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20"/>
  </p:handoutMasterIdLst>
  <p:sldIdLst>
    <p:sldId id="406" r:id="rId3"/>
    <p:sldId id="284" r:id="rId4"/>
    <p:sldId id="283" r:id="rId5"/>
    <p:sldId id="407" r:id="rId6"/>
    <p:sldId id="443" r:id="rId7"/>
    <p:sldId id="413" r:id="rId8"/>
    <p:sldId id="427" r:id="rId9"/>
    <p:sldId id="445" r:id="rId10"/>
    <p:sldId id="444" r:id="rId11"/>
    <p:sldId id="446" r:id="rId12"/>
    <p:sldId id="456" r:id="rId14"/>
    <p:sldId id="447" r:id="rId15"/>
    <p:sldId id="454" r:id="rId16"/>
    <p:sldId id="465" r:id="rId17"/>
    <p:sldId id="448" r:id="rId18"/>
    <p:sldId id="442" r:id="rId19"/>
  </p:sldIdLst>
  <p:sldSz cx="12192000" cy="6858000"/>
  <p:notesSz cx="6858000" cy="9144000"/>
  <p:embeddedFontLst>
    <p:embeddedFont>
      <p:font typeface="微软雅黑" panose="020B0503020204020204" charset="-122"/>
      <p:regular r:id="rId24"/>
    </p:embeddedFont>
    <p:embeddedFont>
      <p:font typeface="管峻楷书简体" panose="02010600010101010101" pitchFamily="2" charset="-122"/>
      <p:regular r:id="rId25"/>
    </p:embeddedFont>
    <p:embeddedFont>
      <p:font typeface="思源宋体 CN Heavy" panose="02020900000000000000" pitchFamily="18" charset="-122"/>
      <p:bold r:id="rId26"/>
    </p:embeddedFont>
    <p:embeddedFont>
      <p:font typeface="方正公文黑体" panose="02000500000000000000" charset="-122"/>
      <p:regular r:id="rId27"/>
    </p:embeddedFont>
    <p:embeddedFont>
      <p:font typeface="黑体" panose="02010609060101010101" pitchFamily="49" charset="-122"/>
      <p:regular r:id="rId28"/>
    </p:embeddedFont>
    <p:embeddedFont>
      <p:font typeface="幼圆" panose="02010509060101010101" charset="-122"/>
      <p:regular r:id="rId29"/>
    </p:embeddedFont>
    <p:embeddedFont>
      <p:font typeface="方正黑体_GBK" panose="03000509000000000000" pitchFamily="65" charset="-122"/>
      <p:regular r:id="rId30"/>
    </p:embeddedFont>
    <p:embeddedFont>
      <p:font typeface="Calibri" panose="020F0502020204030204"/>
      <p:regular r:id="rId31"/>
      <p:bold r:id="rId32"/>
      <p:italic r:id="rId33"/>
      <p:boldItalic r:id="rId34"/>
    </p:embeddedFont>
    <p:embeddedFont>
      <p:font typeface="隶书" panose="02010509060101010101" pitchFamily="49" charset="-122"/>
      <p:regular r:id="rId35"/>
    </p:embeddedFont>
    <p:embeddedFont>
      <p:font typeface="微软雅黑 Light" panose="020B0502040204020203" charset="-122"/>
      <p:regular r:id="rId36"/>
    </p:embeddedFont>
    <p:embeddedFont>
      <p:font typeface="Segoe UI Black" panose="020B0A02040204020203" charset="0"/>
      <p:bold r:id="rId37"/>
    </p:embeddedFont>
    <p:embeddedFont>
      <p:font typeface="Segoe UI Light" panose="020B0502040204020203" charset="0"/>
      <p:regular r:id="rId38"/>
      <p:italic r:id="rId39"/>
    </p:embeddedFont>
    <p:embeddedFont>
      <p:font typeface="等线" panose="02010600030101010101" charset="-122"/>
      <p:regular r:id="rId40"/>
    </p:embeddedFont>
  </p:embeddedFontLst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709" userDrawn="1">
          <p15:clr>
            <a:srgbClr val="A4A3A4"/>
          </p15:clr>
        </p15:guide>
        <p15:guide id="5" orient="horz" pos="3929" userDrawn="1">
          <p15:clr>
            <a:srgbClr val="A4A3A4"/>
          </p15:clr>
        </p15:guide>
        <p15:guide id="6" orient="horz" pos="3884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C9C"/>
    <a:srgbClr val="2C2C2C"/>
    <a:srgbClr val="FFFFCC"/>
    <a:srgbClr val="D2E7FE"/>
    <a:srgbClr val="EBF4FB"/>
    <a:srgbClr val="FFFFFF"/>
    <a:srgbClr val="F2F2F2"/>
    <a:srgbClr val="FCFCFC"/>
    <a:srgbClr val="585858"/>
    <a:srgbClr val="B5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5" autoAdjust="0"/>
    <p:restoredTop sz="93671" autoAdjust="0"/>
  </p:normalViewPr>
  <p:slideViewPr>
    <p:cSldViewPr snapToGrid="0" showGuides="1">
      <p:cViewPr>
        <p:scale>
          <a:sx n="90" d="100"/>
          <a:sy n="90" d="100"/>
        </p:scale>
        <p:origin x="-1146" y="-456"/>
      </p:cViewPr>
      <p:guideLst>
        <p:guide orient="horz" pos="709"/>
        <p:guide orient="horz" pos="3929"/>
        <p:guide orient="horz" pos="38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gs" Target="tags/tag15.xml"/><Relationship Id="rId40" Type="http://schemas.openxmlformats.org/officeDocument/2006/relationships/font" Target="fonts/font17.fntdata"/><Relationship Id="rId4" Type="http://schemas.openxmlformats.org/officeDocument/2006/relationships/slide" Target="slides/slide2.xml"/><Relationship Id="rId39" Type="http://schemas.openxmlformats.org/officeDocument/2006/relationships/font" Target="fonts/font16.fntdata"/><Relationship Id="rId38" Type="http://schemas.openxmlformats.org/officeDocument/2006/relationships/font" Target="fonts/font15.fntdata"/><Relationship Id="rId37" Type="http://schemas.openxmlformats.org/officeDocument/2006/relationships/font" Target="fonts/font14.fntdata"/><Relationship Id="rId36" Type="http://schemas.openxmlformats.org/officeDocument/2006/relationships/font" Target="fonts/font13.fntdata"/><Relationship Id="rId35" Type="http://schemas.openxmlformats.org/officeDocument/2006/relationships/font" Target="fonts/font12.fntdata"/><Relationship Id="rId34" Type="http://schemas.openxmlformats.org/officeDocument/2006/relationships/font" Target="fonts/font11.fntdata"/><Relationship Id="rId33" Type="http://schemas.openxmlformats.org/officeDocument/2006/relationships/font" Target="fonts/font10.fntdata"/><Relationship Id="rId32" Type="http://schemas.openxmlformats.org/officeDocument/2006/relationships/font" Target="fonts/font9.fntdata"/><Relationship Id="rId31" Type="http://schemas.openxmlformats.org/officeDocument/2006/relationships/font" Target="fonts/font8.fntdata"/><Relationship Id="rId30" Type="http://schemas.openxmlformats.org/officeDocument/2006/relationships/font" Target="fonts/font7.fntdata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0BD5C-ACD5-4F61-876C-E4F23770A3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FDB6A-0BD6-457A-A31E-57761F64469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FDB6A-0BD6-457A-A31E-57761F6446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FDB6A-0BD6-457A-A31E-57761F6446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人介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C455-D181-459A-8014-67AAEFFCA7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1020-7931-4610-B95E-80A53469F597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399002" y="1086761"/>
            <a:ext cx="4957524" cy="4606485"/>
            <a:chOff x="703035" y="1086761"/>
            <a:chExt cx="4957524" cy="4606485"/>
          </a:xfrm>
        </p:grpSpPr>
        <p:sp>
          <p:nvSpPr>
            <p:cNvPr id="7" name="任意多边形: 形状 6"/>
            <p:cNvSpPr/>
            <p:nvPr/>
          </p:nvSpPr>
          <p:spPr>
            <a:xfrm rot="10015880">
              <a:off x="3385211" y="1086761"/>
              <a:ext cx="2275348" cy="4564647"/>
            </a:xfrm>
            <a:custGeom>
              <a:avLst/>
              <a:gdLst>
                <a:gd name="connsiteX0" fmla="*/ 2209501 w 2209501"/>
                <a:gd name="connsiteY0" fmla="*/ 0 h 4432548"/>
                <a:gd name="connsiteX1" fmla="*/ 2209501 w 2209501"/>
                <a:gd name="connsiteY1" fmla="*/ 4432548 h 4432548"/>
                <a:gd name="connsiteX2" fmla="*/ 1989997 w 2209501"/>
                <a:gd name="connsiteY2" fmla="*/ 4421464 h 4432548"/>
                <a:gd name="connsiteX3" fmla="*/ 0 w 2209501"/>
                <a:gd name="connsiteY3" fmla="*/ 2216274 h 4432548"/>
                <a:gd name="connsiteX4" fmla="*/ 1989997 w 2209501"/>
                <a:gd name="connsiteY4" fmla="*/ 11085 h 4432548"/>
                <a:gd name="connsiteX0-1" fmla="*/ 2209501 w 2211099"/>
                <a:gd name="connsiteY0-2" fmla="*/ 0 h 4432548"/>
                <a:gd name="connsiteX1-3" fmla="*/ 2211099 w 2211099"/>
                <a:gd name="connsiteY1-4" fmla="*/ 2248887 h 4432548"/>
                <a:gd name="connsiteX2-5" fmla="*/ 2209501 w 2211099"/>
                <a:gd name="connsiteY2-6" fmla="*/ 4432548 h 4432548"/>
                <a:gd name="connsiteX3-7" fmla="*/ 1989997 w 2211099"/>
                <a:gd name="connsiteY3-8" fmla="*/ 4421464 h 4432548"/>
                <a:gd name="connsiteX4-9" fmla="*/ 0 w 2211099"/>
                <a:gd name="connsiteY4-10" fmla="*/ 2216274 h 4432548"/>
                <a:gd name="connsiteX5" fmla="*/ 1989997 w 2211099"/>
                <a:gd name="connsiteY5" fmla="*/ 11085 h 4432548"/>
                <a:gd name="connsiteX6" fmla="*/ 2209501 w 2211099"/>
                <a:gd name="connsiteY6" fmla="*/ 0 h 4432548"/>
                <a:gd name="connsiteX0-11" fmla="*/ 2211099 w 2302539"/>
                <a:gd name="connsiteY0-12" fmla="*/ 2248887 h 4432548"/>
                <a:gd name="connsiteX1-13" fmla="*/ 2209501 w 2302539"/>
                <a:gd name="connsiteY1-14" fmla="*/ 4432548 h 4432548"/>
                <a:gd name="connsiteX2-15" fmla="*/ 1989997 w 2302539"/>
                <a:gd name="connsiteY2-16" fmla="*/ 4421464 h 4432548"/>
                <a:gd name="connsiteX3-17" fmla="*/ 0 w 2302539"/>
                <a:gd name="connsiteY3-18" fmla="*/ 2216274 h 4432548"/>
                <a:gd name="connsiteX4-19" fmla="*/ 1989997 w 2302539"/>
                <a:gd name="connsiteY4-20" fmla="*/ 11085 h 4432548"/>
                <a:gd name="connsiteX5-21" fmla="*/ 2209501 w 2302539"/>
                <a:gd name="connsiteY5-22" fmla="*/ 0 h 4432548"/>
                <a:gd name="connsiteX6-23" fmla="*/ 2302539 w 2302539"/>
                <a:gd name="connsiteY6-24" fmla="*/ 2340327 h 4432548"/>
                <a:gd name="connsiteX0-25" fmla="*/ 2211099 w 2211099"/>
                <a:gd name="connsiteY0-26" fmla="*/ 2248887 h 4432548"/>
                <a:gd name="connsiteX1-27" fmla="*/ 2209501 w 2211099"/>
                <a:gd name="connsiteY1-28" fmla="*/ 4432548 h 4432548"/>
                <a:gd name="connsiteX2-29" fmla="*/ 1989997 w 2211099"/>
                <a:gd name="connsiteY2-30" fmla="*/ 4421464 h 4432548"/>
                <a:gd name="connsiteX3-31" fmla="*/ 0 w 2211099"/>
                <a:gd name="connsiteY3-32" fmla="*/ 2216274 h 4432548"/>
                <a:gd name="connsiteX4-33" fmla="*/ 1989997 w 2211099"/>
                <a:gd name="connsiteY4-34" fmla="*/ 11085 h 4432548"/>
                <a:gd name="connsiteX5-35" fmla="*/ 2209501 w 2211099"/>
                <a:gd name="connsiteY5-36" fmla="*/ 0 h 4432548"/>
                <a:gd name="connsiteX0-37" fmla="*/ 2209501 w 2209501"/>
                <a:gd name="connsiteY0-38" fmla="*/ 4432548 h 4432548"/>
                <a:gd name="connsiteX1-39" fmla="*/ 1989997 w 2209501"/>
                <a:gd name="connsiteY1-40" fmla="*/ 4421464 h 4432548"/>
                <a:gd name="connsiteX2-41" fmla="*/ 0 w 2209501"/>
                <a:gd name="connsiteY2-42" fmla="*/ 2216274 h 4432548"/>
                <a:gd name="connsiteX3-43" fmla="*/ 1989997 w 2209501"/>
                <a:gd name="connsiteY3-44" fmla="*/ 11085 h 4432548"/>
                <a:gd name="connsiteX4-45" fmla="*/ 2209501 w 2209501"/>
                <a:gd name="connsiteY4-46" fmla="*/ 0 h 44325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209501" h="4432548">
                  <a:moveTo>
                    <a:pt x="2209501" y="4432548"/>
                  </a:moveTo>
                  <a:lnTo>
                    <a:pt x="1989997" y="4421464"/>
                  </a:lnTo>
                  <a:cubicBezTo>
                    <a:pt x="872246" y="4307950"/>
                    <a:pt x="0" y="3363974"/>
                    <a:pt x="0" y="2216274"/>
                  </a:cubicBezTo>
                  <a:cubicBezTo>
                    <a:pt x="0" y="1068575"/>
                    <a:pt x="872246" y="124599"/>
                    <a:pt x="1989997" y="11085"/>
                  </a:cubicBezTo>
                  <a:lnTo>
                    <a:pt x="220950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703035" y="1374365"/>
              <a:ext cx="4837299" cy="4318881"/>
              <a:chOff x="703035" y="1374365"/>
              <a:chExt cx="4837299" cy="4318881"/>
            </a:xfrm>
          </p:grpSpPr>
          <p:sp>
            <p:nvSpPr>
              <p:cNvPr id="10" name="任意多边形: 形状 9"/>
              <p:cNvSpPr/>
              <p:nvPr/>
            </p:nvSpPr>
            <p:spPr>
              <a:xfrm>
                <a:off x="1336624" y="1528777"/>
                <a:ext cx="4164314" cy="4164469"/>
              </a:xfrm>
              <a:custGeom>
                <a:avLst/>
                <a:gdLst>
                  <a:gd name="connsiteX0" fmla="*/ 1310015 w 2619936"/>
                  <a:gd name="connsiteY0" fmla="*/ 0 h 2620034"/>
                  <a:gd name="connsiteX1" fmla="*/ 1310015 w 2619936"/>
                  <a:gd name="connsiteY1" fmla="*/ 1311964 h 2620034"/>
                  <a:gd name="connsiteX2" fmla="*/ 2619936 w 2619936"/>
                  <a:gd name="connsiteY2" fmla="*/ 1311964 h 2620034"/>
                  <a:gd name="connsiteX3" fmla="*/ 2613271 w 2619936"/>
                  <a:gd name="connsiteY3" fmla="*/ 1443959 h 2620034"/>
                  <a:gd name="connsiteX4" fmla="*/ 1310017 w 2619936"/>
                  <a:gd name="connsiteY4" fmla="*/ 2620034 h 2620034"/>
                  <a:gd name="connsiteX5" fmla="*/ 0 w 2619936"/>
                  <a:gd name="connsiteY5" fmla="*/ 1310017 h 2620034"/>
                  <a:gd name="connsiteX6" fmla="*/ 1176076 w 2619936"/>
                  <a:gd name="connsiteY6" fmla="*/ 6764 h 2620034"/>
                  <a:gd name="connsiteX0-1" fmla="*/ 1310015 w 2619936"/>
                  <a:gd name="connsiteY0-2" fmla="*/ 1311964 h 2620034"/>
                  <a:gd name="connsiteX1-3" fmla="*/ 2619936 w 2619936"/>
                  <a:gd name="connsiteY1-4" fmla="*/ 1311964 h 2620034"/>
                  <a:gd name="connsiteX2-5" fmla="*/ 2613271 w 2619936"/>
                  <a:gd name="connsiteY2-6" fmla="*/ 1443959 h 2620034"/>
                  <a:gd name="connsiteX3-7" fmla="*/ 1310017 w 2619936"/>
                  <a:gd name="connsiteY3-8" fmla="*/ 2620034 h 2620034"/>
                  <a:gd name="connsiteX4-9" fmla="*/ 0 w 2619936"/>
                  <a:gd name="connsiteY4-10" fmla="*/ 1310017 h 2620034"/>
                  <a:gd name="connsiteX5-11" fmla="*/ 1176076 w 2619936"/>
                  <a:gd name="connsiteY5-12" fmla="*/ 6764 h 2620034"/>
                  <a:gd name="connsiteX6-13" fmla="*/ 1310015 w 2619936"/>
                  <a:gd name="connsiteY6-14" fmla="*/ 0 h 2620034"/>
                  <a:gd name="connsiteX7" fmla="*/ 1401455 w 2619936"/>
                  <a:gd name="connsiteY7" fmla="*/ 1403404 h 2620034"/>
                  <a:gd name="connsiteX0-15" fmla="*/ 1310015 w 2619936"/>
                  <a:gd name="connsiteY0-16" fmla="*/ 1311964 h 2620034"/>
                  <a:gd name="connsiteX1-17" fmla="*/ 2619936 w 2619936"/>
                  <a:gd name="connsiteY1-18" fmla="*/ 1311964 h 2620034"/>
                  <a:gd name="connsiteX2-19" fmla="*/ 2613271 w 2619936"/>
                  <a:gd name="connsiteY2-20" fmla="*/ 1443959 h 2620034"/>
                  <a:gd name="connsiteX3-21" fmla="*/ 1310017 w 2619936"/>
                  <a:gd name="connsiteY3-22" fmla="*/ 2620034 h 2620034"/>
                  <a:gd name="connsiteX4-23" fmla="*/ 0 w 2619936"/>
                  <a:gd name="connsiteY4-24" fmla="*/ 1310017 h 2620034"/>
                  <a:gd name="connsiteX5-25" fmla="*/ 1176076 w 2619936"/>
                  <a:gd name="connsiteY5-26" fmla="*/ 6764 h 2620034"/>
                  <a:gd name="connsiteX6-27" fmla="*/ 1310015 w 2619936"/>
                  <a:gd name="connsiteY6-28" fmla="*/ 0 h 2620034"/>
                  <a:gd name="connsiteX0-29" fmla="*/ 2619936 w 2619936"/>
                  <a:gd name="connsiteY0-30" fmla="*/ 1311964 h 2620034"/>
                  <a:gd name="connsiteX1-31" fmla="*/ 2613271 w 2619936"/>
                  <a:gd name="connsiteY1-32" fmla="*/ 1443959 h 2620034"/>
                  <a:gd name="connsiteX2-33" fmla="*/ 1310017 w 2619936"/>
                  <a:gd name="connsiteY2-34" fmla="*/ 2620034 h 2620034"/>
                  <a:gd name="connsiteX3-35" fmla="*/ 0 w 2619936"/>
                  <a:gd name="connsiteY3-36" fmla="*/ 1310017 h 2620034"/>
                  <a:gd name="connsiteX4-37" fmla="*/ 1176076 w 2619936"/>
                  <a:gd name="connsiteY4-38" fmla="*/ 6764 h 2620034"/>
                  <a:gd name="connsiteX5-39" fmla="*/ 1310015 w 2619936"/>
                  <a:gd name="connsiteY5-40" fmla="*/ 0 h 262003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2619936" h="2620034">
                    <a:moveTo>
                      <a:pt x="2619936" y="1311964"/>
                    </a:moveTo>
                    <a:lnTo>
                      <a:pt x="2613271" y="1443959"/>
                    </a:lnTo>
                    <a:cubicBezTo>
                      <a:pt x="2546185" y="2104542"/>
                      <a:pt x="1988300" y="2620034"/>
                      <a:pt x="1310017" y="2620034"/>
                    </a:cubicBezTo>
                    <a:cubicBezTo>
                      <a:pt x="586515" y="2620034"/>
                      <a:pt x="0" y="2033519"/>
                      <a:pt x="0" y="1310017"/>
                    </a:cubicBezTo>
                    <a:cubicBezTo>
                      <a:pt x="0" y="631734"/>
                      <a:pt x="515492" y="73850"/>
                      <a:pt x="1176076" y="6764"/>
                    </a:cubicBezTo>
                    <a:lnTo>
                      <a:pt x="1310015" y="0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2801074" y="1374365"/>
                <a:ext cx="97528" cy="9752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703035" y="2791613"/>
                <a:ext cx="2303860" cy="2763395"/>
                <a:chOff x="667909" y="2831346"/>
                <a:chExt cx="2303860" cy="2763395"/>
              </a:xfrm>
            </p:grpSpPr>
            <p:sp>
              <p:nvSpPr>
                <p:cNvPr id="14" name="任意多边形: 形状 13"/>
                <p:cNvSpPr/>
                <p:nvPr/>
              </p:nvSpPr>
              <p:spPr>
                <a:xfrm rot="18225743">
                  <a:off x="682165" y="2817090"/>
                  <a:ext cx="2275348" cy="2303860"/>
                </a:xfrm>
                <a:custGeom>
                  <a:avLst/>
                  <a:gdLst>
                    <a:gd name="connsiteX0" fmla="*/ 2422212 w 2422212"/>
                    <a:gd name="connsiteY0" fmla="*/ 2452564 h 2452564"/>
                    <a:gd name="connsiteX1" fmla="*/ 1086 w 2422212"/>
                    <a:gd name="connsiteY1" fmla="*/ 2452564 h 2452564"/>
                    <a:gd name="connsiteX2" fmla="*/ 0 w 2422212"/>
                    <a:gd name="connsiteY2" fmla="*/ 2429638 h 2452564"/>
                    <a:gd name="connsiteX3" fmla="*/ 2181576 w 2422212"/>
                    <a:gd name="connsiteY3" fmla="*/ 12152 h 2452564"/>
                    <a:gd name="connsiteX4" fmla="*/ 2422212 w 2422212"/>
                    <a:gd name="connsiteY4" fmla="*/ 0 h 2452564"/>
                    <a:gd name="connsiteX0-1" fmla="*/ 2422212 w 2513652"/>
                    <a:gd name="connsiteY0-2" fmla="*/ 2452564 h 2544004"/>
                    <a:gd name="connsiteX1-3" fmla="*/ 1086 w 2513652"/>
                    <a:gd name="connsiteY1-4" fmla="*/ 2452564 h 2544004"/>
                    <a:gd name="connsiteX2-5" fmla="*/ 0 w 2513652"/>
                    <a:gd name="connsiteY2-6" fmla="*/ 2429638 h 2544004"/>
                    <a:gd name="connsiteX3-7" fmla="*/ 2181576 w 2513652"/>
                    <a:gd name="connsiteY3-8" fmla="*/ 12152 h 2544004"/>
                    <a:gd name="connsiteX4-9" fmla="*/ 2422212 w 2513652"/>
                    <a:gd name="connsiteY4-10" fmla="*/ 0 h 2544004"/>
                    <a:gd name="connsiteX5" fmla="*/ 2513652 w 2513652"/>
                    <a:gd name="connsiteY5" fmla="*/ 2544004 h 2544004"/>
                    <a:gd name="connsiteX0-11" fmla="*/ 1086 w 2513652"/>
                    <a:gd name="connsiteY0-12" fmla="*/ 2452564 h 2544004"/>
                    <a:gd name="connsiteX1-13" fmla="*/ 0 w 2513652"/>
                    <a:gd name="connsiteY1-14" fmla="*/ 2429638 h 2544004"/>
                    <a:gd name="connsiteX2-15" fmla="*/ 2181576 w 2513652"/>
                    <a:gd name="connsiteY2-16" fmla="*/ 12152 h 2544004"/>
                    <a:gd name="connsiteX3-17" fmla="*/ 2422212 w 2513652"/>
                    <a:gd name="connsiteY3-18" fmla="*/ 0 h 2544004"/>
                    <a:gd name="connsiteX4-19" fmla="*/ 2513652 w 2513652"/>
                    <a:gd name="connsiteY4-20" fmla="*/ 2544004 h 2544004"/>
                    <a:gd name="connsiteX0-21" fmla="*/ 1086 w 2422212"/>
                    <a:gd name="connsiteY0-22" fmla="*/ 2452564 h 2452564"/>
                    <a:gd name="connsiteX1-23" fmla="*/ 0 w 2422212"/>
                    <a:gd name="connsiteY1-24" fmla="*/ 2429638 h 2452564"/>
                    <a:gd name="connsiteX2-25" fmla="*/ 2181576 w 2422212"/>
                    <a:gd name="connsiteY2-26" fmla="*/ 12152 h 2452564"/>
                    <a:gd name="connsiteX3-27" fmla="*/ 2422212 w 2422212"/>
                    <a:gd name="connsiteY3-28" fmla="*/ 0 h 2452564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</a:cxnLst>
                  <a:rect l="l" t="t" r="r" b="b"/>
                  <a:pathLst>
                    <a:path w="2422212" h="2452564">
                      <a:moveTo>
                        <a:pt x="1086" y="2452564"/>
                      </a:moveTo>
                      <a:lnTo>
                        <a:pt x="0" y="2429638"/>
                      </a:lnTo>
                      <a:cubicBezTo>
                        <a:pt x="0" y="1171448"/>
                        <a:pt x="956218" y="136595"/>
                        <a:pt x="2181576" y="12152"/>
                      </a:cubicBezTo>
                      <a:lnTo>
                        <a:pt x="2422212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2079475" y="5497213"/>
                  <a:ext cx="97528" cy="9752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椭圆 12"/>
              <p:cNvSpPr/>
              <p:nvPr/>
            </p:nvSpPr>
            <p:spPr>
              <a:xfrm>
                <a:off x="5442806" y="3611011"/>
                <a:ext cx="97528" cy="97528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1239984" y="1740365"/>
            <a:ext cx="3731695" cy="3731695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grpSp>
        <p:nvGrpSpPr>
          <p:cNvPr id="16" name="组合 15"/>
          <p:cNvGrpSpPr/>
          <p:nvPr userDrawn="1"/>
        </p:nvGrpSpPr>
        <p:grpSpPr>
          <a:xfrm rot="169789">
            <a:off x="7333468" y="1757113"/>
            <a:ext cx="5694860" cy="5835138"/>
            <a:chOff x="377825" y="6983413"/>
            <a:chExt cx="5284788" cy="5414962"/>
          </a:xfrm>
          <a:solidFill>
            <a:schemeClr val="accent1">
              <a:alpha val="4000"/>
            </a:schemeClr>
          </a:solidFill>
        </p:grpSpPr>
        <p:sp>
          <p:nvSpPr>
            <p:cNvPr id="18" name="Freeform 19"/>
            <p:cNvSpPr>
              <a:spLocks noEditPoints="1"/>
            </p:cNvSpPr>
            <p:nvPr/>
          </p:nvSpPr>
          <p:spPr bwMode="auto">
            <a:xfrm>
              <a:off x="2787650" y="9477375"/>
              <a:ext cx="2874963" cy="1692275"/>
            </a:xfrm>
            <a:custGeom>
              <a:avLst/>
              <a:gdLst>
                <a:gd name="T0" fmla="*/ 209 w 888"/>
                <a:gd name="T1" fmla="*/ 128 h 522"/>
                <a:gd name="T2" fmla="*/ 324 w 888"/>
                <a:gd name="T3" fmla="*/ 64 h 522"/>
                <a:gd name="T4" fmla="*/ 539 w 888"/>
                <a:gd name="T5" fmla="*/ 2 h 522"/>
                <a:gd name="T6" fmla="*/ 641 w 888"/>
                <a:gd name="T7" fmla="*/ 7 h 522"/>
                <a:gd name="T8" fmla="*/ 760 w 888"/>
                <a:gd name="T9" fmla="*/ 108 h 522"/>
                <a:gd name="T10" fmla="*/ 786 w 888"/>
                <a:gd name="T11" fmla="*/ 130 h 522"/>
                <a:gd name="T12" fmla="*/ 852 w 888"/>
                <a:gd name="T13" fmla="*/ 159 h 522"/>
                <a:gd name="T14" fmla="*/ 854 w 888"/>
                <a:gd name="T15" fmla="*/ 230 h 522"/>
                <a:gd name="T16" fmla="*/ 745 w 888"/>
                <a:gd name="T17" fmla="*/ 274 h 522"/>
                <a:gd name="T18" fmla="*/ 513 w 888"/>
                <a:gd name="T19" fmla="*/ 252 h 522"/>
                <a:gd name="T20" fmla="*/ 439 w 888"/>
                <a:gd name="T21" fmla="*/ 217 h 522"/>
                <a:gd name="T22" fmla="*/ 398 w 888"/>
                <a:gd name="T23" fmla="*/ 208 h 522"/>
                <a:gd name="T24" fmla="*/ 358 w 888"/>
                <a:gd name="T25" fmla="*/ 230 h 522"/>
                <a:gd name="T26" fmla="*/ 331 w 888"/>
                <a:gd name="T27" fmla="*/ 305 h 522"/>
                <a:gd name="T28" fmla="*/ 304 w 888"/>
                <a:gd name="T29" fmla="*/ 395 h 522"/>
                <a:gd name="T30" fmla="*/ 171 w 888"/>
                <a:gd name="T31" fmla="*/ 512 h 522"/>
                <a:gd name="T32" fmla="*/ 85 w 888"/>
                <a:gd name="T33" fmla="*/ 521 h 522"/>
                <a:gd name="T34" fmla="*/ 5 w 888"/>
                <a:gd name="T35" fmla="*/ 426 h 522"/>
                <a:gd name="T36" fmla="*/ 234 w 888"/>
                <a:gd name="T37" fmla="*/ 161 h 522"/>
                <a:gd name="T38" fmla="*/ 427 w 888"/>
                <a:gd name="T39" fmla="*/ 187 h 522"/>
                <a:gd name="T40" fmla="*/ 531 w 888"/>
                <a:gd name="T41" fmla="*/ 233 h 522"/>
                <a:gd name="T42" fmla="*/ 720 w 888"/>
                <a:gd name="T43" fmla="*/ 247 h 522"/>
                <a:gd name="T44" fmla="*/ 809 w 888"/>
                <a:gd name="T45" fmla="*/ 222 h 522"/>
                <a:gd name="T46" fmla="*/ 837 w 888"/>
                <a:gd name="T47" fmla="*/ 207 h 522"/>
                <a:gd name="T48" fmla="*/ 838 w 888"/>
                <a:gd name="T49" fmla="*/ 174 h 522"/>
                <a:gd name="T50" fmla="*/ 786 w 888"/>
                <a:gd name="T51" fmla="*/ 142 h 522"/>
                <a:gd name="T52" fmla="*/ 756 w 888"/>
                <a:gd name="T53" fmla="*/ 115 h 522"/>
                <a:gd name="T54" fmla="*/ 631 w 888"/>
                <a:gd name="T55" fmla="*/ 32 h 522"/>
                <a:gd name="T56" fmla="*/ 411 w 888"/>
                <a:gd name="T57" fmla="*/ 46 h 522"/>
                <a:gd name="T58" fmla="*/ 224 w 888"/>
                <a:gd name="T59" fmla="*/ 126 h 522"/>
                <a:gd name="T60" fmla="*/ 211 w 888"/>
                <a:gd name="T61" fmla="*/ 131 h 522"/>
                <a:gd name="T62" fmla="*/ 209 w 888"/>
                <a:gd name="T63" fmla="*/ 128 h 522"/>
                <a:gd name="T64" fmla="*/ 403 w 888"/>
                <a:gd name="T65" fmla="*/ 196 h 522"/>
                <a:gd name="T66" fmla="*/ 395 w 888"/>
                <a:gd name="T67" fmla="*/ 190 h 522"/>
                <a:gd name="T68" fmla="*/ 220 w 888"/>
                <a:gd name="T69" fmla="*/ 178 h 522"/>
                <a:gd name="T70" fmla="*/ 70 w 888"/>
                <a:gd name="T71" fmla="*/ 294 h 522"/>
                <a:gd name="T72" fmla="*/ 17 w 888"/>
                <a:gd name="T73" fmla="*/ 400 h 522"/>
                <a:gd name="T74" fmla="*/ 104 w 888"/>
                <a:gd name="T75" fmla="*/ 503 h 522"/>
                <a:gd name="T76" fmla="*/ 201 w 888"/>
                <a:gd name="T77" fmla="*/ 478 h 522"/>
                <a:gd name="T78" fmla="*/ 292 w 888"/>
                <a:gd name="T79" fmla="*/ 364 h 522"/>
                <a:gd name="T80" fmla="*/ 313 w 888"/>
                <a:gd name="T81" fmla="*/ 279 h 522"/>
                <a:gd name="T82" fmla="*/ 403 w 888"/>
                <a:gd name="T83" fmla="*/ 19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8" h="522">
                  <a:moveTo>
                    <a:pt x="209" y="128"/>
                  </a:moveTo>
                  <a:cubicBezTo>
                    <a:pt x="247" y="107"/>
                    <a:pt x="285" y="84"/>
                    <a:pt x="324" y="64"/>
                  </a:cubicBezTo>
                  <a:cubicBezTo>
                    <a:pt x="392" y="31"/>
                    <a:pt x="463" y="7"/>
                    <a:pt x="539" y="2"/>
                  </a:cubicBezTo>
                  <a:cubicBezTo>
                    <a:pt x="573" y="0"/>
                    <a:pt x="608" y="1"/>
                    <a:pt x="641" y="7"/>
                  </a:cubicBezTo>
                  <a:cubicBezTo>
                    <a:pt x="698" y="19"/>
                    <a:pt x="735" y="58"/>
                    <a:pt x="760" y="108"/>
                  </a:cubicBezTo>
                  <a:cubicBezTo>
                    <a:pt x="766" y="120"/>
                    <a:pt x="774" y="126"/>
                    <a:pt x="786" y="130"/>
                  </a:cubicBezTo>
                  <a:cubicBezTo>
                    <a:pt x="809" y="139"/>
                    <a:pt x="831" y="147"/>
                    <a:pt x="852" y="159"/>
                  </a:cubicBezTo>
                  <a:cubicBezTo>
                    <a:pt x="887" y="180"/>
                    <a:pt x="888" y="206"/>
                    <a:pt x="854" y="230"/>
                  </a:cubicBezTo>
                  <a:cubicBezTo>
                    <a:pt x="821" y="253"/>
                    <a:pt x="784" y="267"/>
                    <a:pt x="745" y="274"/>
                  </a:cubicBezTo>
                  <a:cubicBezTo>
                    <a:pt x="665" y="288"/>
                    <a:pt x="588" y="281"/>
                    <a:pt x="513" y="252"/>
                  </a:cubicBezTo>
                  <a:cubicBezTo>
                    <a:pt x="488" y="242"/>
                    <a:pt x="464" y="227"/>
                    <a:pt x="439" y="217"/>
                  </a:cubicBezTo>
                  <a:cubicBezTo>
                    <a:pt x="426" y="212"/>
                    <a:pt x="412" y="210"/>
                    <a:pt x="398" y="208"/>
                  </a:cubicBezTo>
                  <a:cubicBezTo>
                    <a:pt x="381" y="206"/>
                    <a:pt x="365" y="214"/>
                    <a:pt x="358" y="230"/>
                  </a:cubicBezTo>
                  <a:cubicBezTo>
                    <a:pt x="347" y="254"/>
                    <a:pt x="339" y="280"/>
                    <a:pt x="331" y="305"/>
                  </a:cubicBezTo>
                  <a:cubicBezTo>
                    <a:pt x="321" y="335"/>
                    <a:pt x="313" y="365"/>
                    <a:pt x="304" y="395"/>
                  </a:cubicBezTo>
                  <a:cubicBezTo>
                    <a:pt x="283" y="460"/>
                    <a:pt x="234" y="495"/>
                    <a:pt x="171" y="512"/>
                  </a:cubicBezTo>
                  <a:cubicBezTo>
                    <a:pt x="144" y="519"/>
                    <a:pt x="114" y="522"/>
                    <a:pt x="85" y="521"/>
                  </a:cubicBezTo>
                  <a:cubicBezTo>
                    <a:pt x="33" y="519"/>
                    <a:pt x="0" y="479"/>
                    <a:pt x="5" y="426"/>
                  </a:cubicBezTo>
                  <a:cubicBezTo>
                    <a:pt x="15" y="320"/>
                    <a:pt x="94" y="194"/>
                    <a:pt x="234" y="161"/>
                  </a:cubicBezTo>
                  <a:cubicBezTo>
                    <a:pt x="303" y="145"/>
                    <a:pt x="365" y="161"/>
                    <a:pt x="427" y="187"/>
                  </a:cubicBezTo>
                  <a:cubicBezTo>
                    <a:pt x="462" y="202"/>
                    <a:pt x="496" y="217"/>
                    <a:pt x="531" y="233"/>
                  </a:cubicBezTo>
                  <a:cubicBezTo>
                    <a:pt x="592" y="260"/>
                    <a:pt x="656" y="261"/>
                    <a:pt x="720" y="247"/>
                  </a:cubicBezTo>
                  <a:cubicBezTo>
                    <a:pt x="750" y="241"/>
                    <a:pt x="780" y="231"/>
                    <a:pt x="809" y="222"/>
                  </a:cubicBezTo>
                  <a:cubicBezTo>
                    <a:pt x="819" y="218"/>
                    <a:pt x="829" y="213"/>
                    <a:pt x="837" y="207"/>
                  </a:cubicBezTo>
                  <a:cubicBezTo>
                    <a:pt x="851" y="197"/>
                    <a:pt x="852" y="184"/>
                    <a:pt x="838" y="174"/>
                  </a:cubicBezTo>
                  <a:cubicBezTo>
                    <a:pt x="822" y="161"/>
                    <a:pt x="804" y="151"/>
                    <a:pt x="786" y="142"/>
                  </a:cubicBezTo>
                  <a:cubicBezTo>
                    <a:pt x="774" y="135"/>
                    <a:pt x="763" y="128"/>
                    <a:pt x="756" y="115"/>
                  </a:cubicBezTo>
                  <a:cubicBezTo>
                    <a:pt x="728" y="67"/>
                    <a:pt x="682" y="45"/>
                    <a:pt x="631" y="32"/>
                  </a:cubicBezTo>
                  <a:cubicBezTo>
                    <a:pt x="556" y="13"/>
                    <a:pt x="483" y="25"/>
                    <a:pt x="411" y="46"/>
                  </a:cubicBezTo>
                  <a:cubicBezTo>
                    <a:pt x="345" y="65"/>
                    <a:pt x="285" y="97"/>
                    <a:pt x="224" y="126"/>
                  </a:cubicBezTo>
                  <a:cubicBezTo>
                    <a:pt x="220" y="128"/>
                    <a:pt x="215" y="130"/>
                    <a:pt x="211" y="131"/>
                  </a:cubicBezTo>
                  <a:cubicBezTo>
                    <a:pt x="210" y="130"/>
                    <a:pt x="210" y="129"/>
                    <a:pt x="209" y="128"/>
                  </a:cubicBezTo>
                  <a:close/>
                  <a:moveTo>
                    <a:pt x="403" y="196"/>
                  </a:moveTo>
                  <a:cubicBezTo>
                    <a:pt x="400" y="193"/>
                    <a:pt x="398" y="192"/>
                    <a:pt x="395" y="190"/>
                  </a:cubicBezTo>
                  <a:cubicBezTo>
                    <a:pt x="339" y="160"/>
                    <a:pt x="279" y="157"/>
                    <a:pt x="220" y="178"/>
                  </a:cubicBezTo>
                  <a:cubicBezTo>
                    <a:pt x="158" y="200"/>
                    <a:pt x="111" y="244"/>
                    <a:pt x="70" y="294"/>
                  </a:cubicBezTo>
                  <a:cubicBezTo>
                    <a:pt x="45" y="325"/>
                    <a:pt x="24" y="360"/>
                    <a:pt x="17" y="400"/>
                  </a:cubicBezTo>
                  <a:cubicBezTo>
                    <a:pt x="6" y="460"/>
                    <a:pt x="43" y="504"/>
                    <a:pt x="104" y="503"/>
                  </a:cubicBezTo>
                  <a:cubicBezTo>
                    <a:pt x="138" y="503"/>
                    <a:pt x="170" y="492"/>
                    <a:pt x="201" y="478"/>
                  </a:cubicBezTo>
                  <a:cubicBezTo>
                    <a:pt x="252" y="456"/>
                    <a:pt x="280" y="417"/>
                    <a:pt x="292" y="364"/>
                  </a:cubicBezTo>
                  <a:cubicBezTo>
                    <a:pt x="299" y="336"/>
                    <a:pt x="306" y="308"/>
                    <a:pt x="313" y="279"/>
                  </a:cubicBezTo>
                  <a:cubicBezTo>
                    <a:pt x="327" y="222"/>
                    <a:pt x="347" y="203"/>
                    <a:pt x="403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2765425" y="7048500"/>
              <a:ext cx="1139825" cy="3148013"/>
            </a:xfrm>
            <a:custGeom>
              <a:avLst/>
              <a:gdLst>
                <a:gd name="T0" fmla="*/ 167 w 352"/>
                <a:gd name="T1" fmla="*/ 889 h 971"/>
                <a:gd name="T2" fmla="*/ 231 w 352"/>
                <a:gd name="T3" fmla="*/ 720 h 971"/>
                <a:gd name="T4" fmla="*/ 303 w 352"/>
                <a:gd name="T5" fmla="*/ 421 h 971"/>
                <a:gd name="T6" fmla="*/ 298 w 352"/>
                <a:gd name="T7" fmla="*/ 228 h 971"/>
                <a:gd name="T8" fmla="*/ 266 w 352"/>
                <a:gd name="T9" fmla="*/ 165 h 971"/>
                <a:gd name="T10" fmla="*/ 217 w 352"/>
                <a:gd name="T11" fmla="*/ 50 h 971"/>
                <a:gd name="T12" fmla="*/ 197 w 352"/>
                <a:gd name="T13" fmla="*/ 43 h 971"/>
                <a:gd name="T14" fmla="*/ 51 w 352"/>
                <a:gd name="T15" fmla="*/ 264 h 971"/>
                <a:gd name="T16" fmla="*/ 39 w 352"/>
                <a:gd name="T17" fmla="*/ 437 h 971"/>
                <a:gd name="T18" fmla="*/ 59 w 352"/>
                <a:gd name="T19" fmla="*/ 682 h 971"/>
                <a:gd name="T20" fmla="*/ 71 w 352"/>
                <a:gd name="T21" fmla="*/ 905 h 971"/>
                <a:gd name="T22" fmla="*/ 79 w 352"/>
                <a:gd name="T23" fmla="*/ 955 h 971"/>
                <a:gd name="T24" fmla="*/ 79 w 352"/>
                <a:gd name="T25" fmla="*/ 970 h 971"/>
                <a:gd name="T26" fmla="*/ 73 w 352"/>
                <a:gd name="T27" fmla="*/ 971 h 971"/>
                <a:gd name="T28" fmla="*/ 59 w 352"/>
                <a:gd name="T29" fmla="*/ 914 h 971"/>
                <a:gd name="T30" fmla="*/ 41 w 352"/>
                <a:gd name="T31" fmla="*/ 696 h 971"/>
                <a:gd name="T32" fmla="*/ 22 w 352"/>
                <a:gd name="T33" fmla="*/ 461 h 971"/>
                <a:gd name="T34" fmla="*/ 8 w 352"/>
                <a:gd name="T35" fmla="*/ 389 h 971"/>
                <a:gd name="T36" fmla="*/ 39 w 352"/>
                <a:gd name="T37" fmla="*/ 228 h 971"/>
                <a:gd name="T38" fmla="*/ 193 w 352"/>
                <a:gd name="T39" fmla="*/ 14 h 971"/>
                <a:gd name="T40" fmla="*/ 218 w 352"/>
                <a:gd name="T41" fmla="*/ 0 h 971"/>
                <a:gd name="T42" fmla="*/ 224 w 352"/>
                <a:gd name="T43" fmla="*/ 25 h 971"/>
                <a:gd name="T44" fmla="*/ 262 w 352"/>
                <a:gd name="T45" fmla="*/ 110 h 971"/>
                <a:gd name="T46" fmla="*/ 316 w 352"/>
                <a:gd name="T47" fmla="*/ 193 h 971"/>
                <a:gd name="T48" fmla="*/ 333 w 352"/>
                <a:gd name="T49" fmla="*/ 406 h 971"/>
                <a:gd name="T50" fmla="*/ 287 w 352"/>
                <a:gd name="T51" fmla="*/ 567 h 971"/>
                <a:gd name="T52" fmla="*/ 237 w 352"/>
                <a:gd name="T53" fmla="*/ 757 h 971"/>
                <a:gd name="T54" fmla="*/ 187 w 352"/>
                <a:gd name="T55" fmla="*/ 873 h 971"/>
                <a:gd name="T56" fmla="*/ 170 w 352"/>
                <a:gd name="T57" fmla="*/ 892 h 971"/>
                <a:gd name="T58" fmla="*/ 167 w 352"/>
                <a:gd name="T59" fmla="*/ 88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2" h="971">
                  <a:moveTo>
                    <a:pt x="167" y="889"/>
                  </a:moveTo>
                  <a:cubicBezTo>
                    <a:pt x="203" y="838"/>
                    <a:pt x="218" y="779"/>
                    <a:pt x="231" y="720"/>
                  </a:cubicBezTo>
                  <a:cubicBezTo>
                    <a:pt x="254" y="620"/>
                    <a:pt x="280" y="521"/>
                    <a:pt x="303" y="421"/>
                  </a:cubicBezTo>
                  <a:cubicBezTo>
                    <a:pt x="318" y="357"/>
                    <a:pt x="322" y="291"/>
                    <a:pt x="298" y="228"/>
                  </a:cubicBezTo>
                  <a:cubicBezTo>
                    <a:pt x="290" y="206"/>
                    <a:pt x="279" y="185"/>
                    <a:pt x="266" y="165"/>
                  </a:cubicBezTo>
                  <a:cubicBezTo>
                    <a:pt x="244" y="129"/>
                    <a:pt x="226" y="92"/>
                    <a:pt x="217" y="50"/>
                  </a:cubicBezTo>
                  <a:cubicBezTo>
                    <a:pt x="214" y="34"/>
                    <a:pt x="208" y="32"/>
                    <a:pt x="197" y="43"/>
                  </a:cubicBezTo>
                  <a:cubicBezTo>
                    <a:pt x="135" y="108"/>
                    <a:pt x="79" y="176"/>
                    <a:pt x="51" y="264"/>
                  </a:cubicBezTo>
                  <a:cubicBezTo>
                    <a:pt x="33" y="321"/>
                    <a:pt x="30" y="379"/>
                    <a:pt x="39" y="437"/>
                  </a:cubicBezTo>
                  <a:cubicBezTo>
                    <a:pt x="52" y="518"/>
                    <a:pt x="56" y="600"/>
                    <a:pt x="59" y="682"/>
                  </a:cubicBezTo>
                  <a:cubicBezTo>
                    <a:pt x="62" y="756"/>
                    <a:pt x="66" y="831"/>
                    <a:pt x="71" y="905"/>
                  </a:cubicBezTo>
                  <a:cubicBezTo>
                    <a:pt x="72" y="922"/>
                    <a:pt x="76" y="939"/>
                    <a:pt x="79" y="955"/>
                  </a:cubicBezTo>
                  <a:cubicBezTo>
                    <a:pt x="79" y="960"/>
                    <a:pt x="79" y="965"/>
                    <a:pt x="79" y="970"/>
                  </a:cubicBezTo>
                  <a:cubicBezTo>
                    <a:pt x="77" y="970"/>
                    <a:pt x="75" y="971"/>
                    <a:pt x="73" y="971"/>
                  </a:cubicBezTo>
                  <a:cubicBezTo>
                    <a:pt x="68" y="952"/>
                    <a:pt x="61" y="934"/>
                    <a:pt x="59" y="914"/>
                  </a:cubicBezTo>
                  <a:cubicBezTo>
                    <a:pt x="52" y="842"/>
                    <a:pt x="46" y="769"/>
                    <a:pt x="41" y="696"/>
                  </a:cubicBezTo>
                  <a:cubicBezTo>
                    <a:pt x="35" y="618"/>
                    <a:pt x="29" y="539"/>
                    <a:pt x="22" y="461"/>
                  </a:cubicBezTo>
                  <a:cubicBezTo>
                    <a:pt x="20" y="436"/>
                    <a:pt x="12" y="413"/>
                    <a:pt x="8" y="389"/>
                  </a:cubicBezTo>
                  <a:cubicBezTo>
                    <a:pt x="0" y="332"/>
                    <a:pt x="16" y="279"/>
                    <a:pt x="39" y="228"/>
                  </a:cubicBezTo>
                  <a:cubicBezTo>
                    <a:pt x="75" y="145"/>
                    <a:pt x="126" y="74"/>
                    <a:pt x="193" y="14"/>
                  </a:cubicBezTo>
                  <a:cubicBezTo>
                    <a:pt x="200" y="8"/>
                    <a:pt x="210" y="5"/>
                    <a:pt x="218" y="0"/>
                  </a:cubicBezTo>
                  <a:cubicBezTo>
                    <a:pt x="220" y="8"/>
                    <a:pt x="224" y="17"/>
                    <a:pt x="224" y="25"/>
                  </a:cubicBezTo>
                  <a:cubicBezTo>
                    <a:pt x="227" y="58"/>
                    <a:pt x="244" y="84"/>
                    <a:pt x="262" y="110"/>
                  </a:cubicBezTo>
                  <a:cubicBezTo>
                    <a:pt x="280" y="138"/>
                    <a:pt x="300" y="164"/>
                    <a:pt x="316" y="193"/>
                  </a:cubicBezTo>
                  <a:cubicBezTo>
                    <a:pt x="352" y="261"/>
                    <a:pt x="351" y="334"/>
                    <a:pt x="333" y="406"/>
                  </a:cubicBezTo>
                  <a:cubicBezTo>
                    <a:pt x="319" y="460"/>
                    <a:pt x="301" y="513"/>
                    <a:pt x="287" y="567"/>
                  </a:cubicBezTo>
                  <a:cubicBezTo>
                    <a:pt x="269" y="630"/>
                    <a:pt x="255" y="694"/>
                    <a:pt x="237" y="757"/>
                  </a:cubicBezTo>
                  <a:cubicBezTo>
                    <a:pt x="226" y="798"/>
                    <a:pt x="212" y="838"/>
                    <a:pt x="187" y="873"/>
                  </a:cubicBezTo>
                  <a:cubicBezTo>
                    <a:pt x="182" y="880"/>
                    <a:pt x="176" y="886"/>
                    <a:pt x="170" y="892"/>
                  </a:cubicBezTo>
                  <a:cubicBezTo>
                    <a:pt x="169" y="891"/>
                    <a:pt x="168" y="890"/>
                    <a:pt x="167" y="8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968375" y="7385050"/>
              <a:ext cx="1520825" cy="3641725"/>
            </a:xfrm>
            <a:custGeom>
              <a:avLst/>
              <a:gdLst>
                <a:gd name="T0" fmla="*/ 141 w 470"/>
                <a:gd name="T1" fmla="*/ 62 h 1123"/>
                <a:gd name="T2" fmla="*/ 39 w 470"/>
                <a:gd name="T3" fmla="*/ 15 h 1123"/>
                <a:gd name="T4" fmla="*/ 42 w 470"/>
                <a:gd name="T5" fmla="*/ 29 h 1123"/>
                <a:gd name="T6" fmla="*/ 54 w 470"/>
                <a:gd name="T7" fmla="*/ 209 h 1123"/>
                <a:gd name="T8" fmla="*/ 31 w 470"/>
                <a:gd name="T9" fmla="*/ 372 h 1123"/>
                <a:gd name="T10" fmla="*/ 132 w 470"/>
                <a:gd name="T11" fmla="*/ 675 h 1123"/>
                <a:gd name="T12" fmla="*/ 243 w 470"/>
                <a:gd name="T13" fmla="*/ 786 h 1123"/>
                <a:gd name="T14" fmla="*/ 331 w 470"/>
                <a:gd name="T15" fmla="*/ 928 h 1123"/>
                <a:gd name="T16" fmla="*/ 470 w 470"/>
                <a:gd name="T17" fmla="*/ 1119 h 1123"/>
                <a:gd name="T18" fmla="*/ 466 w 470"/>
                <a:gd name="T19" fmla="*/ 1123 h 1123"/>
                <a:gd name="T20" fmla="*/ 420 w 470"/>
                <a:gd name="T21" fmla="*/ 1090 h 1123"/>
                <a:gd name="T22" fmla="*/ 333 w 470"/>
                <a:gd name="T23" fmla="*/ 970 h 1123"/>
                <a:gd name="T24" fmla="*/ 187 w 470"/>
                <a:gd name="T25" fmla="*/ 767 h 1123"/>
                <a:gd name="T26" fmla="*/ 86 w 470"/>
                <a:gd name="T27" fmla="*/ 662 h 1123"/>
                <a:gd name="T28" fmla="*/ 1 w 470"/>
                <a:gd name="T29" fmla="*/ 410 h 1123"/>
                <a:gd name="T30" fmla="*/ 27 w 470"/>
                <a:gd name="T31" fmla="*/ 204 h 1123"/>
                <a:gd name="T32" fmla="*/ 41 w 470"/>
                <a:gd name="T33" fmla="*/ 126 h 1123"/>
                <a:gd name="T34" fmla="*/ 25 w 470"/>
                <a:gd name="T35" fmla="*/ 26 h 1123"/>
                <a:gd name="T36" fmla="*/ 36 w 470"/>
                <a:gd name="T37" fmla="*/ 1 h 1123"/>
                <a:gd name="T38" fmla="*/ 46 w 470"/>
                <a:gd name="T39" fmla="*/ 1 h 1123"/>
                <a:gd name="T40" fmla="*/ 141 w 470"/>
                <a:gd name="T41" fmla="*/ 6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0" h="1123">
                  <a:moveTo>
                    <a:pt x="141" y="62"/>
                  </a:moveTo>
                  <a:cubicBezTo>
                    <a:pt x="111" y="39"/>
                    <a:pt x="79" y="22"/>
                    <a:pt x="39" y="15"/>
                  </a:cubicBezTo>
                  <a:cubicBezTo>
                    <a:pt x="40" y="21"/>
                    <a:pt x="40" y="25"/>
                    <a:pt x="42" y="29"/>
                  </a:cubicBezTo>
                  <a:cubicBezTo>
                    <a:pt x="66" y="88"/>
                    <a:pt x="63" y="148"/>
                    <a:pt x="54" y="209"/>
                  </a:cubicBezTo>
                  <a:cubicBezTo>
                    <a:pt x="47" y="264"/>
                    <a:pt x="38" y="318"/>
                    <a:pt x="31" y="372"/>
                  </a:cubicBezTo>
                  <a:cubicBezTo>
                    <a:pt x="18" y="489"/>
                    <a:pt x="53" y="590"/>
                    <a:pt x="132" y="675"/>
                  </a:cubicBezTo>
                  <a:cubicBezTo>
                    <a:pt x="168" y="713"/>
                    <a:pt x="206" y="749"/>
                    <a:pt x="243" y="786"/>
                  </a:cubicBezTo>
                  <a:cubicBezTo>
                    <a:pt x="283" y="827"/>
                    <a:pt x="314" y="873"/>
                    <a:pt x="331" y="928"/>
                  </a:cubicBezTo>
                  <a:cubicBezTo>
                    <a:pt x="356" y="1006"/>
                    <a:pt x="396" y="1075"/>
                    <a:pt x="470" y="1119"/>
                  </a:cubicBezTo>
                  <a:cubicBezTo>
                    <a:pt x="468" y="1120"/>
                    <a:pt x="467" y="1121"/>
                    <a:pt x="466" y="1123"/>
                  </a:cubicBezTo>
                  <a:cubicBezTo>
                    <a:pt x="451" y="1112"/>
                    <a:pt x="435" y="1101"/>
                    <a:pt x="420" y="1090"/>
                  </a:cubicBezTo>
                  <a:cubicBezTo>
                    <a:pt x="380" y="1057"/>
                    <a:pt x="351" y="1016"/>
                    <a:pt x="333" y="970"/>
                  </a:cubicBezTo>
                  <a:cubicBezTo>
                    <a:pt x="301" y="889"/>
                    <a:pt x="246" y="827"/>
                    <a:pt x="187" y="767"/>
                  </a:cubicBezTo>
                  <a:cubicBezTo>
                    <a:pt x="153" y="733"/>
                    <a:pt x="118" y="699"/>
                    <a:pt x="86" y="662"/>
                  </a:cubicBezTo>
                  <a:cubicBezTo>
                    <a:pt x="22" y="591"/>
                    <a:pt x="0" y="505"/>
                    <a:pt x="1" y="410"/>
                  </a:cubicBezTo>
                  <a:cubicBezTo>
                    <a:pt x="2" y="340"/>
                    <a:pt x="16" y="272"/>
                    <a:pt x="27" y="204"/>
                  </a:cubicBezTo>
                  <a:cubicBezTo>
                    <a:pt x="31" y="178"/>
                    <a:pt x="36" y="152"/>
                    <a:pt x="41" y="126"/>
                  </a:cubicBezTo>
                  <a:cubicBezTo>
                    <a:pt x="48" y="90"/>
                    <a:pt x="43" y="57"/>
                    <a:pt x="25" y="26"/>
                  </a:cubicBezTo>
                  <a:cubicBezTo>
                    <a:pt x="17" y="13"/>
                    <a:pt x="21" y="5"/>
                    <a:pt x="36" y="1"/>
                  </a:cubicBezTo>
                  <a:cubicBezTo>
                    <a:pt x="39" y="1"/>
                    <a:pt x="43" y="0"/>
                    <a:pt x="46" y="1"/>
                  </a:cubicBezTo>
                  <a:cubicBezTo>
                    <a:pt x="87" y="6"/>
                    <a:pt x="118" y="28"/>
                    <a:pt x="14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377825" y="9642475"/>
              <a:ext cx="2266950" cy="1509713"/>
            </a:xfrm>
            <a:custGeom>
              <a:avLst/>
              <a:gdLst>
                <a:gd name="T0" fmla="*/ 700 w 700"/>
                <a:gd name="T1" fmla="*/ 457 h 466"/>
                <a:gd name="T2" fmla="*/ 570 w 700"/>
                <a:gd name="T3" fmla="*/ 449 h 466"/>
                <a:gd name="T4" fmla="*/ 367 w 700"/>
                <a:gd name="T5" fmla="*/ 408 h 466"/>
                <a:gd name="T6" fmla="*/ 251 w 700"/>
                <a:gd name="T7" fmla="*/ 363 h 466"/>
                <a:gd name="T8" fmla="*/ 194 w 700"/>
                <a:gd name="T9" fmla="*/ 291 h 466"/>
                <a:gd name="T10" fmla="*/ 104 w 700"/>
                <a:gd name="T11" fmla="*/ 167 h 466"/>
                <a:gd name="T12" fmla="*/ 19 w 700"/>
                <a:gd name="T13" fmla="*/ 79 h 466"/>
                <a:gd name="T14" fmla="*/ 27 w 700"/>
                <a:gd name="T15" fmla="*/ 33 h 466"/>
                <a:gd name="T16" fmla="*/ 196 w 700"/>
                <a:gd name="T17" fmla="*/ 16 h 466"/>
                <a:gd name="T18" fmla="*/ 402 w 700"/>
                <a:gd name="T19" fmla="*/ 189 h 466"/>
                <a:gd name="T20" fmla="*/ 494 w 700"/>
                <a:gd name="T21" fmla="*/ 306 h 466"/>
                <a:gd name="T22" fmla="*/ 527 w 700"/>
                <a:gd name="T23" fmla="*/ 332 h 466"/>
                <a:gd name="T24" fmla="*/ 476 w 700"/>
                <a:gd name="T25" fmla="*/ 306 h 466"/>
                <a:gd name="T26" fmla="*/ 373 w 700"/>
                <a:gd name="T27" fmla="*/ 184 h 466"/>
                <a:gd name="T28" fmla="*/ 288 w 700"/>
                <a:gd name="T29" fmla="*/ 79 h 466"/>
                <a:gd name="T30" fmla="*/ 171 w 700"/>
                <a:gd name="T31" fmla="*/ 27 h 466"/>
                <a:gd name="T32" fmla="*/ 30 w 700"/>
                <a:gd name="T33" fmla="*/ 44 h 466"/>
                <a:gd name="T34" fmla="*/ 12 w 700"/>
                <a:gd name="T35" fmla="*/ 55 h 466"/>
                <a:gd name="T36" fmla="*/ 23 w 700"/>
                <a:gd name="T37" fmla="*/ 72 h 466"/>
                <a:gd name="T38" fmla="*/ 211 w 700"/>
                <a:gd name="T39" fmla="*/ 273 h 466"/>
                <a:gd name="T40" fmla="*/ 383 w 700"/>
                <a:gd name="T41" fmla="*/ 389 h 466"/>
                <a:gd name="T42" fmla="*/ 651 w 700"/>
                <a:gd name="T43" fmla="*/ 448 h 466"/>
                <a:gd name="T44" fmla="*/ 685 w 700"/>
                <a:gd name="T45" fmla="*/ 452 h 466"/>
                <a:gd name="T46" fmla="*/ 700 w 700"/>
                <a:gd name="T47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0" h="466">
                  <a:moveTo>
                    <a:pt x="700" y="457"/>
                  </a:moveTo>
                  <a:cubicBezTo>
                    <a:pt x="655" y="466"/>
                    <a:pt x="612" y="458"/>
                    <a:pt x="570" y="449"/>
                  </a:cubicBezTo>
                  <a:cubicBezTo>
                    <a:pt x="502" y="435"/>
                    <a:pt x="435" y="422"/>
                    <a:pt x="367" y="408"/>
                  </a:cubicBezTo>
                  <a:cubicBezTo>
                    <a:pt x="326" y="399"/>
                    <a:pt x="286" y="388"/>
                    <a:pt x="251" y="363"/>
                  </a:cubicBezTo>
                  <a:cubicBezTo>
                    <a:pt x="225" y="344"/>
                    <a:pt x="206" y="320"/>
                    <a:pt x="194" y="291"/>
                  </a:cubicBezTo>
                  <a:cubicBezTo>
                    <a:pt x="174" y="242"/>
                    <a:pt x="144" y="202"/>
                    <a:pt x="104" y="167"/>
                  </a:cubicBezTo>
                  <a:cubicBezTo>
                    <a:pt x="73" y="141"/>
                    <a:pt x="46" y="109"/>
                    <a:pt x="19" y="79"/>
                  </a:cubicBezTo>
                  <a:cubicBezTo>
                    <a:pt x="0" y="59"/>
                    <a:pt x="3" y="47"/>
                    <a:pt x="27" y="33"/>
                  </a:cubicBezTo>
                  <a:cubicBezTo>
                    <a:pt x="80" y="0"/>
                    <a:pt x="138" y="0"/>
                    <a:pt x="196" y="16"/>
                  </a:cubicBezTo>
                  <a:cubicBezTo>
                    <a:pt x="290" y="43"/>
                    <a:pt x="354" y="106"/>
                    <a:pt x="402" y="189"/>
                  </a:cubicBezTo>
                  <a:cubicBezTo>
                    <a:pt x="427" y="232"/>
                    <a:pt x="454" y="274"/>
                    <a:pt x="494" y="306"/>
                  </a:cubicBezTo>
                  <a:cubicBezTo>
                    <a:pt x="504" y="315"/>
                    <a:pt x="516" y="323"/>
                    <a:pt x="527" y="332"/>
                  </a:cubicBezTo>
                  <a:cubicBezTo>
                    <a:pt x="507" y="329"/>
                    <a:pt x="491" y="318"/>
                    <a:pt x="476" y="306"/>
                  </a:cubicBezTo>
                  <a:cubicBezTo>
                    <a:pt x="435" y="271"/>
                    <a:pt x="405" y="226"/>
                    <a:pt x="373" y="184"/>
                  </a:cubicBezTo>
                  <a:cubicBezTo>
                    <a:pt x="345" y="148"/>
                    <a:pt x="317" y="113"/>
                    <a:pt x="288" y="79"/>
                  </a:cubicBezTo>
                  <a:cubicBezTo>
                    <a:pt x="257" y="44"/>
                    <a:pt x="216" y="29"/>
                    <a:pt x="171" y="27"/>
                  </a:cubicBezTo>
                  <a:cubicBezTo>
                    <a:pt x="123" y="25"/>
                    <a:pt x="76" y="30"/>
                    <a:pt x="30" y="44"/>
                  </a:cubicBezTo>
                  <a:cubicBezTo>
                    <a:pt x="23" y="46"/>
                    <a:pt x="18" y="51"/>
                    <a:pt x="12" y="55"/>
                  </a:cubicBezTo>
                  <a:cubicBezTo>
                    <a:pt x="16" y="61"/>
                    <a:pt x="18" y="68"/>
                    <a:pt x="23" y="72"/>
                  </a:cubicBezTo>
                  <a:cubicBezTo>
                    <a:pt x="101" y="125"/>
                    <a:pt x="159" y="196"/>
                    <a:pt x="211" y="273"/>
                  </a:cubicBezTo>
                  <a:cubicBezTo>
                    <a:pt x="253" y="335"/>
                    <a:pt x="310" y="373"/>
                    <a:pt x="383" y="389"/>
                  </a:cubicBezTo>
                  <a:cubicBezTo>
                    <a:pt x="472" y="408"/>
                    <a:pt x="562" y="428"/>
                    <a:pt x="651" y="448"/>
                  </a:cubicBezTo>
                  <a:cubicBezTo>
                    <a:pt x="662" y="450"/>
                    <a:pt x="674" y="450"/>
                    <a:pt x="685" y="452"/>
                  </a:cubicBezTo>
                  <a:cubicBezTo>
                    <a:pt x="690" y="453"/>
                    <a:pt x="695" y="455"/>
                    <a:pt x="700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3535363" y="7392988"/>
              <a:ext cx="1385888" cy="2308225"/>
            </a:xfrm>
            <a:custGeom>
              <a:avLst/>
              <a:gdLst>
                <a:gd name="T0" fmla="*/ 0 w 428"/>
                <a:gd name="T1" fmla="*/ 711 h 712"/>
                <a:gd name="T2" fmla="*/ 71 w 428"/>
                <a:gd name="T3" fmla="*/ 457 h 712"/>
                <a:gd name="T4" fmla="*/ 295 w 428"/>
                <a:gd name="T5" fmla="*/ 108 h 712"/>
                <a:gd name="T6" fmla="*/ 345 w 428"/>
                <a:gd name="T7" fmla="*/ 54 h 712"/>
                <a:gd name="T8" fmla="*/ 355 w 428"/>
                <a:gd name="T9" fmla="*/ 9 h 712"/>
                <a:gd name="T10" fmla="*/ 427 w 428"/>
                <a:gd name="T11" fmla="*/ 64 h 712"/>
                <a:gd name="T12" fmla="*/ 404 w 428"/>
                <a:gd name="T13" fmla="*/ 158 h 712"/>
                <a:gd name="T14" fmla="*/ 225 w 428"/>
                <a:gd name="T15" fmla="*/ 465 h 712"/>
                <a:gd name="T16" fmla="*/ 125 w 428"/>
                <a:gd name="T17" fmla="*/ 590 h 712"/>
                <a:gd name="T18" fmla="*/ 122 w 428"/>
                <a:gd name="T19" fmla="*/ 588 h 712"/>
                <a:gd name="T20" fmla="*/ 145 w 428"/>
                <a:gd name="T21" fmla="*/ 554 h 712"/>
                <a:gd name="T22" fmla="*/ 335 w 428"/>
                <a:gd name="T23" fmla="*/ 259 h 712"/>
                <a:gd name="T24" fmla="*/ 395 w 428"/>
                <a:gd name="T25" fmla="*/ 112 h 712"/>
                <a:gd name="T26" fmla="*/ 400 w 428"/>
                <a:gd name="T27" fmla="*/ 54 h 712"/>
                <a:gd name="T28" fmla="*/ 371 w 428"/>
                <a:gd name="T29" fmla="*/ 26 h 712"/>
                <a:gd name="T30" fmla="*/ 288 w 428"/>
                <a:gd name="T31" fmla="*/ 131 h 712"/>
                <a:gd name="T32" fmla="*/ 79 w 428"/>
                <a:gd name="T33" fmla="*/ 492 h 712"/>
                <a:gd name="T34" fmla="*/ 9 w 428"/>
                <a:gd name="T35" fmla="*/ 698 h 712"/>
                <a:gd name="T36" fmla="*/ 4 w 428"/>
                <a:gd name="T37" fmla="*/ 712 h 712"/>
                <a:gd name="T38" fmla="*/ 0 w 428"/>
                <a:gd name="T39" fmla="*/ 71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8" h="712">
                  <a:moveTo>
                    <a:pt x="0" y="711"/>
                  </a:moveTo>
                  <a:cubicBezTo>
                    <a:pt x="23" y="626"/>
                    <a:pt x="44" y="541"/>
                    <a:pt x="71" y="457"/>
                  </a:cubicBezTo>
                  <a:cubicBezTo>
                    <a:pt x="115" y="322"/>
                    <a:pt x="192" y="206"/>
                    <a:pt x="295" y="108"/>
                  </a:cubicBezTo>
                  <a:cubicBezTo>
                    <a:pt x="313" y="91"/>
                    <a:pt x="330" y="73"/>
                    <a:pt x="345" y="54"/>
                  </a:cubicBezTo>
                  <a:cubicBezTo>
                    <a:pt x="356" y="42"/>
                    <a:pt x="362" y="26"/>
                    <a:pt x="355" y="9"/>
                  </a:cubicBezTo>
                  <a:cubicBezTo>
                    <a:pt x="395" y="0"/>
                    <a:pt x="426" y="23"/>
                    <a:pt x="427" y="64"/>
                  </a:cubicBezTo>
                  <a:cubicBezTo>
                    <a:pt x="428" y="98"/>
                    <a:pt x="416" y="128"/>
                    <a:pt x="404" y="158"/>
                  </a:cubicBezTo>
                  <a:cubicBezTo>
                    <a:pt x="361" y="270"/>
                    <a:pt x="297" y="370"/>
                    <a:pt x="225" y="465"/>
                  </a:cubicBezTo>
                  <a:cubicBezTo>
                    <a:pt x="192" y="507"/>
                    <a:pt x="158" y="549"/>
                    <a:pt x="125" y="590"/>
                  </a:cubicBezTo>
                  <a:cubicBezTo>
                    <a:pt x="124" y="590"/>
                    <a:pt x="123" y="589"/>
                    <a:pt x="122" y="588"/>
                  </a:cubicBezTo>
                  <a:cubicBezTo>
                    <a:pt x="130" y="577"/>
                    <a:pt x="138" y="566"/>
                    <a:pt x="145" y="554"/>
                  </a:cubicBezTo>
                  <a:cubicBezTo>
                    <a:pt x="208" y="456"/>
                    <a:pt x="273" y="359"/>
                    <a:pt x="335" y="259"/>
                  </a:cubicBezTo>
                  <a:cubicBezTo>
                    <a:pt x="363" y="214"/>
                    <a:pt x="383" y="164"/>
                    <a:pt x="395" y="112"/>
                  </a:cubicBezTo>
                  <a:cubicBezTo>
                    <a:pt x="399" y="93"/>
                    <a:pt x="400" y="73"/>
                    <a:pt x="400" y="54"/>
                  </a:cubicBezTo>
                  <a:cubicBezTo>
                    <a:pt x="399" y="37"/>
                    <a:pt x="389" y="29"/>
                    <a:pt x="371" y="26"/>
                  </a:cubicBezTo>
                  <a:cubicBezTo>
                    <a:pt x="351" y="67"/>
                    <a:pt x="319" y="99"/>
                    <a:pt x="288" y="131"/>
                  </a:cubicBezTo>
                  <a:cubicBezTo>
                    <a:pt x="190" y="235"/>
                    <a:pt x="121" y="356"/>
                    <a:pt x="79" y="492"/>
                  </a:cubicBezTo>
                  <a:cubicBezTo>
                    <a:pt x="58" y="561"/>
                    <a:pt x="33" y="629"/>
                    <a:pt x="9" y="698"/>
                  </a:cubicBezTo>
                  <a:cubicBezTo>
                    <a:pt x="8" y="703"/>
                    <a:pt x="6" y="707"/>
                    <a:pt x="4" y="712"/>
                  </a:cubicBezTo>
                  <a:cubicBezTo>
                    <a:pt x="2" y="711"/>
                    <a:pt x="1" y="711"/>
                    <a:pt x="0" y="7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1644650" y="7396163"/>
              <a:ext cx="1301750" cy="2865438"/>
            </a:xfrm>
            <a:custGeom>
              <a:avLst/>
              <a:gdLst>
                <a:gd name="T0" fmla="*/ 1 w 402"/>
                <a:gd name="T1" fmla="*/ 3 h 884"/>
                <a:gd name="T2" fmla="*/ 30 w 402"/>
                <a:gd name="T3" fmla="*/ 5 h 884"/>
                <a:gd name="T4" fmla="*/ 46 w 402"/>
                <a:gd name="T5" fmla="*/ 16 h 884"/>
                <a:gd name="T6" fmla="*/ 176 w 402"/>
                <a:gd name="T7" fmla="*/ 111 h 884"/>
                <a:gd name="T8" fmla="*/ 333 w 402"/>
                <a:gd name="T9" fmla="*/ 342 h 884"/>
                <a:gd name="T10" fmla="*/ 348 w 402"/>
                <a:gd name="T11" fmla="*/ 555 h 884"/>
                <a:gd name="T12" fmla="*/ 357 w 402"/>
                <a:gd name="T13" fmla="*/ 729 h 884"/>
                <a:gd name="T14" fmla="*/ 400 w 402"/>
                <a:gd name="T15" fmla="*/ 868 h 884"/>
                <a:gd name="T16" fmla="*/ 400 w 402"/>
                <a:gd name="T17" fmla="*/ 884 h 884"/>
                <a:gd name="T18" fmla="*/ 342 w 402"/>
                <a:gd name="T19" fmla="*/ 770 h 884"/>
                <a:gd name="T20" fmla="*/ 317 w 402"/>
                <a:gd name="T21" fmla="*/ 554 h 884"/>
                <a:gd name="T22" fmla="*/ 313 w 402"/>
                <a:gd name="T23" fmla="*/ 366 h 884"/>
                <a:gd name="T24" fmla="*/ 207 w 402"/>
                <a:gd name="T25" fmla="*/ 162 h 884"/>
                <a:gd name="T26" fmla="*/ 103 w 402"/>
                <a:gd name="T27" fmla="*/ 89 h 884"/>
                <a:gd name="T28" fmla="*/ 31 w 402"/>
                <a:gd name="T29" fmla="*/ 24 h 884"/>
                <a:gd name="T30" fmla="*/ 0 w 402"/>
                <a:gd name="T31" fmla="*/ 3 h 884"/>
                <a:gd name="T32" fmla="*/ 1 w 402"/>
                <a:gd name="T33" fmla="*/ 3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2" h="884">
                  <a:moveTo>
                    <a:pt x="1" y="3"/>
                  </a:moveTo>
                  <a:cubicBezTo>
                    <a:pt x="11" y="4"/>
                    <a:pt x="21" y="3"/>
                    <a:pt x="30" y="5"/>
                  </a:cubicBezTo>
                  <a:cubicBezTo>
                    <a:pt x="36" y="6"/>
                    <a:pt x="42" y="11"/>
                    <a:pt x="46" y="16"/>
                  </a:cubicBezTo>
                  <a:cubicBezTo>
                    <a:pt x="84" y="56"/>
                    <a:pt x="131" y="82"/>
                    <a:pt x="176" y="111"/>
                  </a:cubicBezTo>
                  <a:cubicBezTo>
                    <a:pt x="260" y="166"/>
                    <a:pt x="312" y="244"/>
                    <a:pt x="333" y="342"/>
                  </a:cubicBezTo>
                  <a:cubicBezTo>
                    <a:pt x="347" y="412"/>
                    <a:pt x="345" y="484"/>
                    <a:pt x="348" y="555"/>
                  </a:cubicBezTo>
                  <a:cubicBezTo>
                    <a:pt x="350" y="613"/>
                    <a:pt x="351" y="671"/>
                    <a:pt x="357" y="729"/>
                  </a:cubicBezTo>
                  <a:cubicBezTo>
                    <a:pt x="362" y="778"/>
                    <a:pt x="377" y="825"/>
                    <a:pt x="400" y="868"/>
                  </a:cubicBezTo>
                  <a:cubicBezTo>
                    <a:pt x="402" y="873"/>
                    <a:pt x="401" y="879"/>
                    <a:pt x="400" y="884"/>
                  </a:cubicBezTo>
                  <a:cubicBezTo>
                    <a:pt x="371" y="850"/>
                    <a:pt x="354" y="811"/>
                    <a:pt x="342" y="770"/>
                  </a:cubicBezTo>
                  <a:cubicBezTo>
                    <a:pt x="322" y="699"/>
                    <a:pt x="319" y="627"/>
                    <a:pt x="317" y="554"/>
                  </a:cubicBezTo>
                  <a:cubicBezTo>
                    <a:pt x="316" y="491"/>
                    <a:pt x="315" y="428"/>
                    <a:pt x="313" y="366"/>
                  </a:cubicBezTo>
                  <a:cubicBezTo>
                    <a:pt x="309" y="281"/>
                    <a:pt x="271" y="214"/>
                    <a:pt x="207" y="162"/>
                  </a:cubicBezTo>
                  <a:cubicBezTo>
                    <a:pt x="174" y="135"/>
                    <a:pt x="139" y="111"/>
                    <a:pt x="103" y="89"/>
                  </a:cubicBezTo>
                  <a:cubicBezTo>
                    <a:pt x="75" y="72"/>
                    <a:pt x="50" y="52"/>
                    <a:pt x="31" y="24"/>
                  </a:cubicBezTo>
                  <a:cubicBezTo>
                    <a:pt x="24" y="14"/>
                    <a:pt x="17" y="0"/>
                    <a:pt x="0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Freeform 26"/>
            <p:cNvSpPr/>
            <p:nvPr/>
          </p:nvSpPr>
          <p:spPr bwMode="auto">
            <a:xfrm>
              <a:off x="1292225" y="7405688"/>
              <a:ext cx="1573213" cy="3714750"/>
            </a:xfrm>
            <a:custGeom>
              <a:avLst/>
              <a:gdLst>
                <a:gd name="T0" fmla="*/ 109 w 486"/>
                <a:gd name="T1" fmla="*/ 0 h 1146"/>
                <a:gd name="T2" fmla="*/ 87 w 486"/>
                <a:gd name="T3" fmla="*/ 47 h 1146"/>
                <a:gd name="T4" fmla="*/ 35 w 486"/>
                <a:gd name="T5" fmla="*/ 237 h 1146"/>
                <a:gd name="T6" fmla="*/ 47 w 486"/>
                <a:gd name="T7" fmla="*/ 468 h 1146"/>
                <a:gd name="T8" fmla="*/ 245 w 486"/>
                <a:gd name="T9" fmla="*/ 807 h 1146"/>
                <a:gd name="T10" fmla="*/ 261 w 486"/>
                <a:gd name="T11" fmla="*/ 833 h 1146"/>
                <a:gd name="T12" fmla="*/ 361 w 486"/>
                <a:gd name="T13" fmla="*/ 1051 h 1146"/>
                <a:gd name="T14" fmla="*/ 435 w 486"/>
                <a:gd name="T15" fmla="*/ 1112 h 1146"/>
                <a:gd name="T16" fmla="*/ 464 w 486"/>
                <a:gd name="T17" fmla="*/ 1124 h 1146"/>
                <a:gd name="T18" fmla="*/ 486 w 486"/>
                <a:gd name="T19" fmla="*/ 1143 h 1146"/>
                <a:gd name="T20" fmla="*/ 381 w 486"/>
                <a:gd name="T21" fmla="*/ 1115 h 1146"/>
                <a:gd name="T22" fmla="*/ 312 w 486"/>
                <a:gd name="T23" fmla="*/ 1011 h 1146"/>
                <a:gd name="T24" fmla="*/ 260 w 486"/>
                <a:gd name="T25" fmla="*/ 852 h 1146"/>
                <a:gd name="T26" fmla="*/ 235 w 486"/>
                <a:gd name="T27" fmla="*/ 807 h 1146"/>
                <a:gd name="T28" fmla="*/ 56 w 486"/>
                <a:gd name="T29" fmla="*/ 551 h 1146"/>
                <a:gd name="T30" fmla="*/ 4 w 486"/>
                <a:gd name="T31" fmla="*/ 293 h 1146"/>
                <a:gd name="T32" fmla="*/ 44 w 486"/>
                <a:gd name="T33" fmla="*/ 131 h 1146"/>
                <a:gd name="T34" fmla="*/ 81 w 486"/>
                <a:gd name="T35" fmla="*/ 31 h 1146"/>
                <a:gd name="T36" fmla="*/ 110 w 486"/>
                <a:gd name="T37" fmla="*/ 0 h 1146"/>
                <a:gd name="T38" fmla="*/ 109 w 486"/>
                <a:gd name="T39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6" h="1146">
                  <a:moveTo>
                    <a:pt x="109" y="0"/>
                  </a:moveTo>
                  <a:cubicBezTo>
                    <a:pt x="102" y="15"/>
                    <a:pt x="92" y="30"/>
                    <a:pt x="87" y="47"/>
                  </a:cubicBezTo>
                  <a:cubicBezTo>
                    <a:pt x="69" y="110"/>
                    <a:pt x="50" y="173"/>
                    <a:pt x="35" y="237"/>
                  </a:cubicBezTo>
                  <a:cubicBezTo>
                    <a:pt x="16" y="315"/>
                    <a:pt x="27" y="392"/>
                    <a:pt x="47" y="468"/>
                  </a:cubicBezTo>
                  <a:cubicBezTo>
                    <a:pt x="81" y="599"/>
                    <a:pt x="149" y="711"/>
                    <a:pt x="245" y="807"/>
                  </a:cubicBezTo>
                  <a:cubicBezTo>
                    <a:pt x="252" y="814"/>
                    <a:pt x="258" y="823"/>
                    <a:pt x="261" y="833"/>
                  </a:cubicBezTo>
                  <a:cubicBezTo>
                    <a:pt x="287" y="909"/>
                    <a:pt x="319" y="982"/>
                    <a:pt x="361" y="1051"/>
                  </a:cubicBezTo>
                  <a:cubicBezTo>
                    <a:pt x="379" y="1080"/>
                    <a:pt x="404" y="1100"/>
                    <a:pt x="435" y="1112"/>
                  </a:cubicBezTo>
                  <a:cubicBezTo>
                    <a:pt x="445" y="1116"/>
                    <a:pt x="455" y="1119"/>
                    <a:pt x="464" y="1124"/>
                  </a:cubicBezTo>
                  <a:cubicBezTo>
                    <a:pt x="473" y="1128"/>
                    <a:pt x="480" y="1135"/>
                    <a:pt x="486" y="1143"/>
                  </a:cubicBezTo>
                  <a:cubicBezTo>
                    <a:pt x="447" y="1146"/>
                    <a:pt x="411" y="1141"/>
                    <a:pt x="381" y="1115"/>
                  </a:cubicBezTo>
                  <a:cubicBezTo>
                    <a:pt x="348" y="1087"/>
                    <a:pt x="327" y="1051"/>
                    <a:pt x="312" y="1011"/>
                  </a:cubicBezTo>
                  <a:cubicBezTo>
                    <a:pt x="293" y="959"/>
                    <a:pt x="277" y="905"/>
                    <a:pt x="260" y="852"/>
                  </a:cubicBezTo>
                  <a:cubicBezTo>
                    <a:pt x="255" y="835"/>
                    <a:pt x="248" y="820"/>
                    <a:pt x="235" y="807"/>
                  </a:cubicBezTo>
                  <a:cubicBezTo>
                    <a:pt x="160" y="733"/>
                    <a:pt x="97" y="649"/>
                    <a:pt x="56" y="551"/>
                  </a:cubicBezTo>
                  <a:cubicBezTo>
                    <a:pt x="23" y="468"/>
                    <a:pt x="0" y="383"/>
                    <a:pt x="4" y="293"/>
                  </a:cubicBezTo>
                  <a:cubicBezTo>
                    <a:pt x="7" y="237"/>
                    <a:pt x="25" y="184"/>
                    <a:pt x="44" y="131"/>
                  </a:cubicBezTo>
                  <a:cubicBezTo>
                    <a:pt x="57" y="98"/>
                    <a:pt x="68" y="64"/>
                    <a:pt x="81" y="31"/>
                  </a:cubicBezTo>
                  <a:cubicBezTo>
                    <a:pt x="86" y="17"/>
                    <a:pt x="92" y="3"/>
                    <a:pt x="110" y="0"/>
                  </a:cubicBezTo>
                  <a:cubicBezTo>
                    <a:pt x="110" y="0"/>
                    <a:pt x="109" y="0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Freeform 31"/>
            <p:cNvSpPr>
              <a:spLocks noEditPoints="1"/>
            </p:cNvSpPr>
            <p:nvPr/>
          </p:nvSpPr>
          <p:spPr bwMode="auto">
            <a:xfrm>
              <a:off x="3040063" y="10883900"/>
              <a:ext cx="768350" cy="877888"/>
            </a:xfrm>
            <a:custGeom>
              <a:avLst/>
              <a:gdLst>
                <a:gd name="T0" fmla="*/ 237 w 237"/>
                <a:gd name="T1" fmla="*/ 0 h 271"/>
                <a:gd name="T2" fmla="*/ 192 w 237"/>
                <a:gd name="T3" fmla="*/ 152 h 271"/>
                <a:gd name="T4" fmla="*/ 99 w 237"/>
                <a:gd name="T5" fmla="*/ 251 h 271"/>
                <a:gd name="T6" fmla="*/ 20 w 237"/>
                <a:gd name="T7" fmla="*/ 223 h 271"/>
                <a:gd name="T8" fmla="*/ 17 w 237"/>
                <a:gd name="T9" fmla="*/ 216 h 271"/>
                <a:gd name="T10" fmla="*/ 56 w 237"/>
                <a:gd name="T11" fmla="*/ 130 h 271"/>
                <a:gd name="T12" fmla="*/ 186 w 237"/>
                <a:gd name="T13" fmla="*/ 57 h 271"/>
                <a:gd name="T14" fmla="*/ 237 w 237"/>
                <a:gd name="T15" fmla="*/ 0 h 271"/>
                <a:gd name="T16" fmla="*/ 226 w 237"/>
                <a:gd name="T17" fmla="*/ 30 h 271"/>
                <a:gd name="T18" fmla="*/ 218 w 237"/>
                <a:gd name="T19" fmla="*/ 32 h 271"/>
                <a:gd name="T20" fmla="*/ 211 w 237"/>
                <a:gd name="T21" fmla="*/ 40 h 271"/>
                <a:gd name="T22" fmla="*/ 55 w 237"/>
                <a:gd name="T23" fmla="*/ 151 h 271"/>
                <a:gd name="T24" fmla="*/ 38 w 237"/>
                <a:gd name="T25" fmla="*/ 160 h 271"/>
                <a:gd name="T26" fmla="*/ 24 w 237"/>
                <a:gd name="T27" fmla="*/ 183 h 271"/>
                <a:gd name="T28" fmla="*/ 33 w 237"/>
                <a:gd name="T29" fmla="*/ 229 h 271"/>
                <a:gd name="T30" fmla="*/ 62 w 237"/>
                <a:gd name="T31" fmla="*/ 241 h 271"/>
                <a:gd name="T32" fmla="*/ 94 w 237"/>
                <a:gd name="T33" fmla="*/ 223 h 271"/>
                <a:gd name="T34" fmla="*/ 193 w 237"/>
                <a:gd name="T35" fmla="*/ 98 h 271"/>
                <a:gd name="T36" fmla="*/ 226 w 237"/>
                <a:gd name="T37" fmla="*/ 3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271">
                  <a:moveTo>
                    <a:pt x="237" y="0"/>
                  </a:moveTo>
                  <a:cubicBezTo>
                    <a:pt x="230" y="54"/>
                    <a:pt x="218" y="105"/>
                    <a:pt x="192" y="152"/>
                  </a:cubicBezTo>
                  <a:cubicBezTo>
                    <a:pt x="170" y="193"/>
                    <a:pt x="140" y="228"/>
                    <a:pt x="99" y="251"/>
                  </a:cubicBezTo>
                  <a:cubicBezTo>
                    <a:pt x="63" y="271"/>
                    <a:pt x="36" y="261"/>
                    <a:pt x="20" y="223"/>
                  </a:cubicBezTo>
                  <a:cubicBezTo>
                    <a:pt x="19" y="221"/>
                    <a:pt x="18" y="219"/>
                    <a:pt x="17" y="216"/>
                  </a:cubicBezTo>
                  <a:cubicBezTo>
                    <a:pt x="0" y="172"/>
                    <a:pt x="12" y="146"/>
                    <a:pt x="56" y="130"/>
                  </a:cubicBezTo>
                  <a:cubicBezTo>
                    <a:pt x="104" y="113"/>
                    <a:pt x="149" y="92"/>
                    <a:pt x="186" y="57"/>
                  </a:cubicBezTo>
                  <a:cubicBezTo>
                    <a:pt x="204" y="40"/>
                    <a:pt x="220" y="20"/>
                    <a:pt x="237" y="0"/>
                  </a:cubicBezTo>
                  <a:close/>
                  <a:moveTo>
                    <a:pt x="226" y="30"/>
                  </a:moveTo>
                  <a:cubicBezTo>
                    <a:pt x="220" y="31"/>
                    <a:pt x="219" y="31"/>
                    <a:pt x="218" y="32"/>
                  </a:cubicBezTo>
                  <a:cubicBezTo>
                    <a:pt x="216" y="34"/>
                    <a:pt x="213" y="37"/>
                    <a:pt x="211" y="40"/>
                  </a:cubicBezTo>
                  <a:cubicBezTo>
                    <a:pt x="168" y="89"/>
                    <a:pt x="120" y="132"/>
                    <a:pt x="55" y="151"/>
                  </a:cubicBezTo>
                  <a:cubicBezTo>
                    <a:pt x="49" y="153"/>
                    <a:pt x="42" y="155"/>
                    <a:pt x="38" y="160"/>
                  </a:cubicBezTo>
                  <a:cubicBezTo>
                    <a:pt x="32" y="166"/>
                    <a:pt x="24" y="175"/>
                    <a:pt x="24" y="183"/>
                  </a:cubicBezTo>
                  <a:cubicBezTo>
                    <a:pt x="24" y="198"/>
                    <a:pt x="27" y="214"/>
                    <a:pt x="33" y="229"/>
                  </a:cubicBezTo>
                  <a:cubicBezTo>
                    <a:pt x="37" y="242"/>
                    <a:pt x="49" y="247"/>
                    <a:pt x="62" y="241"/>
                  </a:cubicBezTo>
                  <a:cubicBezTo>
                    <a:pt x="74" y="237"/>
                    <a:pt x="85" y="231"/>
                    <a:pt x="94" y="223"/>
                  </a:cubicBezTo>
                  <a:cubicBezTo>
                    <a:pt x="136" y="188"/>
                    <a:pt x="166" y="144"/>
                    <a:pt x="193" y="98"/>
                  </a:cubicBezTo>
                  <a:cubicBezTo>
                    <a:pt x="205" y="77"/>
                    <a:pt x="214" y="54"/>
                    <a:pt x="22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Freeform 33"/>
            <p:cNvSpPr/>
            <p:nvPr/>
          </p:nvSpPr>
          <p:spPr bwMode="auto">
            <a:xfrm>
              <a:off x="2027238" y="11276013"/>
              <a:ext cx="958850" cy="550863"/>
            </a:xfrm>
            <a:custGeom>
              <a:avLst/>
              <a:gdLst>
                <a:gd name="T0" fmla="*/ 23 w 296"/>
                <a:gd name="T1" fmla="*/ 74 h 170"/>
                <a:gd name="T2" fmla="*/ 78 w 296"/>
                <a:gd name="T3" fmla="*/ 81 h 170"/>
                <a:gd name="T4" fmla="*/ 136 w 296"/>
                <a:gd name="T5" fmla="*/ 105 h 170"/>
                <a:gd name="T6" fmla="*/ 177 w 296"/>
                <a:gd name="T7" fmla="*/ 132 h 170"/>
                <a:gd name="T8" fmla="*/ 262 w 296"/>
                <a:gd name="T9" fmla="*/ 135 h 170"/>
                <a:gd name="T10" fmla="*/ 281 w 296"/>
                <a:gd name="T11" fmla="*/ 86 h 170"/>
                <a:gd name="T12" fmla="*/ 263 w 296"/>
                <a:gd name="T13" fmla="*/ 149 h 170"/>
                <a:gd name="T14" fmla="*/ 160 w 296"/>
                <a:gd name="T15" fmla="*/ 143 h 170"/>
                <a:gd name="T16" fmla="*/ 151 w 296"/>
                <a:gd name="T17" fmla="*/ 135 h 170"/>
                <a:gd name="T18" fmla="*/ 23 w 296"/>
                <a:gd name="T19" fmla="*/ 92 h 170"/>
                <a:gd name="T20" fmla="*/ 7 w 296"/>
                <a:gd name="T21" fmla="*/ 69 h 170"/>
                <a:gd name="T22" fmla="*/ 26 w 296"/>
                <a:gd name="T23" fmla="*/ 49 h 170"/>
                <a:gd name="T24" fmla="*/ 82 w 296"/>
                <a:gd name="T25" fmla="*/ 22 h 170"/>
                <a:gd name="T26" fmla="*/ 239 w 296"/>
                <a:gd name="T27" fmla="*/ 27 h 170"/>
                <a:gd name="T28" fmla="*/ 274 w 296"/>
                <a:gd name="T29" fmla="*/ 66 h 170"/>
                <a:gd name="T30" fmla="*/ 148 w 296"/>
                <a:gd name="T31" fmla="*/ 25 h 170"/>
                <a:gd name="T32" fmla="*/ 23 w 296"/>
                <a:gd name="T33" fmla="*/ 7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6" h="170">
                  <a:moveTo>
                    <a:pt x="23" y="74"/>
                  </a:moveTo>
                  <a:cubicBezTo>
                    <a:pt x="43" y="76"/>
                    <a:pt x="61" y="76"/>
                    <a:pt x="78" y="81"/>
                  </a:cubicBezTo>
                  <a:cubicBezTo>
                    <a:pt x="98" y="86"/>
                    <a:pt x="117" y="95"/>
                    <a:pt x="136" y="105"/>
                  </a:cubicBezTo>
                  <a:cubicBezTo>
                    <a:pt x="150" y="112"/>
                    <a:pt x="163" y="124"/>
                    <a:pt x="177" y="132"/>
                  </a:cubicBezTo>
                  <a:cubicBezTo>
                    <a:pt x="204" y="148"/>
                    <a:pt x="233" y="146"/>
                    <a:pt x="262" y="135"/>
                  </a:cubicBezTo>
                  <a:cubicBezTo>
                    <a:pt x="283" y="126"/>
                    <a:pt x="284" y="107"/>
                    <a:pt x="281" y="86"/>
                  </a:cubicBezTo>
                  <a:cubicBezTo>
                    <a:pt x="296" y="118"/>
                    <a:pt x="291" y="133"/>
                    <a:pt x="263" y="149"/>
                  </a:cubicBezTo>
                  <a:cubicBezTo>
                    <a:pt x="227" y="170"/>
                    <a:pt x="193" y="166"/>
                    <a:pt x="160" y="143"/>
                  </a:cubicBezTo>
                  <a:cubicBezTo>
                    <a:pt x="157" y="141"/>
                    <a:pt x="153" y="138"/>
                    <a:pt x="151" y="135"/>
                  </a:cubicBezTo>
                  <a:cubicBezTo>
                    <a:pt x="117" y="96"/>
                    <a:pt x="73" y="87"/>
                    <a:pt x="23" y="92"/>
                  </a:cubicBezTo>
                  <a:cubicBezTo>
                    <a:pt x="8" y="94"/>
                    <a:pt x="0" y="83"/>
                    <a:pt x="7" y="69"/>
                  </a:cubicBezTo>
                  <a:cubicBezTo>
                    <a:pt x="12" y="61"/>
                    <a:pt x="19" y="53"/>
                    <a:pt x="26" y="49"/>
                  </a:cubicBezTo>
                  <a:cubicBezTo>
                    <a:pt x="44" y="38"/>
                    <a:pt x="62" y="28"/>
                    <a:pt x="82" y="22"/>
                  </a:cubicBezTo>
                  <a:cubicBezTo>
                    <a:pt x="134" y="5"/>
                    <a:pt x="187" y="0"/>
                    <a:pt x="239" y="27"/>
                  </a:cubicBezTo>
                  <a:cubicBezTo>
                    <a:pt x="255" y="35"/>
                    <a:pt x="267" y="48"/>
                    <a:pt x="274" y="66"/>
                  </a:cubicBezTo>
                  <a:cubicBezTo>
                    <a:pt x="239" y="31"/>
                    <a:pt x="194" y="26"/>
                    <a:pt x="148" y="25"/>
                  </a:cubicBezTo>
                  <a:cubicBezTo>
                    <a:pt x="101" y="24"/>
                    <a:pt x="59" y="39"/>
                    <a:pt x="2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Freeform 35"/>
            <p:cNvSpPr/>
            <p:nvPr/>
          </p:nvSpPr>
          <p:spPr bwMode="auto">
            <a:xfrm>
              <a:off x="3817938" y="7994650"/>
              <a:ext cx="1058863" cy="1614488"/>
            </a:xfrm>
            <a:custGeom>
              <a:avLst/>
              <a:gdLst>
                <a:gd name="T0" fmla="*/ 327 w 327"/>
                <a:gd name="T1" fmla="*/ 0 h 498"/>
                <a:gd name="T2" fmla="*/ 0 w 327"/>
                <a:gd name="T3" fmla="*/ 498 h 498"/>
                <a:gd name="T4" fmla="*/ 18 w 327"/>
                <a:gd name="T5" fmla="*/ 477 h 498"/>
                <a:gd name="T6" fmla="*/ 156 w 327"/>
                <a:gd name="T7" fmla="*/ 332 h 498"/>
                <a:gd name="T8" fmla="*/ 327 w 327"/>
                <a:gd name="T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498">
                  <a:moveTo>
                    <a:pt x="327" y="0"/>
                  </a:moveTo>
                  <a:cubicBezTo>
                    <a:pt x="294" y="214"/>
                    <a:pt x="177" y="374"/>
                    <a:pt x="0" y="498"/>
                  </a:cubicBezTo>
                  <a:cubicBezTo>
                    <a:pt x="7" y="490"/>
                    <a:pt x="13" y="483"/>
                    <a:pt x="18" y="477"/>
                  </a:cubicBezTo>
                  <a:cubicBezTo>
                    <a:pt x="64" y="429"/>
                    <a:pt x="113" y="382"/>
                    <a:pt x="156" y="332"/>
                  </a:cubicBezTo>
                  <a:cubicBezTo>
                    <a:pt x="239" y="234"/>
                    <a:pt x="299" y="125"/>
                    <a:pt x="3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Freeform 36"/>
            <p:cNvSpPr/>
            <p:nvPr/>
          </p:nvSpPr>
          <p:spPr bwMode="auto">
            <a:xfrm>
              <a:off x="2092325" y="6983413"/>
              <a:ext cx="1009650" cy="628650"/>
            </a:xfrm>
            <a:custGeom>
              <a:avLst/>
              <a:gdLst>
                <a:gd name="T0" fmla="*/ 312 w 312"/>
                <a:gd name="T1" fmla="*/ 106 h 194"/>
                <a:gd name="T2" fmla="*/ 206 w 312"/>
                <a:gd name="T3" fmla="*/ 50 h 194"/>
                <a:gd name="T4" fmla="*/ 153 w 312"/>
                <a:gd name="T5" fmla="*/ 20 h 194"/>
                <a:gd name="T6" fmla="*/ 121 w 312"/>
                <a:gd name="T7" fmla="*/ 26 h 194"/>
                <a:gd name="T8" fmla="*/ 62 w 312"/>
                <a:gd name="T9" fmla="*/ 89 h 194"/>
                <a:gd name="T10" fmla="*/ 19 w 312"/>
                <a:gd name="T11" fmla="*/ 164 h 194"/>
                <a:gd name="T12" fmla="*/ 19 w 312"/>
                <a:gd name="T13" fmla="*/ 194 h 194"/>
                <a:gd name="T14" fmla="*/ 3 w 312"/>
                <a:gd name="T15" fmla="*/ 165 h 194"/>
                <a:gd name="T16" fmla="*/ 21 w 312"/>
                <a:gd name="T17" fmla="*/ 117 h 194"/>
                <a:gd name="T18" fmla="*/ 112 w 312"/>
                <a:gd name="T19" fmla="*/ 12 h 194"/>
                <a:gd name="T20" fmla="*/ 151 w 312"/>
                <a:gd name="T21" fmla="*/ 5 h 194"/>
                <a:gd name="T22" fmla="*/ 209 w 312"/>
                <a:gd name="T23" fmla="*/ 33 h 194"/>
                <a:gd name="T24" fmla="*/ 287 w 312"/>
                <a:gd name="T25" fmla="*/ 81 h 194"/>
                <a:gd name="T26" fmla="*/ 312 w 312"/>
                <a:gd name="T27" fmla="*/ 10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2" h="194">
                  <a:moveTo>
                    <a:pt x="312" y="106"/>
                  </a:moveTo>
                  <a:cubicBezTo>
                    <a:pt x="277" y="87"/>
                    <a:pt x="241" y="68"/>
                    <a:pt x="206" y="50"/>
                  </a:cubicBezTo>
                  <a:cubicBezTo>
                    <a:pt x="188" y="40"/>
                    <a:pt x="170" y="30"/>
                    <a:pt x="153" y="20"/>
                  </a:cubicBezTo>
                  <a:cubicBezTo>
                    <a:pt x="138" y="12"/>
                    <a:pt x="132" y="14"/>
                    <a:pt x="121" y="26"/>
                  </a:cubicBezTo>
                  <a:cubicBezTo>
                    <a:pt x="103" y="48"/>
                    <a:pt x="83" y="69"/>
                    <a:pt x="62" y="89"/>
                  </a:cubicBezTo>
                  <a:cubicBezTo>
                    <a:pt x="40" y="110"/>
                    <a:pt x="21" y="132"/>
                    <a:pt x="19" y="164"/>
                  </a:cubicBezTo>
                  <a:cubicBezTo>
                    <a:pt x="19" y="173"/>
                    <a:pt x="19" y="183"/>
                    <a:pt x="19" y="194"/>
                  </a:cubicBezTo>
                  <a:cubicBezTo>
                    <a:pt x="7" y="188"/>
                    <a:pt x="0" y="178"/>
                    <a:pt x="3" y="165"/>
                  </a:cubicBezTo>
                  <a:cubicBezTo>
                    <a:pt x="6" y="149"/>
                    <a:pt x="11" y="130"/>
                    <a:pt x="21" y="117"/>
                  </a:cubicBezTo>
                  <a:cubicBezTo>
                    <a:pt x="49" y="81"/>
                    <a:pt x="81" y="47"/>
                    <a:pt x="112" y="12"/>
                  </a:cubicBezTo>
                  <a:cubicBezTo>
                    <a:pt x="122" y="1"/>
                    <a:pt x="138" y="0"/>
                    <a:pt x="151" y="5"/>
                  </a:cubicBezTo>
                  <a:cubicBezTo>
                    <a:pt x="171" y="13"/>
                    <a:pt x="190" y="23"/>
                    <a:pt x="209" y="33"/>
                  </a:cubicBezTo>
                  <a:cubicBezTo>
                    <a:pt x="235" y="48"/>
                    <a:pt x="261" y="65"/>
                    <a:pt x="287" y="81"/>
                  </a:cubicBezTo>
                  <a:cubicBezTo>
                    <a:pt x="298" y="88"/>
                    <a:pt x="309" y="94"/>
                    <a:pt x="312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Freeform 38"/>
            <p:cNvSpPr/>
            <p:nvPr/>
          </p:nvSpPr>
          <p:spPr bwMode="auto">
            <a:xfrm>
              <a:off x="3619500" y="7126288"/>
              <a:ext cx="407988" cy="1108075"/>
            </a:xfrm>
            <a:custGeom>
              <a:avLst/>
              <a:gdLst>
                <a:gd name="T0" fmla="*/ 0 w 126"/>
                <a:gd name="T1" fmla="*/ 0 h 342"/>
                <a:gd name="T2" fmla="*/ 92 w 126"/>
                <a:gd name="T3" fmla="*/ 124 h 342"/>
                <a:gd name="T4" fmla="*/ 124 w 126"/>
                <a:gd name="T5" fmla="*/ 257 h 342"/>
                <a:gd name="T6" fmla="*/ 99 w 126"/>
                <a:gd name="T7" fmla="*/ 342 h 342"/>
                <a:gd name="T8" fmla="*/ 0 w 126"/>
                <a:gd name="T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42">
                  <a:moveTo>
                    <a:pt x="0" y="0"/>
                  </a:moveTo>
                  <a:cubicBezTo>
                    <a:pt x="39" y="36"/>
                    <a:pt x="69" y="77"/>
                    <a:pt x="92" y="124"/>
                  </a:cubicBezTo>
                  <a:cubicBezTo>
                    <a:pt x="113" y="166"/>
                    <a:pt x="126" y="209"/>
                    <a:pt x="124" y="257"/>
                  </a:cubicBezTo>
                  <a:cubicBezTo>
                    <a:pt x="123" y="287"/>
                    <a:pt x="115" y="315"/>
                    <a:pt x="99" y="342"/>
                  </a:cubicBezTo>
                  <a:cubicBezTo>
                    <a:pt x="120" y="212"/>
                    <a:pt x="84" y="9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Freeform 39"/>
            <p:cNvSpPr/>
            <p:nvPr/>
          </p:nvSpPr>
          <p:spPr bwMode="auto">
            <a:xfrm>
              <a:off x="2846388" y="11785600"/>
              <a:ext cx="339725" cy="612775"/>
            </a:xfrm>
            <a:custGeom>
              <a:avLst/>
              <a:gdLst>
                <a:gd name="T0" fmla="*/ 44 w 105"/>
                <a:gd name="T1" fmla="*/ 12 h 189"/>
                <a:gd name="T2" fmla="*/ 27 w 105"/>
                <a:gd name="T3" fmla="*/ 87 h 189"/>
                <a:gd name="T4" fmla="*/ 21 w 105"/>
                <a:gd name="T5" fmla="*/ 143 h 189"/>
                <a:gd name="T6" fmla="*/ 29 w 105"/>
                <a:gd name="T7" fmla="*/ 161 h 189"/>
                <a:gd name="T8" fmla="*/ 47 w 105"/>
                <a:gd name="T9" fmla="*/ 154 h 189"/>
                <a:gd name="T10" fmla="*/ 79 w 105"/>
                <a:gd name="T11" fmla="*/ 98 h 189"/>
                <a:gd name="T12" fmla="*/ 94 w 105"/>
                <a:gd name="T13" fmla="*/ 49 h 189"/>
                <a:gd name="T14" fmla="*/ 101 w 105"/>
                <a:gd name="T15" fmla="*/ 0 h 189"/>
                <a:gd name="T16" fmla="*/ 105 w 105"/>
                <a:gd name="T17" fmla="*/ 21 h 189"/>
                <a:gd name="T18" fmla="*/ 75 w 105"/>
                <a:gd name="T19" fmla="*/ 147 h 189"/>
                <a:gd name="T20" fmla="*/ 44 w 105"/>
                <a:gd name="T21" fmla="*/ 175 h 189"/>
                <a:gd name="T22" fmla="*/ 2 w 105"/>
                <a:gd name="T23" fmla="*/ 146 h 189"/>
                <a:gd name="T24" fmla="*/ 5 w 105"/>
                <a:gd name="T25" fmla="*/ 130 h 189"/>
                <a:gd name="T26" fmla="*/ 32 w 105"/>
                <a:gd name="T27" fmla="*/ 32 h 189"/>
                <a:gd name="T28" fmla="*/ 41 w 105"/>
                <a:gd name="T29" fmla="*/ 11 h 189"/>
                <a:gd name="T30" fmla="*/ 44 w 105"/>
                <a:gd name="T31" fmla="*/ 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189">
                  <a:moveTo>
                    <a:pt x="44" y="12"/>
                  </a:moveTo>
                  <a:cubicBezTo>
                    <a:pt x="38" y="37"/>
                    <a:pt x="31" y="62"/>
                    <a:pt x="27" y="87"/>
                  </a:cubicBezTo>
                  <a:cubicBezTo>
                    <a:pt x="23" y="106"/>
                    <a:pt x="22" y="125"/>
                    <a:pt x="21" y="143"/>
                  </a:cubicBezTo>
                  <a:cubicBezTo>
                    <a:pt x="21" y="149"/>
                    <a:pt x="25" y="159"/>
                    <a:pt x="29" y="161"/>
                  </a:cubicBezTo>
                  <a:cubicBezTo>
                    <a:pt x="34" y="162"/>
                    <a:pt x="42" y="158"/>
                    <a:pt x="47" y="154"/>
                  </a:cubicBezTo>
                  <a:cubicBezTo>
                    <a:pt x="65" y="140"/>
                    <a:pt x="73" y="119"/>
                    <a:pt x="79" y="98"/>
                  </a:cubicBezTo>
                  <a:cubicBezTo>
                    <a:pt x="84" y="81"/>
                    <a:pt x="91" y="66"/>
                    <a:pt x="94" y="49"/>
                  </a:cubicBezTo>
                  <a:cubicBezTo>
                    <a:pt x="98" y="33"/>
                    <a:pt x="97" y="17"/>
                    <a:pt x="101" y="0"/>
                  </a:cubicBezTo>
                  <a:cubicBezTo>
                    <a:pt x="102" y="7"/>
                    <a:pt x="105" y="14"/>
                    <a:pt x="105" y="21"/>
                  </a:cubicBezTo>
                  <a:cubicBezTo>
                    <a:pt x="105" y="66"/>
                    <a:pt x="96" y="108"/>
                    <a:pt x="75" y="147"/>
                  </a:cubicBezTo>
                  <a:cubicBezTo>
                    <a:pt x="69" y="159"/>
                    <a:pt x="56" y="169"/>
                    <a:pt x="44" y="175"/>
                  </a:cubicBezTo>
                  <a:cubicBezTo>
                    <a:pt x="20" y="189"/>
                    <a:pt x="0" y="174"/>
                    <a:pt x="2" y="146"/>
                  </a:cubicBezTo>
                  <a:cubicBezTo>
                    <a:pt x="2" y="141"/>
                    <a:pt x="4" y="135"/>
                    <a:pt x="5" y="130"/>
                  </a:cubicBezTo>
                  <a:cubicBezTo>
                    <a:pt x="14" y="97"/>
                    <a:pt x="23" y="65"/>
                    <a:pt x="32" y="32"/>
                  </a:cubicBezTo>
                  <a:cubicBezTo>
                    <a:pt x="34" y="25"/>
                    <a:pt x="38" y="18"/>
                    <a:pt x="41" y="11"/>
                  </a:cubicBezTo>
                  <a:cubicBezTo>
                    <a:pt x="42" y="11"/>
                    <a:pt x="43" y="11"/>
                    <a:pt x="4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Freeform 40"/>
            <p:cNvSpPr/>
            <p:nvPr/>
          </p:nvSpPr>
          <p:spPr bwMode="auto">
            <a:xfrm>
              <a:off x="452438" y="9998075"/>
              <a:ext cx="515938" cy="619125"/>
            </a:xfrm>
            <a:custGeom>
              <a:avLst/>
              <a:gdLst>
                <a:gd name="T0" fmla="*/ 159 w 159"/>
                <a:gd name="T1" fmla="*/ 191 h 191"/>
                <a:gd name="T2" fmla="*/ 0 w 159"/>
                <a:gd name="T3" fmla="*/ 0 h 191"/>
                <a:gd name="T4" fmla="*/ 159 w 159"/>
                <a:gd name="T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191">
                  <a:moveTo>
                    <a:pt x="159" y="191"/>
                  </a:moveTo>
                  <a:cubicBezTo>
                    <a:pt x="123" y="158"/>
                    <a:pt x="12" y="25"/>
                    <a:pt x="0" y="0"/>
                  </a:cubicBezTo>
                  <a:cubicBezTo>
                    <a:pt x="21" y="14"/>
                    <a:pt x="140" y="156"/>
                    <a:pt x="159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32" name="文本框 31"/>
          <p:cNvSpPr txBox="1"/>
          <p:nvPr userDrawn="1"/>
        </p:nvSpPr>
        <p:spPr>
          <a:xfrm>
            <a:off x="645615" y="6156880"/>
            <a:ext cx="2821002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1600" spc="300" dirty="0">
                <a:solidFill>
                  <a:schemeClr val="accent1">
                    <a:alpha val="25000"/>
                  </a:schemeClr>
                </a:solidFill>
                <a:latin typeface="管峻楷书简体" panose="02010600010101010101" pitchFamily="2" charset="-122"/>
                <a:ea typeface="管峻楷书简体" panose="02010600010101010101" pitchFamily="2" charset="-122"/>
              </a:rPr>
              <a:t>含弘光大  继往开来</a:t>
            </a:r>
            <a:endParaRPr lang="zh-CN" altLang="en-US" sz="1600" spc="300" dirty="0">
              <a:solidFill>
                <a:schemeClr val="accent1">
                  <a:alpha val="25000"/>
                </a:schemeClr>
              </a:solidFill>
              <a:latin typeface="管峻楷书简体" panose="02010600010101010101" pitchFamily="2" charset="-122"/>
              <a:ea typeface="管峻楷书简体" panose="02010600010101010101" pitchFamily="2" charset="-122"/>
            </a:endParaRPr>
          </a:p>
        </p:txBody>
      </p:sp>
      <p:sp>
        <p:nvSpPr>
          <p:cNvPr id="79" name="矩形: 圆角 78"/>
          <p:cNvSpPr/>
          <p:nvPr userDrawn="1"/>
        </p:nvSpPr>
        <p:spPr>
          <a:xfrm>
            <a:off x="-431984" y="253874"/>
            <a:ext cx="2400992" cy="6059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0" name="组合 79"/>
          <p:cNvGrpSpPr/>
          <p:nvPr userDrawn="1"/>
        </p:nvGrpSpPr>
        <p:grpSpPr>
          <a:xfrm>
            <a:off x="237423" y="135299"/>
            <a:ext cx="847682" cy="847682"/>
            <a:chOff x="237423" y="135299"/>
            <a:chExt cx="847682" cy="847682"/>
          </a:xfrm>
        </p:grpSpPr>
        <p:sp>
          <p:nvSpPr>
            <p:cNvPr id="81" name="椭圆 80"/>
            <p:cNvSpPr/>
            <p:nvPr/>
          </p:nvSpPr>
          <p:spPr>
            <a:xfrm>
              <a:off x="237423" y="135299"/>
              <a:ext cx="847682" cy="847682"/>
            </a:xfrm>
            <a:prstGeom prst="ellipse">
              <a:avLst/>
            </a:prstGeom>
            <a:pattFill prst="dk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2" name="组合 81"/>
            <p:cNvGrpSpPr/>
            <p:nvPr/>
          </p:nvGrpSpPr>
          <p:grpSpPr>
            <a:xfrm>
              <a:off x="293735" y="191234"/>
              <a:ext cx="735058" cy="735811"/>
              <a:chOff x="3497262" y="849313"/>
              <a:chExt cx="4651376" cy="4656138"/>
            </a:xfrm>
            <a:solidFill>
              <a:schemeClr val="accent1"/>
            </a:solidFill>
          </p:grpSpPr>
          <p:sp>
            <p:nvSpPr>
              <p:cNvPr id="83" name="Freeform 7"/>
              <p:cNvSpPr>
                <a:spLocks noEditPoints="1"/>
              </p:cNvSpPr>
              <p:nvPr/>
            </p:nvSpPr>
            <p:spPr bwMode="auto">
              <a:xfrm>
                <a:off x="3497262" y="849313"/>
                <a:ext cx="4651376" cy="4656138"/>
              </a:xfrm>
              <a:custGeom>
                <a:avLst/>
                <a:gdLst>
                  <a:gd name="T0" fmla="*/ 1839 w 1839"/>
                  <a:gd name="T1" fmla="*/ 954 h 1840"/>
                  <a:gd name="T2" fmla="*/ 1836 w 1839"/>
                  <a:gd name="T3" fmla="*/ 991 h 1840"/>
                  <a:gd name="T4" fmla="*/ 1539 w 1839"/>
                  <a:gd name="T5" fmla="*/ 1599 h 1840"/>
                  <a:gd name="T6" fmla="*/ 1101 w 1839"/>
                  <a:gd name="T7" fmla="*/ 1821 h 1840"/>
                  <a:gd name="T8" fmla="*/ 965 w 1839"/>
                  <a:gd name="T9" fmla="*/ 1838 h 1840"/>
                  <a:gd name="T10" fmla="*/ 955 w 1839"/>
                  <a:gd name="T11" fmla="*/ 1840 h 1840"/>
                  <a:gd name="T12" fmla="*/ 887 w 1839"/>
                  <a:gd name="T13" fmla="*/ 1840 h 1840"/>
                  <a:gd name="T14" fmla="*/ 850 w 1839"/>
                  <a:gd name="T15" fmla="*/ 1836 h 1840"/>
                  <a:gd name="T16" fmla="*/ 210 w 1839"/>
                  <a:gd name="T17" fmla="*/ 1500 h 1840"/>
                  <a:gd name="T18" fmla="*/ 21 w 1839"/>
                  <a:gd name="T19" fmla="*/ 1101 h 1840"/>
                  <a:gd name="T20" fmla="*/ 5 w 1839"/>
                  <a:gd name="T21" fmla="*/ 866 h 1840"/>
                  <a:gd name="T22" fmla="*/ 285 w 1839"/>
                  <a:gd name="T23" fmla="*/ 262 h 1840"/>
                  <a:gd name="T24" fmla="*/ 714 w 1839"/>
                  <a:gd name="T25" fmla="*/ 28 h 1840"/>
                  <a:gd name="T26" fmla="*/ 976 w 1839"/>
                  <a:gd name="T27" fmla="*/ 6 h 1840"/>
                  <a:gd name="T28" fmla="*/ 1757 w 1839"/>
                  <a:gd name="T29" fmla="*/ 544 h 1840"/>
                  <a:gd name="T30" fmla="*/ 1834 w 1839"/>
                  <a:gd name="T31" fmla="*/ 832 h 1840"/>
                  <a:gd name="T32" fmla="*/ 1837 w 1839"/>
                  <a:gd name="T33" fmla="*/ 879 h 1840"/>
                  <a:gd name="T34" fmla="*/ 1839 w 1839"/>
                  <a:gd name="T35" fmla="*/ 889 h 1840"/>
                  <a:gd name="T36" fmla="*/ 1839 w 1839"/>
                  <a:gd name="T37" fmla="*/ 954 h 1840"/>
                  <a:gd name="T38" fmla="*/ 920 w 1839"/>
                  <a:gd name="T39" fmla="*/ 1808 h 1840"/>
                  <a:gd name="T40" fmla="*/ 1807 w 1839"/>
                  <a:gd name="T41" fmla="*/ 923 h 1840"/>
                  <a:gd name="T42" fmla="*/ 923 w 1839"/>
                  <a:gd name="T43" fmla="*/ 36 h 1840"/>
                  <a:gd name="T44" fmla="*/ 35 w 1839"/>
                  <a:gd name="T45" fmla="*/ 920 h 1840"/>
                  <a:gd name="T46" fmla="*/ 920 w 1839"/>
                  <a:gd name="T47" fmla="*/ 1808 h 1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39" h="1840">
                    <a:moveTo>
                      <a:pt x="1839" y="954"/>
                    </a:moveTo>
                    <a:cubicBezTo>
                      <a:pt x="1838" y="966"/>
                      <a:pt x="1837" y="979"/>
                      <a:pt x="1836" y="991"/>
                    </a:cubicBezTo>
                    <a:cubicBezTo>
                      <a:pt x="1815" y="1232"/>
                      <a:pt x="1716" y="1435"/>
                      <a:pt x="1539" y="1599"/>
                    </a:cubicBezTo>
                    <a:cubicBezTo>
                      <a:pt x="1414" y="1714"/>
                      <a:pt x="1268" y="1787"/>
                      <a:pt x="1101" y="1821"/>
                    </a:cubicBezTo>
                    <a:cubicBezTo>
                      <a:pt x="1056" y="1830"/>
                      <a:pt x="1011" y="1836"/>
                      <a:pt x="965" y="1838"/>
                    </a:cubicBezTo>
                    <a:cubicBezTo>
                      <a:pt x="962" y="1838"/>
                      <a:pt x="958" y="1839"/>
                      <a:pt x="955" y="1840"/>
                    </a:cubicBezTo>
                    <a:cubicBezTo>
                      <a:pt x="932" y="1840"/>
                      <a:pt x="909" y="1840"/>
                      <a:pt x="887" y="1840"/>
                    </a:cubicBezTo>
                    <a:cubicBezTo>
                      <a:pt x="875" y="1838"/>
                      <a:pt x="862" y="1837"/>
                      <a:pt x="850" y="1836"/>
                    </a:cubicBezTo>
                    <a:cubicBezTo>
                      <a:pt x="590" y="1814"/>
                      <a:pt x="377" y="1701"/>
                      <a:pt x="210" y="1500"/>
                    </a:cubicBezTo>
                    <a:cubicBezTo>
                      <a:pt x="113" y="1384"/>
                      <a:pt x="51" y="1250"/>
                      <a:pt x="21" y="1101"/>
                    </a:cubicBezTo>
                    <a:cubicBezTo>
                      <a:pt x="6" y="1023"/>
                      <a:pt x="0" y="945"/>
                      <a:pt x="5" y="866"/>
                    </a:cubicBezTo>
                    <a:cubicBezTo>
                      <a:pt x="22" y="630"/>
                      <a:pt x="115" y="428"/>
                      <a:pt x="285" y="262"/>
                    </a:cubicBezTo>
                    <a:cubicBezTo>
                      <a:pt x="406" y="144"/>
                      <a:pt x="549" y="67"/>
                      <a:pt x="714" y="28"/>
                    </a:cubicBezTo>
                    <a:cubicBezTo>
                      <a:pt x="800" y="8"/>
                      <a:pt x="887" y="0"/>
                      <a:pt x="976" y="6"/>
                    </a:cubicBezTo>
                    <a:cubicBezTo>
                      <a:pt x="1317" y="27"/>
                      <a:pt x="1615" y="233"/>
                      <a:pt x="1757" y="544"/>
                    </a:cubicBezTo>
                    <a:cubicBezTo>
                      <a:pt x="1798" y="636"/>
                      <a:pt x="1824" y="731"/>
                      <a:pt x="1834" y="832"/>
                    </a:cubicBezTo>
                    <a:cubicBezTo>
                      <a:pt x="1835" y="847"/>
                      <a:pt x="1836" y="863"/>
                      <a:pt x="1837" y="879"/>
                    </a:cubicBezTo>
                    <a:cubicBezTo>
                      <a:pt x="1837" y="882"/>
                      <a:pt x="1838" y="886"/>
                      <a:pt x="1839" y="889"/>
                    </a:cubicBezTo>
                    <a:cubicBezTo>
                      <a:pt x="1839" y="911"/>
                      <a:pt x="1839" y="932"/>
                      <a:pt x="1839" y="954"/>
                    </a:cubicBezTo>
                    <a:close/>
                    <a:moveTo>
                      <a:pt x="920" y="1808"/>
                    </a:moveTo>
                    <a:cubicBezTo>
                      <a:pt x="1408" y="1808"/>
                      <a:pt x="1806" y="1411"/>
                      <a:pt x="1807" y="923"/>
                    </a:cubicBezTo>
                    <a:cubicBezTo>
                      <a:pt x="1807" y="435"/>
                      <a:pt x="1410" y="36"/>
                      <a:pt x="923" y="36"/>
                    </a:cubicBezTo>
                    <a:cubicBezTo>
                      <a:pt x="434" y="35"/>
                      <a:pt x="35" y="433"/>
                      <a:pt x="35" y="920"/>
                    </a:cubicBezTo>
                    <a:cubicBezTo>
                      <a:pt x="35" y="1409"/>
                      <a:pt x="432" y="1807"/>
                      <a:pt x="920" y="18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9"/>
              <p:cNvSpPr>
                <a:spLocks noEditPoints="1"/>
              </p:cNvSpPr>
              <p:nvPr/>
            </p:nvSpPr>
            <p:spPr bwMode="auto">
              <a:xfrm>
                <a:off x="4164013" y="1536700"/>
                <a:ext cx="3333750" cy="3371850"/>
              </a:xfrm>
              <a:custGeom>
                <a:avLst/>
                <a:gdLst>
                  <a:gd name="T0" fmla="*/ 426 w 1318"/>
                  <a:gd name="T1" fmla="*/ 1249 h 1332"/>
                  <a:gd name="T2" fmla="*/ 40 w 1318"/>
                  <a:gd name="T3" fmla="*/ 476 h 1332"/>
                  <a:gd name="T4" fmla="*/ 1280 w 1318"/>
                  <a:gd name="T5" fmla="*/ 499 h 1332"/>
                  <a:gd name="T6" fmla="*/ 886 w 1318"/>
                  <a:gd name="T7" fmla="*/ 1249 h 1332"/>
                  <a:gd name="T8" fmla="*/ 625 w 1318"/>
                  <a:gd name="T9" fmla="*/ 1329 h 1332"/>
                  <a:gd name="T10" fmla="*/ 876 w 1318"/>
                  <a:gd name="T11" fmla="*/ 1229 h 1332"/>
                  <a:gd name="T12" fmla="*/ 643 w 1318"/>
                  <a:gd name="T13" fmla="*/ 29 h 1332"/>
                  <a:gd name="T14" fmla="*/ 436 w 1318"/>
                  <a:gd name="T15" fmla="*/ 1228 h 1332"/>
                  <a:gd name="T16" fmla="*/ 316 w 1318"/>
                  <a:gd name="T17" fmla="*/ 1131 h 1332"/>
                  <a:gd name="T18" fmla="*/ 365 w 1318"/>
                  <a:gd name="T19" fmla="*/ 1074 h 1332"/>
                  <a:gd name="T20" fmla="*/ 410 w 1318"/>
                  <a:gd name="T21" fmla="*/ 650 h 1332"/>
                  <a:gd name="T22" fmla="*/ 450 w 1318"/>
                  <a:gd name="T23" fmla="*/ 607 h 1332"/>
                  <a:gd name="T24" fmla="*/ 608 w 1318"/>
                  <a:gd name="T25" fmla="*/ 676 h 1332"/>
                  <a:gd name="T26" fmla="*/ 536 w 1318"/>
                  <a:gd name="T27" fmla="*/ 748 h 1332"/>
                  <a:gd name="T28" fmla="*/ 528 w 1318"/>
                  <a:gd name="T29" fmla="*/ 1091 h 1332"/>
                  <a:gd name="T30" fmla="*/ 546 w 1318"/>
                  <a:gd name="T31" fmla="*/ 1115 h 1332"/>
                  <a:gd name="T32" fmla="*/ 564 w 1318"/>
                  <a:gd name="T33" fmla="*/ 1037 h 1332"/>
                  <a:gd name="T34" fmla="*/ 656 w 1318"/>
                  <a:gd name="T35" fmla="*/ 701 h 1332"/>
                  <a:gd name="T36" fmla="*/ 726 w 1318"/>
                  <a:gd name="T37" fmla="*/ 737 h 1332"/>
                  <a:gd name="T38" fmla="*/ 762 w 1318"/>
                  <a:gd name="T39" fmla="*/ 1087 h 1332"/>
                  <a:gd name="T40" fmla="*/ 780 w 1318"/>
                  <a:gd name="T41" fmla="*/ 1114 h 1332"/>
                  <a:gd name="T42" fmla="*/ 800 w 1318"/>
                  <a:gd name="T43" fmla="*/ 1079 h 1332"/>
                  <a:gd name="T44" fmla="*/ 799 w 1318"/>
                  <a:gd name="T45" fmla="*/ 793 h 1332"/>
                  <a:gd name="T46" fmla="*/ 718 w 1318"/>
                  <a:gd name="T47" fmla="*/ 677 h 1332"/>
                  <a:gd name="T48" fmla="*/ 778 w 1318"/>
                  <a:gd name="T49" fmla="*/ 637 h 1332"/>
                  <a:gd name="T50" fmla="*/ 842 w 1318"/>
                  <a:gd name="T51" fmla="*/ 586 h 1332"/>
                  <a:gd name="T52" fmla="*/ 917 w 1318"/>
                  <a:gd name="T53" fmla="*/ 643 h 1332"/>
                  <a:gd name="T54" fmla="*/ 935 w 1318"/>
                  <a:gd name="T55" fmla="*/ 977 h 1332"/>
                  <a:gd name="T56" fmla="*/ 986 w 1318"/>
                  <a:gd name="T57" fmla="*/ 1141 h 1332"/>
                  <a:gd name="T58" fmla="*/ 876 w 1318"/>
                  <a:gd name="T59" fmla="*/ 1229 h 1332"/>
                  <a:gd name="T60" fmla="*/ 723 w 1318"/>
                  <a:gd name="T61" fmla="*/ 882 h 1332"/>
                  <a:gd name="T62" fmla="*/ 707 w 1318"/>
                  <a:gd name="T63" fmla="*/ 882 h 1332"/>
                  <a:gd name="T64" fmla="*/ 690 w 1318"/>
                  <a:gd name="T65" fmla="*/ 939 h 1332"/>
                  <a:gd name="T66" fmla="*/ 668 w 1318"/>
                  <a:gd name="T67" fmla="*/ 861 h 1332"/>
                  <a:gd name="T68" fmla="*/ 627 w 1318"/>
                  <a:gd name="T69" fmla="*/ 849 h 1332"/>
                  <a:gd name="T70" fmla="*/ 660 w 1318"/>
                  <a:gd name="T71" fmla="*/ 840 h 1332"/>
                  <a:gd name="T72" fmla="*/ 743 w 1318"/>
                  <a:gd name="T73" fmla="*/ 798 h 1332"/>
                  <a:gd name="T74" fmla="*/ 661 w 1318"/>
                  <a:gd name="T75" fmla="*/ 765 h 1332"/>
                  <a:gd name="T76" fmla="*/ 632 w 1318"/>
                  <a:gd name="T77" fmla="*/ 752 h 1332"/>
                  <a:gd name="T78" fmla="*/ 609 w 1318"/>
                  <a:gd name="T79" fmla="*/ 746 h 1332"/>
                  <a:gd name="T80" fmla="*/ 612 w 1318"/>
                  <a:gd name="T81" fmla="*/ 790 h 1332"/>
                  <a:gd name="T82" fmla="*/ 655 w 1318"/>
                  <a:gd name="T83" fmla="*/ 796 h 1332"/>
                  <a:gd name="T84" fmla="*/ 606 w 1318"/>
                  <a:gd name="T85" fmla="*/ 833 h 1332"/>
                  <a:gd name="T86" fmla="*/ 619 w 1318"/>
                  <a:gd name="T87" fmla="*/ 871 h 1332"/>
                  <a:gd name="T88" fmla="*/ 611 w 1318"/>
                  <a:gd name="T89" fmla="*/ 928 h 1332"/>
                  <a:gd name="T90" fmla="*/ 647 w 1318"/>
                  <a:gd name="T91" fmla="*/ 971 h 1332"/>
                  <a:gd name="T92" fmla="*/ 651 w 1318"/>
                  <a:gd name="T93" fmla="*/ 1048 h 1332"/>
                  <a:gd name="T94" fmla="*/ 628 w 1318"/>
                  <a:gd name="T95" fmla="*/ 997 h 1332"/>
                  <a:gd name="T96" fmla="*/ 615 w 1318"/>
                  <a:gd name="T97" fmla="*/ 960 h 1332"/>
                  <a:gd name="T98" fmla="*/ 597 w 1318"/>
                  <a:gd name="T99" fmla="*/ 978 h 1332"/>
                  <a:gd name="T100" fmla="*/ 645 w 1318"/>
                  <a:gd name="T101" fmla="*/ 1079 h 1332"/>
                  <a:gd name="T102" fmla="*/ 649 w 1318"/>
                  <a:gd name="T103" fmla="*/ 1180 h 1332"/>
                  <a:gd name="T104" fmla="*/ 682 w 1318"/>
                  <a:gd name="T105" fmla="*/ 1189 h 1332"/>
                  <a:gd name="T106" fmla="*/ 696 w 1318"/>
                  <a:gd name="T107" fmla="*/ 1080 h 1332"/>
                  <a:gd name="T108" fmla="*/ 740 w 1318"/>
                  <a:gd name="T109" fmla="*/ 960 h 1332"/>
                  <a:gd name="T110" fmla="*/ 715 w 1318"/>
                  <a:gd name="T111" fmla="*/ 957 h 1332"/>
                  <a:gd name="T112" fmla="*/ 867 w 1318"/>
                  <a:gd name="T113" fmla="*/ 1275 h 1332"/>
                  <a:gd name="T114" fmla="*/ 475 w 1318"/>
                  <a:gd name="T115" fmla="*/ 1212 h 1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18" h="1332">
                    <a:moveTo>
                      <a:pt x="410" y="1281"/>
                    </a:moveTo>
                    <a:cubicBezTo>
                      <a:pt x="415" y="1271"/>
                      <a:pt x="420" y="1260"/>
                      <a:pt x="426" y="1249"/>
                    </a:cubicBezTo>
                    <a:cubicBezTo>
                      <a:pt x="254" y="1177"/>
                      <a:pt x="130" y="1058"/>
                      <a:pt x="61" y="885"/>
                    </a:cubicBezTo>
                    <a:cubicBezTo>
                      <a:pt x="7" y="752"/>
                      <a:pt x="0" y="614"/>
                      <a:pt x="40" y="476"/>
                    </a:cubicBezTo>
                    <a:cubicBezTo>
                      <a:pt x="122" y="192"/>
                      <a:pt x="382" y="0"/>
                      <a:pt x="672" y="8"/>
                    </a:cubicBezTo>
                    <a:cubicBezTo>
                      <a:pt x="972" y="17"/>
                      <a:pt x="1215" y="227"/>
                      <a:pt x="1280" y="499"/>
                    </a:cubicBezTo>
                    <a:cubicBezTo>
                      <a:pt x="1318" y="655"/>
                      <a:pt x="1299" y="805"/>
                      <a:pt x="1224" y="947"/>
                    </a:cubicBezTo>
                    <a:cubicBezTo>
                      <a:pt x="1150" y="1089"/>
                      <a:pt x="1036" y="1189"/>
                      <a:pt x="886" y="1249"/>
                    </a:cubicBezTo>
                    <a:cubicBezTo>
                      <a:pt x="892" y="1260"/>
                      <a:pt x="897" y="1271"/>
                      <a:pt x="903" y="1283"/>
                    </a:cubicBezTo>
                    <a:cubicBezTo>
                      <a:pt x="813" y="1318"/>
                      <a:pt x="720" y="1332"/>
                      <a:pt x="625" y="1329"/>
                    </a:cubicBezTo>
                    <a:cubicBezTo>
                      <a:pt x="559" y="1326"/>
                      <a:pt x="444" y="1301"/>
                      <a:pt x="410" y="1281"/>
                    </a:cubicBezTo>
                    <a:close/>
                    <a:moveTo>
                      <a:pt x="876" y="1229"/>
                    </a:moveTo>
                    <a:cubicBezTo>
                      <a:pt x="1097" y="1152"/>
                      <a:pt x="1310" y="903"/>
                      <a:pt x="1273" y="578"/>
                    </a:cubicBezTo>
                    <a:cubicBezTo>
                      <a:pt x="1238" y="266"/>
                      <a:pt x="968" y="22"/>
                      <a:pt x="643" y="29"/>
                    </a:cubicBezTo>
                    <a:cubicBezTo>
                      <a:pt x="319" y="36"/>
                      <a:pt x="54" y="295"/>
                      <a:pt x="37" y="617"/>
                    </a:cubicBezTo>
                    <a:cubicBezTo>
                      <a:pt x="21" y="923"/>
                      <a:pt x="227" y="1156"/>
                      <a:pt x="436" y="1228"/>
                    </a:cubicBezTo>
                    <a:cubicBezTo>
                      <a:pt x="440" y="1220"/>
                      <a:pt x="444" y="1212"/>
                      <a:pt x="449" y="1203"/>
                    </a:cubicBezTo>
                    <a:cubicBezTo>
                      <a:pt x="401" y="1184"/>
                      <a:pt x="357" y="1161"/>
                      <a:pt x="316" y="1131"/>
                    </a:cubicBezTo>
                    <a:cubicBezTo>
                      <a:pt x="335" y="1132"/>
                      <a:pt x="346" y="1122"/>
                      <a:pt x="353" y="1106"/>
                    </a:cubicBezTo>
                    <a:cubicBezTo>
                      <a:pt x="357" y="1095"/>
                      <a:pt x="362" y="1085"/>
                      <a:pt x="365" y="1074"/>
                    </a:cubicBezTo>
                    <a:cubicBezTo>
                      <a:pt x="389" y="985"/>
                      <a:pt x="401" y="895"/>
                      <a:pt x="406" y="804"/>
                    </a:cubicBezTo>
                    <a:cubicBezTo>
                      <a:pt x="408" y="752"/>
                      <a:pt x="409" y="701"/>
                      <a:pt x="410" y="650"/>
                    </a:cubicBezTo>
                    <a:cubicBezTo>
                      <a:pt x="410" y="646"/>
                      <a:pt x="412" y="642"/>
                      <a:pt x="415" y="640"/>
                    </a:cubicBezTo>
                    <a:cubicBezTo>
                      <a:pt x="426" y="628"/>
                      <a:pt x="437" y="616"/>
                      <a:pt x="450" y="607"/>
                    </a:cubicBezTo>
                    <a:cubicBezTo>
                      <a:pt x="465" y="596"/>
                      <a:pt x="482" y="588"/>
                      <a:pt x="500" y="577"/>
                    </a:cubicBezTo>
                    <a:cubicBezTo>
                      <a:pt x="523" y="626"/>
                      <a:pt x="560" y="656"/>
                      <a:pt x="608" y="676"/>
                    </a:cubicBezTo>
                    <a:cubicBezTo>
                      <a:pt x="597" y="684"/>
                      <a:pt x="587" y="691"/>
                      <a:pt x="578" y="697"/>
                    </a:cubicBezTo>
                    <a:cubicBezTo>
                      <a:pt x="558" y="710"/>
                      <a:pt x="545" y="727"/>
                      <a:pt x="536" y="748"/>
                    </a:cubicBezTo>
                    <a:cubicBezTo>
                      <a:pt x="524" y="774"/>
                      <a:pt x="518" y="802"/>
                      <a:pt x="519" y="831"/>
                    </a:cubicBezTo>
                    <a:cubicBezTo>
                      <a:pt x="522" y="918"/>
                      <a:pt x="525" y="1004"/>
                      <a:pt x="528" y="1091"/>
                    </a:cubicBezTo>
                    <a:cubicBezTo>
                      <a:pt x="528" y="1096"/>
                      <a:pt x="529" y="1101"/>
                      <a:pt x="530" y="1106"/>
                    </a:cubicBezTo>
                    <a:cubicBezTo>
                      <a:pt x="531" y="1116"/>
                      <a:pt x="537" y="1119"/>
                      <a:pt x="546" y="1115"/>
                    </a:cubicBezTo>
                    <a:cubicBezTo>
                      <a:pt x="556" y="1111"/>
                      <a:pt x="562" y="1104"/>
                      <a:pt x="562" y="1094"/>
                    </a:cubicBezTo>
                    <a:cubicBezTo>
                      <a:pt x="563" y="1075"/>
                      <a:pt x="564" y="1056"/>
                      <a:pt x="564" y="1037"/>
                    </a:cubicBezTo>
                    <a:cubicBezTo>
                      <a:pt x="565" y="971"/>
                      <a:pt x="564" y="905"/>
                      <a:pt x="566" y="839"/>
                    </a:cubicBezTo>
                    <a:cubicBezTo>
                      <a:pt x="567" y="775"/>
                      <a:pt x="597" y="728"/>
                      <a:pt x="656" y="701"/>
                    </a:cubicBezTo>
                    <a:cubicBezTo>
                      <a:pt x="659" y="700"/>
                      <a:pt x="662" y="698"/>
                      <a:pt x="665" y="699"/>
                    </a:cubicBezTo>
                    <a:cubicBezTo>
                      <a:pt x="690" y="705"/>
                      <a:pt x="712" y="714"/>
                      <a:pt x="726" y="737"/>
                    </a:cubicBezTo>
                    <a:cubicBezTo>
                      <a:pt x="747" y="772"/>
                      <a:pt x="760" y="810"/>
                      <a:pt x="761" y="851"/>
                    </a:cubicBezTo>
                    <a:cubicBezTo>
                      <a:pt x="762" y="929"/>
                      <a:pt x="762" y="1008"/>
                      <a:pt x="762" y="1087"/>
                    </a:cubicBezTo>
                    <a:cubicBezTo>
                      <a:pt x="762" y="1091"/>
                      <a:pt x="762" y="1094"/>
                      <a:pt x="763" y="1098"/>
                    </a:cubicBezTo>
                    <a:cubicBezTo>
                      <a:pt x="764" y="1108"/>
                      <a:pt x="771" y="1114"/>
                      <a:pt x="780" y="1114"/>
                    </a:cubicBezTo>
                    <a:cubicBezTo>
                      <a:pt x="790" y="1114"/>
                      <a:pt x="797" y="1108"/>
                      <a:pt x="799" y="1099"/>
                    </a:cubicBezTo>
                    <a:cubicBezTo>
                      <a:pt x="800" y="1092"/>
                      <a:pt x="800" y="1085"/>
                      <a:pt x="800" y="1079"/>
                    </a:cubicBezTo>
                    <a:cubicBezTo>
                      <a:pt x="801" y="1051"/>
                      <a:pt x="801" y="1024"/>
                      <a:pt x="801" y="996"/>
                    </a:cubicBezTo>
                    <a:cubicBezTo>
                      <a:pt x="803" y="929"/>
                      <a:pt x="805" y="861"/>
                      <a:pt x="799" y="793"/>
                    </a:cubicBezTo>
                    <a:cubicBezTo>
                      <a:pt x="795" y="742"/>
                      <a:pt x="772" y="705"/>
                      <a:pt x="727" y="682"/>
                    </a:cubicBezTo>
                    <a:cubicBezTo>
                      <a:pt x="724" y="680"/>
                      <a:pt x="721" y="679"/>
                      <a:pt x="718" y="677"/>
                    </a:cubicBezTo>
                    <a:cubicBezTo>
                      <a:pt x="716" y="676"/>
                      <a:pt x="714" y="675"/>
                      <a:pt x="712" y="674"/>
                    </a:cubicBezTo>
                    <a:cubicBezTo>
                      <a:pt x="736" y="664"/>
                      <a:pt x="760" y="655"/>
                      <a:pt x="778" y="637"/>
                    </a:cubicBezTo>
                    <a:cubicBezTo>
                      <a:pt x="796" y="619"/>
                      <a:pt x="811" y="599"/>
                      <a:pt x="827" y="580"/>
                    </a:cubicBezTo>
                    <a:cubicBezTo>
                      <a:pt x="831" y="582"/>
                      <a:pt x="836" y="584"/>
                      <a:pt x="842" y="586"/>
                    </a:cubicBezTo>
                    <a:cubicBezTo>
                      <a:pt x="869" y="597"/>
                      <a:pt x="891" y="615"/>
                      <a:pt x="912" y="634"/>
                    </a:cubicBezTo>
                    <a:cubicBezTo>
                      <a:pt x="915" y="636"/>
                      <a:pt x="917" y="640"/>
                      <a:pt x="917" y="643"/>
                    </a:cubicBezTo>
                    <a:cubicBezTo>
                      <a:pt x="918" y="676"/>
                      <a:pt x="917" y="709"/>
                      <a:pt x="919" y="742"/>
                    </a:cubicBezTo>
                    <a:cubicBezTo>
                      <a:pt x="924" y="820"/>
                      <a:pt x="929" y="898"/>
                      <a:pt x="935" y="977"/>
                    </a:cubicBezTo>
                    <a:cubicBezTo>
                      <a:pt x="938" y="1014"/>
                      <a:pt x="942" y="1052"/>
                      <a:pt x="958" y="1087"/>
                    </a:cubicBezTo>
                    <a:cubicBezTo>
                      <a:pt x="966" y="1105"/>
                      <a:pt x="976" y="1123"/>
                      <a:pt x="986" y="1141"/>
                    </a:cubicBezTo>
                    <a:cubicBezTo>
                      <a:pt x="948" y="1166"/>
                      <a:pt x="907" y="1187"/>
                      <a:pt x="863" y="1204"/>
                    </a:cubicBezTo>
                    <a:cubicBezTo>
                      <a:pt x="868" y="1213"/>
                      <a:pt x="872" y="1221"/>
                      <a:pt x="876" y="1229"/>
                    </a:cubicBezTo>
                    <a:close/>
                    <a:moveTo>
                      <a:pt x="715" y="957"/>
                    </a:moveTo>
                    <a:cubicBezTo>
                      <a:pt x="734" y="933"/>
                      <a:pt x="731" y="908"/>
                      <a:pt x="723" y="882"/>
                    </a:cubicBezTo>
                    <a:cubicBezTo>
                      <a:pt x="722" y="879"/>
                      <a:pt x="717" y="876"/>
                      <a:pt x="714" y="873"/>
                    </a:cubicBezTo>
                    <a:cubicBezTo>
                      <a:pt x="712" y="876"/>
                      <a:pt x="708" y="879"/>
                      <a:pt x="707" y="882"/>
                    </a:cubicBezTo>
                    <a:cubicBezTo>
                      <a:pt x="704" y="893"/>
                      <a:pt x="702" y="905"/>
                      <a:pt x="699" y="916"/>
                    </a:cubicBezTo>
                    <a:cubicBezTo>
                      <a:pt x="697" y="924"/>
                      <a:pt x="693" y="931"/>
                      <a:pt x="690" y="939"/>
                    </a:cubicBezTo>
                    <a:cubicBezTo>
                      <a:pt x="688" y="921"/>
                      <a:pt x="688" y="904"/>
                      <a:pt x="687" y="887"/>
                    </a:cubicBezTo>
                    <a:cubicBezTo>
                      <a:pt x="687" y="871"/>
                      <a:pt x="683" y="866"/>
                      <a:pt x="668" y="861"/>
                    </a:cubicBezTo>
                    <a:cubicBezTo>
                      <a:pt x="659" y="858"/>
                      <a:pt x="650" y="856"/>
                      <a:pt x="641" y="854"/>
                    </a:cubicBezTo>
                    <a:cubicBezTo>
                      <a:pt x="636" y="852"/>
                      <a:pt x="631" y="850"/>
                      <a:pt x="627" y="849"/>
                    </a:cubicBezTo>
                    <a:cubicBezTo>
                      <a:pt x="627" y="847"/>
                      <a:pt x="627" y="846"/>
                      <a:pt x="627" y="845"/>
                    </a:cubicBezTo>
                    <a:cubicBezTo>
                      <a:pt x="638" y="843"/>
                      <a:pt x="649" y="841"/>
                      <a:pt x="660" y="840"/>
                    </a:cubicBezTo>
                    <a:cubicBezTo>
                      <a:pt x="677" y="838"/>
                      <a:pt x="695" y="837"/>
                      <a:pt x="712" y="837"/>
                    </a:cubicBezTo>
                    <a:cubicBezTo>
                      <a:pt x="735" y="836"/>
                      <a:pt x="741" y="814"/>
                      <a:pt x="743" y="798"/>
                    </a:cubicBezTo>
                    <a:cubicBezTo>
                      <a:pt x="744" y="783"/>
                      <a:pt x="736" y="773"/>
                      <a:pt x="716" y="770"/>
                    </a:cubicBezTo>
                    <a:cubicBezTo>
                      <a:pt x="698" y="767"/>
                      <a:pt x="679" y="766"/>
                      <a:pt x="661" y="765"/>
                    </a:cubicBezTo>
                    <a:cubicBezTo>
                      <a:pt x="654" y="764"/>
                      <a:pt x="647" y="764"/>
                      <a:pt x="640" y="763"/>
                    </a:cubicBezTo>
                    <a:cubicBezTo>
                      <a:pt x="633" y="762"/>
                      <a:pt x="630" y="759"/>
                      <a:pt x="632" y="752"/>
                    </a:cubicBezTo>
                    <a:cubicBezTo>
                      <a:pt x="633" y="750"/>
                      <a:pt x="632" y="746"/>
                      <a:pt x="631" y="745"/>
                    </a:cubicBezTo>
                    <a:cubicBezTo>
                      <a:pt x="626" y="740"/>
                      <a:pt x="613" y="740"/>
                      <a:pt x="609" y="746"/>
                    </a:cubicBezTo>
                    <a:cubicBezTo>
                      <a:pt x="605" y="754"/>
                      <a:pt x="601" y="763"/>
                      <a:pt x="599" y="771"/>
                    </a:cubicBezTo>
                    <a:cubicBezTo>
                      <a:pt x="597" y="782"/>
                      <a:pt x="602" y="788"/>
                      <a:pt x="612" y="790"/>
                    </a:cubicBezTo>
                    <a:cubicBezTo>
                      <a:pt x="624" y="791"/>
                      <a:pt x="635" y="791"/>
                      <a:pt x="646" y="790"/>
                    </a:cubicBezTo>
                    <a:cubicBezTo>
                      <a:pt x="652" y="790"/>
                      <a:pt x="654" y="791"/>
                      <a:pt x="655" y="796"/>
                    </a:cubicBezTo>
                    <a:cubicBezTo>
                      <a:pt x="657" y="806"/>
                      <a:pt x="653" y="811"/>
                      <a:pt x="642" y="815"/>
                    </a:cubicBezTo>
                    <a:cubicBezTo>
                      <a:pt x="630" y="820"/>
                      <a:pt x="617" y="826"/>
                      <a:pt x="606" y="833"/>
                    </a:cubicBezTo>
                    <a:cubicBezTo>
                      <a:pt x="596" y="840"/>
                      <a:pt x="597" y="848"/>
                      <a:pt x="604" y="856"/>
                    </a:cubicBezTo>
                    <a:cubicBezTo>
                      <a:pt x="609" y="862"/>
                      <a:pt x="614" y="867"/>
                      <a:pt x="619" y="871"/>
                    </a:cubicBezTo>
                    <a:cubicBezTo>
                      <a:pt x="623" y="875"/>
                      <a:pt x="624" y="878"/>
                      <a:pt x="621" y="884"/>
                    </a:cubicBezTo>
                    <a:cubicBezTo>
                      <a:pt x="614" y="897"/>
                      <a:pt x="610" y="912"/>
                      <a:pt x="611" y="928"/>
                    </a:cubicBezTo>
                    <a:cubicBezTo>
                      <a:pt x="612" y="938"/>
                      <a:pt x="616" y="945"/>
                      <a:pt x="624" y="951"/>
                    </a:cubicBezTo>
                    <a:cubicBezTo>
                      <a:pt x="632" y="957"/>
                      <a:pt x="640" y="964"/>
                      <a:pt x="647" y="971"/>
                    </a:cubicBezTo>
                    <a:cubicBezTo>
                      <a:pt x="649" y="973"/>
                      <a:pt x="651" y="976"/>
                      <a:pt x="651" y="979"/>
                    </a:cubicBezTo>
                    <a:cubicBezTo>
                      <a:pt x="651" y="1001"/>
                      <a:pt x="651" y="1024"/>
                      <a:pt x="651" y="1048"/>
                    </a:cubicBezTo>
                    <a:cubicBezTo>
                      <a:pt x="648" y="1044"/>
                      <a:pt x="645" y="1040"/>
                      <a:pt x="641" y="1036"/>
                    </a:cubicBezTo>
                    <a:cubicBezTo>
                      <a:pt x="633" y="1024"/>
                      <a:pt x="627" y="1012"/>
                      <a:pt x="628" y="997"/>
                    </a:cubicBezTo>
                    <a:cubicBezTo>
                      <a:pt x="628" y="988"/>
                      <a:pt x="626" y="979"/>
                      <a:pt x="624" y="971"/>
                    </a:cubicBezTo>
                    <a:cubicBezTo>
                      <a:pt x="622" y="966"/>
                      <a:pt x="617" y="960"/>
                      <a:pt x="615" y="960"/>
                    </a:cubicBezTo>
                    <a:cubicBezTo>
                      <a:pt x="610" y="961"/>
                      <a:pt x="605" y="965"/>
                      <a:pt x="600" y="969"/>
                    </a:cubicBezTo>
                    <a:cubicBezTo>
                      <a:pt x="598" y="971"/>
                      <a:pt x="597" y="975"/>
                      <a:pt x="597" y="978"/>
                    </a:cubicBezTo>
                    <a:cubicBezTo>
                      <a:pt x="598" y="991"/>
                      <a:pt x="598" y="1004"/>
                      <a:pt x="599" y="1017"/>
                    </a:cubicBezTo>
                    <a:cubicBezTo>
                      <a:pt x="602" y="1047"/>
                      <a:pt x="616" y="1069"/>
                      <a:pt x="645" y="1079"/>
                    </a:cubicBezTo>
                    <a:cubicBezTo>
                      <a:pt x="651" y="1081"/>
                      <a:pt x="651" y="1085"/>
                      <a:pt x="651" y="1090"/>
                    </a:cubicBezTo>
                    <a:cubicBezTo>
                      <a:pt x="651" y="1120"/>
                      <a:pt x="651" y="1150"/>
                      <a:pt x="649" y="1180"/>
                    </a:cubicBezTo>
                    <a:cubicBezTo>
                      <a:pt x="649" y="1191"/>
                      <a:pt x="653" y="1196"/>
                      <a:pt x="662" y="1200"/>
                    </a:cubicBezTo>
                    <a:cubicBezTo>
                      <a:pt x="676" y="1207"/>
                      <a:pt x="681" y="1204"/>
                      <a:pt x="682" y="1189"/>
                    </a:cubicBezTo>
                    <a:cubicBezTo>
                      <a:pt x="684" y="1158"/>
                      <a:pt x="685" y="1127"/>
                      <a:pt x="686" y="1096"/>
                    </a:cubicBezTo>
                    <a:cubicBezTo>
                      <a:pt x="686" y="1088"/>
                      <a:pt x="689" y="1084"/>
                      <a:pt x="696" y="1080"/>
                    </a:cubicBezTo>
                    <a:cubicBezTo>
                      <a:pt x="711" y="1072"/>
                      <a:pt x="725" y="1062"/>
                      <a:pt x="731" y="1044"/>
                    </a:cubicBezTo>
                    <a:cubicBezTo>
                      <a:pt x="739" y="1017"/>
                      <a:pt x="739" y="989"/>
                      <a:pt x="740" y="960"/>
                    </a:cubicBezTo>
                    <a:cubicBezTo>
                      <a:pt x="737" y="959"/>
                      <a:pt x="735" y="958"/>
                      <a:pt x="732" y="958"/>
                    </a:cubicBezTo>
                    <a:cubicBezTo>
                      <a:pt x="727" y="958"/>
                      <a:pt x="722" y="958"/>
                      <a:pt x="715" y="957"/>
                    </a:cubicBezTo>
                    <a:close/>
                    <a:moveTo>
                      <a:pt x="445" y="1274"/>
                    </a:moveTo>
                    <a:cubicBezTo>
                      <a:pt x="586" y="1320"/>
                      <a:pt x="726" y="1321"/>
                      <a:pt x="867" y="1275"/>
                    </a:cubicBezTo>
                    <a:cubicBezTo>
                      <a:pt x="857" y="1253"/>
                      <a:pt x="847" y="1233"/>
                      <a:pt x="837" y="1213"/>
                    </a:cubicBezTo>
                    <a:cubicBezTo>
                      <a:pt x="716" y="1251"/>
                      <a:pt x="596" y="1250"/>
                      <a:pt x="475" y="1212"/>
                    </a:cubicBezTo>
                    <a:cubicBezTo>
                      <a:pt x="465" y="1233"/>
                      <a:pt x="455" y="1253"/>
                      <a:pt x="445" y="12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0"/>
              <p:cNvSpPr>
                <a:spLocks noEditPoints="1"/>
              </p:cNvSpPr>
              <p:nvPr/>
            </p:nvSpPr>
            <p:spPr bwMode="auto">
              <a:xfrm>
                <a:off x="3932238" y="2098675"/>
                <a:ext cx="374650" cy="471488"/>
              </a:xfrm>
              <a:custGeom>
                <a:avLst/>
                <a:gdLst>
                  <a:gd name="T0" fmla="*/ 129 w 148"/>
                  <a:gd name="T1" fmla="*/ 97 h 186"/>
                  <a:gd name="T2" fmla="*/ 138 w 148"/>
                  <a:gd name="T3" fmla="*/ 90 h 186"/>
                  <a:gd name="T4" fmla="*/ 148 w 148"/>
                  <a:gd name="T5" fmla="*/ 88 h 186"/>
                  <a:gd name="T6" fmla="*/ 147 w 148"/>
                  <a:gd name="T7" fmla="*/ 97 h 186"/>
                  <a:gd name="T8" fmla="*/ 142 w 148"/>
                  <a:gd name="T9" fmla="*/ 106 h 186"/>
                  <a:gd name="T10" fmla="*/ 114 w 148"/>
                  <a:gd name="T11" fmla="*/ 150 h 186"/>
                  <a:gd name="T12" fmla="*/ 62 w 148"/>
                  <a:gd name="T13" fmla="*/ 185 h 186"/>
                  <a:gd name="T14" fmla="*/ 31 w 148"/>
                  <a:gd name="T15" fmla="*/ 185 h 186"/>
                  <a:gd name="T16" fmla="*/ 10 w 148"/>
                  <a:gd name="T17" fmla="*/ 147 h 186"/>
                  <a:gd name="T18" fmla="*/ 21 w 148"/>
                  <a:gd name="T19" fmla="*/ 147 h 186"/>
                  <a:gd name="T20" fmla="*/ 36 w 148"/>
                  <a:gd name="T21" fmla="*/ 154 h 186"/>
                  <a:gd name="T22" fmla="*/ 47 w 148"/>
                  <a:gd name="T23" fmla="*/ 140 h 186"/>
                  <a:gd name="T24" fmla="*/ 49 w 148"/>
                  <a:gd name="T25" fmla="*/ 134 h 186"/>
                  <a:gd name="T26" fmla="*/ 43 w 148"/>
                  <a:gd name="T27" fmla="*/ 107 h 186"/>
                  <a:gd name="T28" fmla="*/ 36 w 148"/>
                  <a:gd name="T29" fmla="*/ 101 h 186"/>
                  <a:gd name="T30" fmla="*/ 10 w 148"/>
                  <a:gd name="T31" fmla="*/ 102 h 186"/>
                  <a:gd name="T32" fmla="*/ 4 w 148"/>
                  <a:gd name="T33" fmla="*/ 105 h 186"/>
                  <a:gd name="T34" fmla="*/ 0 w 148"/>
                  <a:gd name="T35" fmla="*/ 95 h 186"/>
                  <a:gd name="T36" fmla="*/ 5 w 148"/>
                  <a:gd name="T37" fmla="*/ 84 h 186"/>
                  <a:gd name="T38" fmla="*/ 33 w 148"/>
                  <a:gd name="T39" fmla="*/ 25 h 186"/>
                  <a:gd name="T40" fmla="*/ 43 w 148"/>
                  <a:gd name="T41" fmla="*/ 8 h 186"/>
                  <a:gd name="T42" fmla="*/ 61 w 148"/>
                  <a:gd name="T43" fmla="*/ 1 h 186"/>
                  <a:gd name="T44" fmla="*/ 69 w 148"/>
                  <a:gd name="T45" fmla="*/ 14 h 186"/>
                  <a:gd name="T46" fmla="*/ 67 w 148"/>
                  <a:gd name="T47" fmla="*/ 42 h 186"/>
                  <a:gd name="T48" fmla="*/ 79 w 148"/>
                  <a:gd name="T49" fmla="*/ 48 h 186"/>
                  <a:gd name="T50" fmla="*/ 85 w 148"/>
                  <a:gd name="T51" fmla="*/ 36 h 186"/>
                  <a:gd name="T52" fmla="*/ 126 w 148"/>
                  <a:gd name="T53" fmla="*/ 17 h 186"/>
                  <a:gd name="T54" fmla="*/ 138 w 148"/>
                  <a:gd name="T55" fmla="*/ 40 h 186"/>
                  <a:gd name="T56" fmla="*/ 127 w 148"/>
                  <a:gd name="T57" fmla="*/ 92 h 186"/>
                  <a:gd name="T58" fmla="*/ 127 w 148"/>
                  <a:gd name="T59" fmla="*/ 95 h 186"/>
                  <a:gd name="T60" fmla="*/ 129 w 148"/>
                  <a:gd name="T61" fmla="*/ 97 h 186"/>
                  <a:gd name="T62" fmla="*/ 72 w 148"/>
                  <a:gd name="T63" fmla="*/ 131 h 186"/>
                  <a:gd name="T64" fmla="*/ 69 w 148"/>
                  <a:gd name="T65" fmla="*/ 133 h 186"/>
                  <a:gd name="T66" fmla="*/ 78 w 148"/>
                  <a:gd name="T67" fmla="*/ 142 h 186"/>
                  <a:gd name="T68" fmla="*/ 97 w 148"/>
                  <a:gd name="T69" fmla="*/ 139 h 186"/>
                  <a:gd name="T70" fmla="*/ 110 w 148"/>
                  <a:gd name="T71" fmla="*/ 118 h 186"/>
                  <a:gd name="T72" fmla="*/ 130 w 148"/>
                  <a:gd name="T73" fmla="*/ 37 h 186"/>
                  <a:gd name="T74" fmla="*/ 118 w 148"/>
                  <a:gd name="T75" fmla="*/ 23 h 186"/>
                  <a:gd name="T76" fmla="*/ 91 w 148"/>
                  <a:gd name="T77" fmla="*/ 41 h 186"/>
                  <a:gd name="T78" fmla="*/ 92 w 148"/>
                  <a:gd name="T79" fmla="*/ 65 h 186"/>
                  <a:gd name="T80" fmla="*/ 109 w 148"/>
                  <a:gd name="T81" fmla="*/ 97 h 186"/>
                  <a:gd name="T82" fmla="*/ 107 w 148"/>
                  <a:gd name="T83" fmla="*/ 109 h 186"/>
                  <a:gd name="T84" fmla="*/ 96 w 148"/>
                  <a:gd name="T85" fmla="*/ 104 h 186"/>
                  <a:gd name="T86" fmla="*/ 85 w 148"/>
                  <a:gd name="T87" fmla="*/ 92 h 186"/>
                  <a:gd name="T88" fmla="*/ 80 w 148"/>
                  <a:gd name="T89" fmla="*/ 88 h 186"/>
                  <a:gd name="T90" fmla="*/ 78 w 148"/>
                  <a:gd name="T91" fmla="*/ 89 h 186"/>
                  <a:gd name="T92" fmla="*/ 79 w 148"/>
                  <a:gd name="T93" fmla="*/ 99 h 186"/>
                  <a:gd name="T94" fmla="*/ 87 w 148"/>
                  <a:gd name="T95" fmla="*/ 113 h 186"/>
                  <a:gd name="T96" fmla="*/ 89 w 148"/>
                  <a:gd name="T97" fmla="*/ 126 h 186"/>
                  <a:gd name="T98" fmla="*/ 77 w 148"/>
                  <a:gd name="T99" fmla="*/ 131 h 186"/>
                  <a:gd name="T100" fmla="*/ 72 w 148"/>
                  <a:gd name="T101" fmla="*/ 131 h 186"/>
                  <a:gd name="T102" fmla="*/ 40 w 148"/>
                  <a:gd name="T103" fmla="*/ 71 h 186"/>
                  <a:gd name="T104" fmla="*/ 62 w 148"/>
                  <a:gd name="T105" fmla="*/ 82 h 186"/>
                  <a:gd name="T106" fmla="*/ 68 w 148"/>
                  <a:gd name="T107" fmla="*/ 81 h 186"/>
                  <a:gd name="T108" fmla="*/ 69 w 148"/>
                  <a:gd name="T109" fmla="*/ 73 h 186"/>
                  <a:gd name="T110" fmla="*/ 54 w 148"/>
                  <a:gd name="T111" fmla="*/ 61 h 186"/>
                  <a:gd name="T112" fmla="*/ 40 w 148"/>
                  <a:gd name="T113" fmla="*/ 7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8" h="186">
                    <a:moveTo>
                      <a:pt x="129" y="97"/>
                    </a:moveTo>
                    <a:cubicBezTo>
                      <a:pt x="132" y="94"/>
                      <a:pt x="134" y="91"/>
                      <a:pt x="138" y="90"/>
                    </a:cubicBezTo>
                    <a:cubicBezTo>
                      <a:pt x="141" y="88"/>
                      <a:pt x="144" y="88"/>
                      <a:pt x="148" y="88"/>
                    </a:cubicBezTo>
                    <a:cubicBezTo>
                      <a:pt x="148" y="91"/>
                      <a:pt x="148" y="94"/>
                      <a:pt x="147" y="97"/>
                    </a:cubicBezTo>
                    <a:cubicBezTo>
                      <a:pt x="146" y="100"/>
                      <a:pt x="144" y="104"/>
                      <a:pt x="142" y="106"/>
                    </a:cubicBezTo>
                    <a:cubicBezTo>
                      <a:pt x="127" y="118"/>
                      <a:pt x="120" y="134"/>
                      <a:pt x="114" y="150"/>
                    </a:cubicBezTo>
                    <a:cubicBezTo>
                      <a:pt x="104" y="175"/>
                      <a:pt x="89" y="185"/>
                      <a:pt x="62" y="185"/>
                    </a:cubicBezTo>
                    <a:cubicBezTo>
                      <a:pt x="52" y="185"/>
                      <a:pt x="42" y="186"/>
                      <a:pt x="31" y="185"/>
                    </a:cubicBezTo>
                    <a:cubicBezTo>
                      <a:pt x="12" y="184"/>
                      <a:pt x="1" y="164"/>
                      <a:pt x="10" y="147"/>
                    </a:cubicBezTo>
                    <a:cubicBezTo>
                      <a:pt x="14" y="140"/>
                      <a:pt x="18" y="143"/>
                      <a:pt x="21" y="147"/>
                    </a:cubicBezTo>
                    <a:cubicBezTo>
                      <a:pt x="24" y="153"/>
                      <a:pt x="29" y="155"/>
                      <a:pt x="36" y="154"/>
                    </a:cubicBezTo>
                    <a:cubicBezTo>
                      <a:pt x="44" y="152"/>
                      <a:pt x="46" y="147"/>
                      <a:pt x="47" y="140"/>
                    </a:cubicBezTo>
                    <a:cubicBezTo>
                      <a:pt x="47" y="138"/>
                      <a:pt x="48" y="136"/>
                      <a:pt x="49" y="134"/>
                    </a:cubicBezTo>
                    <a:cubicBezTo>
                      <a:pt x="55" y="118"/>
                      <a:pt x="55" y="118"/>
                      <a:pt x="43" y="107"/>
                    </a:cubicBezTo>
                    <a:cubicBezTo>
                      <a:pt x="41" y="105"/>
                      <a:pt x="38" y="103"/>
                      <a:pt x="36" y="101"/>
                    </a:cubicBezTo>
                    <a:cubicBezTo>
                      <a:pt x="23" y="89"/>
                      <a:pt x="23" y="89"/>
                      <a:pt x="10" y="102"/>
                    </a:cubicBezTo>
                    <a:cubicBezTo>
                      <a:pt x="9" y="103"/>
                      <a:pt x="6" y="104"/>
                      <a:pt x="4" y="105"/>
                    </a:cubicBezTo>
                    <a:cubicBezTo>
                      <a:pt x="3" y="101"/>
                      <a:pt x="0" y="98"/>
                      <a:pt x="0" y="95"/>
                    </a:cubicBezTo>
                    <a:cubicBezTo>
                      <a:pt x="0" y="91"/>
                      <a:pt x="3" y="87"/>
                      <a:pt x="5" y="84"/>
                    </a:cubicBezTo>
                    <a:cubicBezTo>
                      <a:pt x="16" y="65"/>
                      <a:pt x="28" y="48"/>
                      <a:pt x="33" y="25"/>
                    </a:cubicBezTo>
                    <a:cubicBezTo>
                      <a:pt x="34" y="19"/>
                      <a:pt x="39" y="13"/>
                      <a:pt x="43" y="8"/>
                    </a:cubicBezTo>
                    <a:cubicBezTo>
                      <a:pt x="47" y="1"/>
                      <a:pt x="54" y="0"/>
                      <a:pt x="61" y="1"/>
                    </a:cubicBezTo>
                    <a:cubicBezTo>
                      <a:pt x="67" y="3"/>
                      <a:pt x="70" y="8"/>
                      <a:pt x="69" y="14"/>
                    </a:cubicBezTo>
                    <a:cubicBezTo>
                      <a:pt x="69" y="23"/>
                      <a:pt x="68" y="32"/>
                      <a:pt x="67" y="42"/>
                    </a:cubicBezTo>
                    <a:cubicBezTo>
                      <a:pt x="70" y="43"/>
                      <a:pt x="74" y="45"/>
                      <a:pt x="79" y="48"/>
                    </a:cubicBezTo>
                    <a:cubicBezTo>
                      <a:pt x="81" y="44"/>
                      <a:pt x="83" y="40"/>
                      <a:pt x="85" y="36"/>
                    </a:cubicBezTo>
                    <a:cubicBezTo>
                      <a:pt x="92" y="22"/>
                      <a:pt x="111" y="14"/>
                      <a:pt x="126" y="17"/>
                    </a:cubicBezTo>
                    <a:cubicBezTo>
                      <a:pt x="135" y="20"/>
                      <a:pt x="140" y="29"/>
                      <a:pt x="138" y="40"/>
                    </a:cubicBezTo>
                    <a:cubicBezTo>
                      <a:pt x="135" y="58"/>
                      <a:pt x="131" y="75"/>
                      <a:pt x="127" y="92"/>
                    </a:cubicBezTo>
                    <a:cubicBezTo>
                      <a:pt x="127" y="93"/>
                      <a:pt x="127" y="94"/>
                      <a:pt x="127" y="95"/>
                    </a:cubicBezTo>
                    <a:cubicBezTo>
                      <a:pt x="127" y="96"/>
                      <a:pt x="128" y="96"/>
                      <a:pt x="129" y="97"/>
                    </a:cubicBezTo>
                    <a:close/>
                    <a:moveTo>
                      <a:pt x="72" y="131"/>
                    </a:moveTo>
                    <a:cubicBezTo>
                      <a:pt x="71" y="132"/>
                      <a:pt x="70" y="132"/>
                      <a:pt x="69" y="133"/>
                    </a:cubicBezTo>
                    <a:cubicBezTo>
                      <a:pt x="72" y="136"/>
                      <a:pt x="75" y="142"/>
                      <a:pt x="78" y="142"/>
                    </a:cubicBezTo>
                    <a:cubicBezTo>
                      <a:pt x="84" y="143"/>
                      <a:pt x="93" y="143"/>
                      <a:pt x="97" y="139"/>
                    </a:cubicBezTo>
                    <a:cubicBezTo>
                      <a:pt x="103" y="134"/>
                      <a:pt x="108" y="126"/>
                      <a:pt x="110" y="118"/>
                    </a:cubicBezTo>
                    <a:cubicBezTo>
                      <a:pt x="118" y="92"/>
                      <a:pt x="124" y="64"/>
                      <a:pt x="130" y="37"/>
                    </a:cubicBezTo>
                    <a:cubicBezTo>
                      <a:pt x="131" y="30"/>
                      <a:pt x="125" y="23"/>
                      <a:pt x="118" y="23"/>
                    </a:cubicBezTo>
                    <a:cubicBezTo>
                      <a:pt x="105" y="24"/>
                      <a:pt x="97" y="31"/>
                      <a:pt x="91" y="41"/>
                    </a:cubicBezTo>
                    <a:cubicBezTo>
                      <a:pt x="86" y="50"/>
                      <a:pt x="87" y="57"/>
                      <a:pt x="92" y="65"/>
                    </a:cubicBezTo>
                    <a:cubicBezTo>
                      <a:pt x="99" y="75"/>
                      <a:pt x="104" y="86"/>
                      <a:pt x="109" y="97"/>
                    </a:cubicBezTo>
                    <a:cubicBezTo>
                      <a:pt x="110" y="100"/>
                      <a:pt x="108" y="105"/>
                      <a:pt x="107" y="109"/>
                    </a:cubicBezTo>
                    <a:cubicBezTo>
                      <a:pt x="103" y="107"/>
                      <a:pt x="99" y="107"/>
                      <a:pt x="96" y="104"/>
                    </a:cubicBezTo>
                    <a:cubicBezTo>
                      <a:pt x="91" y="101"/>
                      <a:pt x="88" y="96"/>
                      <a:pt x="85" y="92"/>
                    </a:cubicBezTo>
                    <a:cubicBezTo>
                      <a:pt x="83" y="91"/>
                      <a:pt x="82" y="89"/>
                      <a:pt x="80" y="88"/>
                    </a:cubicBezTo>
                    <a:cubicBezTo>
                      <a:pt x="79" y="88"/>
                      <a:pt x="78" y="89"/>
                      <a:pt x="78" y="89"/>
                    </a:cubicBezTo>
                    <a:cubicBezTo>
                      <a:pt x="78" y="92"/>
                      <a:pt x="78" y="96"/>
                      <a:pt x="79" y="99"/>
                    </a:cubicBezTo>
                    <a:cubicBezTo>
                      <a:pt x="82" y="104"/>
                      <a:pt x="85" y="108"/>
                      <a:pt x="87" y="113"/>
                    </a:cubicBezTo>
                    <a:cubicBezTo>
                      <a:pt x="89" y="117"/>
                      <a:pt x="91" y="123"/>
                      <a:pt x="89" y="126"/>
                    </a:cubicBezTo>
                    <a:cubicBezTo>
                      <a:pt x="87" y="129"/>
                      <a:pt x="81" y="130"/>
                      <a:pt x="77" y="131"/>
                    </a:cubicBezTo>
                    <a:cubicBezTo>
                      <a:pt x="75" y="132"/>
                      <a:pt x="74" y="131"/>
                      <a:pt x="72" y="131"/>
                    </a:cubicBezTo>
                    <a:close/>
                    <a:moveTo>
                      <a:pt x="40" y="71"/>
                    </a:moveTo>
                    <a:cubicBezTo>
                      <a:pt x="49" y="75"/>
                      <a:pt x="55" y="79"/>
                      <a:pt x="62" y="82"/>
                    </a:cubicBezTo>
                    <a:cubicBezTo>
                      <a:pt x="64" y="83"/>
                      <a:pt x="68" y="82"/>
                      <a:pt x="68" y="81"/>
                    </a:cubicBezTo>
                    <a:cubicBezTo>
                      <a:pt x="69" y="79"/>
                      <a:pt x="70" y="75"/>
                      <a:pt x="69" y="73"/>
                    </a:cubicBezTo>
                    <a:cubicBezTo>
                      <a:pt x="64" y="68"/>
                      <a:pt x="60" y="63"/>
                      <a:pt x="54" y="61"/>
                    </a:cubicBezTo>
                    <a:cubicBezTo>
                      <a:pt x="51" y="60"/>
                      <a:pt x="46" y="66"/>
                      <a:pt x="40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1"/>
              <p:cNvSpPr>
                <a:spLocks noEditPoints="1"/>
              </p:cNvSpPr>
              <p:nvPr/>
            </p:nvSpPr>
            <p:spPr bwMode="auto">
              <a:xfrm>
                <a:off x="4860925" y="1165225"/>
                <a:ext cx="396875" cy="512763"/>
              </a:xfrm>
              <a:custGeom>
                <a:avLst/>
                <a:gdLst>
                  <a:gd name="T0" fmla="*/ 117 w 157"/>
                  <a:gd name="T1" fmla="*/ 182 h 203"/>
                  <a:gd name="T2" fmla="*/ 105 w 157"/>
                  <a:gd name="T3" fmla="*/ 203 h 203"/>
                  <a:gd name="T4" fmla="*/ 95 w 157"/>
                  <a:gd name="T5" fmla="*/ 182 h 203"/>
                  <a:gd name="T6" fmla="*/ 70 w 157"/>
                  <a:gd name="T7" fmla="*/ 170 h 203"/>
                  <a:gd name="T8" fmla="*/ 52 w 157"/>
                  <a:gd name="T9" fmla="*/ 167 h 203"/>
                  <a:gd name="T10" fmla="*/ 26 w 157"/>
                  <a:gd name="T11" fmla="*/ 179 h 203"/>
                  <a:gd name="T12" fmla="*/ 25 w 157"/>
                  <a:gd name="T13" fmla="*/ 115 h 203"/>
                  <a:gd name="T14" fmla="*/ 45 w 157"/>
                  <a:gd name="T15" fmla="*/ 104 h 203"/>
                  <a:gd name="T16" fmla="*/ 38 w 157"/>
                  <a:gd name="T17" fmla="*/ 76 h 203"/>
                  <a:gd name="T18" fmla="*/ 11 w 157"/>
                  <a:gd name="T19" fmla="*/ 56 h 203"/>
                  <a:gd name="T20" fmla="*/ 39 w 157"/>
                  <a:gd name="T21" fmla="*/ 40 h 203"/>
                  <a:gd name="T22" fmla="*/ 47 w 157"/>
                  <a:gd name="T23" fmla="*/ 8 h 203"/>
                  <a:gd name="T24" fmla="*/ 59 w 157"/>
                  <a:gd name="T25" fmla="*/ 31 h 203"/>
                  <a:gd name="T26" fmla="*/ 68 w 157"/>
                  <a:gd name="T27" fmla="*/ 1 h 203"/>
                  <a:gd name="T28" fmla="*/ 86 w 157"/>
                  <a:gd name="T29" fmla="*/ 33 h 203"/>
                  <a:gd name="T30" fmla="*/ 69 w 157"/>
                  <a:gd name="T31" fmla="*/ 64 h 203"/>
                  <a:gd name="T32" fmla="*/ 82 w 157"/>
                  <a:gd name="T33" fmla="*/ 72 h 203"/>
                  <a:gd name="T34" fmla="*/ 146 w 157"/>
                  <a:gd name="T35" fmla="*/ 60 h 203"/>
                  <a:gd name="T36" fmla="*/ 151 w 157"/>
                  <a:gd name="T37" fmla="*/ 150 h 203"/>
                  <a:gd name="T38" fmla="*/ 112 w 157"/>
                  <a:gd name="T39" fmla="*/ 167 h 203"/>
                  <a:gd name="T40" fmla="*/ 117 w 157"/>
                  <a:gd name="T41" fmla="*/ 145 h 203"/>
                  <a:gd name="T42" fmla="*/ 144 w 157"/>
                  <a:gd name="T43" fmla="*/ 140 h 203"/>
                  <a:gd name="T44" fmla="*/ 110 w 157"/>
                  <a:gd name="T45" fmla="*/ 61 h 203"/>
                  <a:gd name="T46" fmla="*/ 69 w 157"/>
                  <a:gd name="T47" fmla="*/ 117 h 203"/>
                  <a:gd name="T48" fmla="*/ 84 w 157"/>
                  <a:gd name="T49" fmla="*/ 95 h 203"/>
                  <a:gd name="T50" fmla="*/ 101 w 157"/>
                  <a:gd name="T51" fmla="*/ 106 h 203"/>
                  <a:gd name="T52" fmla="*/ 106 w 157"/>
                  <a:gd name="T53" fmla="*/ 130 h 203"/>
                  <a:gd name="T54" fmla="*/ 47 w 157"/>
                  <a:gd name="T55" fmla="*/ 149 h 203"/>
                  <a:gd name="T56" fmla="*/ 74 w 157"/>
                  <a:gd name="T57" fmla="*/ 142 h 203"/>
                  <a:gd name="T58" fmla="*/ 72 w 157"/>
                  <a:gd name="T59" fmla="*/ 133 h 203"/>
                  <a:gd name="T60" fmla="*/ 52 w 157"/>
                  <a:gd name="T61" fmla="*/ 130 h 203"/>
                  <a:gd name="T62" fmla="*/ 89 w 157"/>
                  <a:gd name="T63" fmla="*/ 158 h 203"/>
                  <a:gd name="T64" fmla="*/ 77 w 157"/>
                  <a:gd name="T65" fmla="*/ 160 h 203"/>
                  <a:gd name="T66" fmla="*/ 89 w 157"/>
                  <a:gd name="T67" fmla="*/ 15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7" h="203">
                    <a:moveTo>
                      <a:pt x="112" y="167"/>
                    </a:moveTo>
                    <a:cubicBezTo>
                      <a:pt x="114" y="174"/>
                      <a:pt x="116" y="178"/>
                      <a:pt x="117" y="182"/>
                    </a:cubicBezTo>
                    <a:cubicBezTo>
                      <a:pt x="117" y="185"/>
                      <a:pt x="119" y="189"/>
                      <a:pt x="117" y="191"/>
                    </a:cubicBezTo>
                    <a:cubicBezTo>
                      <a:pt x="114" y="196"/>
                      <a:pt x="109" y="202"/>
                      <a:pt x="105" y="203"/>
                    </a:cubicBezTo>
                    <a:cubicBezTo>
                      <a:pt x="98" y="203"/>
                      <a:pt x="97" y="195"/>
                      <a:pt x="96" y="189"/>
                    </a:cubicBezTo>
                    <a:cubicBezTo>
                      <a:pt x="96" y="187"/>
                      <a:pt x="96" y="185"/>
                      <a:pt x="95" y="182"/>
                    </a:cubicBezTo>
                    <a:cubicBezTo>
                      <a:pt x="93" y="182"/>
                      <a:pt x="92" y="182"/>
                      <a:pt x="91" y="182"/>
                    </a:cubicBezTo>
                    <a:cubicBezTo>
                      <a:pt x="75" y="187"/>
                      <a:pt x="73" y="186"/>
                      <a:pt x="70" y="170"/>
                    </a:cubicBezTo>
                    <a:cubicBezTo>
                      <a:pt x="69" y="163"/>
                      <a:pt x="63" y="158"/>
                      <a:pt x="56" y="160"/>
                    </a:cubicBezTo>
                    <a:cubicBezTo>
                      <a:pt x="54" y="161"/>
                      <a:pt x="53" y="164"/>
                      <a:pt x="52" y="167"/>
                    </a:cubicBezTo>
                    <a:cubicBezTo>
                      <a:pt x="51" y="172"/>
                      <a:pt x="50" y="181"/>
                      <a:pt x="49" y="181"/>
                    </a:cubicBezTo>
                    <a:cubicBezTo>
                      <a:pt x="41" y="182"/>
                      <a:pt x="33" y="183"/>
                      <a:pt x="26" y="179"/>
                    </a:cubicBezTo>
                    <a:cubicBezTo>
                      <a:pt x="9" y="171"/>
                      <a:pt x="0" y="136"/>
                      <a:pt x="10" y="119"/>
                    </a:cubicBezTo>
                    <a:cubicBezTo>
                      <a:pt x="14" y="111"/>
                      <a:pt x="18" y="110"/>
                      <a:pt x="25" y="115"/>
                    </a:cubicBezTo>
                    <a:cubicBezTo>
                      <a:pt x="30" y="118"/>
                      <a:pt x="33" y="117"/>
                      <a:pt x="36" y="114"/>
                    </a:cubicBezTo>
                    <a:cubicBezTo>
                      <a:pt x="39" y="110"/>
                      <a:pt x="42" y="107"/>
                      <a:pt x="45" y="104"/>
                    </a:cubicBezTo>
                    <a:cubicBezTo>
                      <a:pt x="52" y="98"/>
                      <a:pt x="53" y="91"/>
                      <a:pt x="49" y="82"/>
                    </a:cubicBezTo>
                    <a:cubicBezTo>
                      <a:pt x="46" y="78"/>
                      <a:pt x="44" y="75"/>
                      <a:pt x="38" y="76"/>
                    </a:cubicBezTo>
                    <a:cubicBezTo>
                      <a:pt x="26" y="77"/>
                      <a:pt x="16" y="71"/>
                      <a:pt x="12" y="61"/>
                    </a:cubicBezTo>
                    <a:cubicBezTo>
                      <a:pt x="11" y="59"/>
                      <a:pt x="11" y="57"/>
                      <a:pt x="11" y="56"/>
                    </a:cubicBezTo>
                    <a:cubicBezTo>
                      <a:pt x="18" y="55"/>
                      <a:pt x="25" y="56"/>
                      <a:pt x="31" y="54"/>
                    </a:cubicBezTo>
                    <a:cubicBezTo>
                      <a:pt x="37" y="52"/>
                      <a:pt x="39" y="48"/>
                      <a:pt x="39" y="40"/>
                    </a:cubicBezTo>
                    <a:cubicBezTo>
                      <a:pt x="38" y="32"/>
                      <a:pt x="39" y="23"/>
                      <a:pt x="41" y="15"/>
                    </a:cubicBezTo>
                    <a:cubicBezTo>
                      <a:pt x="41" y="12"/>
                      <a:pt x="45" y="10"/>
                      <a:pt x="47" y="8"/>
                    </a:cubicBezTo>
                    <a:cubicBezTo>
                      <a:pt x="48" y="10"/>
                      <a:pt x="51" y="12"/>
                      <a:pt x="52" y="14"/>
                    </a:cubicBezTo>
                    <a:cubicBezTo>
                      <a:pt x="54" y="19"/>
                      <a:pt x="56" y="25"/>
                      <a:pt x="59" y="31"/>
                    </a:cubicBezTo>
                    <a:cubicBezTo>
                      <a:pt x="70" y="24"/>
                      <a:pt x="72" y="19"/>
                      <a:pt x="68" y="8"/>
                    </a:cubicBezTo>
                    <a:cubicBezTo>
                      <a:pt x="67" y="6"/>
                      <a:pt x="68" y="3"/>
                      <a:pt x="68" y="1"/>
                    </a:cubicBezTo>
                    <a:cubicBezTo>
                      <a:pt x="70" y="1"/>
                      <a:pt x="73" y="0"/>
                      <a:pt x="75" y="1"/>
                    </a:cubicBezTo>
                    <a:cubicBezTo>
                      <a:pt x="88" y="6"/>
                      <a:pt x="93" y="21"/>
                      <a:pt x="86" y="33"/>
                    </a:cubicBezTo>
                    <a:cubicBezTo>
                      <a:pt x="82" y="40"/>
                      <a:pt x="77" y="46"/>
                      <a:pt x="73" y="52"/>
                    </a:cubicBezTo>
                    <a:cubicBezTo>
                      <a:pt x="71" y="56"/>
                      <a:pt x="69" y="60"/>
                      <a:pt x="69" y="64"/>
                    </a:cubicBezTo>
                    <a:cubicBezTo>
                      <a:pt x="69" y="67"/>
                      <a:pt x="70" y="72"/>
                      <a:pt x="72" y="74"/>
                    </a:cubicBezTo>
                    <a:cubicBezTo>
                      <a:pt x="73" y="75"/>
                      <a:pt x="79" y="73"/>
                      <a:pt x="82" y="72"/>
                    </a:cubicBezTo>
                    <a:cubicBezTo>
                      <a:pt x="93" y="66"/>
                      <a:pt x="104" y="59"/>
                      <a:pt x="115" y="54"/>
                    </a:cubicBezTo>
                    <a:cubicBezTo>
                      <a:pt x="126" y="50"/>
                      <a:pt x="136" y="54"/>
                      <a:pt x="146" y="60"/>
                    </a:cubicBezTo>
                    <a:cubicBezTo>
                      <a:pt x="149" y="62"/>
                      <a:pt x="152" y="66"/>
                      <a:pt x="152" y="69"/>
                    </a:cubicBezTo>
                    <a:cubicBezTo>
                      <a:pt x="155" y="96"/>
                      <a:pt x="157" y="123"/>
                      <a:pt x="151" y="150"/>
                    </a:cubicBezTo>
                    <a:cubicBezTo>
                      <a:pt x="148" y="166"/>
                      <a:pt x="139" y="171"/>
                      <a:pt x="123" y="169"/>
                    </a:cubicBezTo>
                    <a:cubicBezTo>
                      <a:pt x="120" y="168"/>
                      <a:pt x="117" y="168"/>
                      <a:pt x="112" y="167"/>
                    </a:cubicBezTo>
                    <a:close/>
                    <a:moveTo>
                      <a:pt x="106" y="130"/>
                    </a:moveTo>
                    <a:cubicBezTo>
                      <a:pt x="111" y="136"/>
                      <a:pt x="116" y="140"/>
                      <a:pt x="117" y="145"/>
                    </a:cubicBezTo>
                    <a:cubicBezTo>
                      <a:pt x="118" y="154"/>
                      <a:pt x="119" y="155"/>
                      <a:pt x="127" y="154"/>
                    </a:cubicBezTo>
                    <a:cubicBezTo>
                      <a:pt x="136" y="154"/>
                      <a:pt x="141" y="149"/>
                      <a:pt x="144" y="140"/>
                    </a:cubicBezTo>
                    <a:cubicBezTo>
                      <a:pt x="150" y="120"/>
                      <a:pt x="146" y="99"/>
                      <a:pt x="144" y="79"/>
                    </a:cubicBezTo>
                    <a:cubicBezTo>
                      <a:pt x="142" y="61"/>
                      <a:pt x="126" y="53"/>
                      <a:pt x="110" y="61"/>
                    </a:cubicBezTo>
                    <a:cubicBezTo>
                      <a:pt x="93" y="70"/>
                      <a:pt x="77" y="80"/>
                      <a:pt x="66" y="96"/>
                    </a:cubicBezTo>
                    <a:cubicBezTo>
                      <a:pt x="59" y="105"/>
                      <a:pt x="59" y="108"/>
                      <a:pt x="69" y="117"/>
                    </a:cubicBezTo>
                    <a:cubicBezTo>
                      <a:pt x="71" y="114"/>
                      <a:pt x="74" y="111"/>
                      <a:pt x="76" y="108"/>
                    </a:cubicBezTo>
                    <a:cubicBezTo>
                      <a:pt x="79" y="104"/>
                      <a:pt x="81" y="99"/>
                      <a:pt x="84" y="95"/>
                    </a:cubicBezTo>
                    <a:cubicBezTo>
                      <a:pt x="89" y="89"/>
                      <a:pt x="99" y="88"/>
                      <a:pt x="104" y="93"/>
                    </a:cubicBezTo>
                    <a:cubicBezTo>
                      <a:pt x="109" y="99"/>
                      <a:pt x="103" y="102"/>
                      <a:pt x="101" y="106"/>
                    </a:cubicBezTo>
                    <a:cubicBezTo>
                      <a:pt x="99" y="108"/>
                      <a:pt x="98" y="111"/>
                      <a:pt x="96" y="114"/>
                    </a:cubicBezTo>
                    <a:cubicBezTo>
                      <a:pt x="106" y="117"/>
                      <a:pt x="112" y="122"/>
                      <a:pt x="106" y="130"/>
                    </a:cubicBezTo>
                    <a:close/>
                    <a:moveTo>
                      <a:pt x="50" y="122"/>
                    </a:moveTo>
                    <a:cubicBezTo>
                      <a:pt x="41" y="131"/>
                      <a:pt x="40" y="139"/>
                      <a:pt x="47" y="149"/>
                    </a:cubicBezTo>
                    <a:cubicBezTo>
                      <a:pt x="52" y="157"/>
                      <a:pt x="58" y="150"/>
                      <a:pt x="63" y="148"/>
                    </a:cubicBezTo>
                    <a:cubicBezTo>
                      <a:pt x="67" y="147"/>
                      <a:pt x="71" y="145"/>
                      <a:pt x="74" y="142"/>
                    </a:cubicBezTo>
                    <a:cubicBezTo>
                      <a:pt x="83" y="135"/>
                      <a:pt x="87" y="125"/>
                      <a:pt x="86" y="113"/>
                    </a:cubicBezTo>
                    <a:cubicBezTo>
                      <a:pt x="80" y="119"/>
                      <a:pt x="75" y="126"/>
                      <a:pt x="72" y="133"/>
                    </a:cubicBezTo>
                    <a:cubicBezTo>
                      <a:pt x="69" y="138"/>
                      <a:pt x="68" y="143"/>
                      <a:pt x="62" y="142"/>
                    </a:cubicBezTo>
                    <a:cubicBezTo>
                      <a:pt x="55" y="141"/>
                      <a:pt x="53" y="137"/>
                      <a:pt x="52" y="130"/>
                    </a:cubicBezTo>
                    <a:cubicBezTo>
                      <a:pt x="52" y="128"/>
                      <a:pt x="51" y="125"/>
                      <a:pt x="50" y="122"/>
                    </a:cubicBezTo>
                    <a:close/>
                    <a:moveTo>
                      <a:pt x="89" y="158"/>
                    </a:moveTo>
                    <a:cubicBezTo>
                      <a:pt x="86" y="155"/>
                      <a:pt x="84" y="153"/>
                      <a:pt x="82" y="151"/>
                    </a:cubicBezTo>
                    <a:cubicBezTo>
                      <a:pt x="80" y="154"/>
                      <a:pt x="77" y="157"/>
                      <a:pt x="77" y="160"/>
                    </a:cubicBezTo>
                    <a:cubicBezTo>
                      <a:pt x="76" y="162"/>
                      <a:pt x="80" y="165"/>
                      <a:pt x="82" y="167"/>
                    </a:cubicBezTo>
                    <a:cubicBezTo>
                      <a:pt x="84" y="164"/>
                      <a:pt x="86" y="162"/>
                      <a:pt x="89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2"/>
              <p:cNvSpPr>
                <a:spLocks noEditPoints="1"/>
              </p:cNvSpPr>
              <p:nvPr/>
            </p:nvSpPr>
            <p:spPr bwMode="auto">
              <a:xfrm>
                <a:off x="7315200" y="2152650"/>
                <a:ext cx="554038" cy="392113"/>
              </a:xfrm>
              <a:custGeom>
                <a:avLst/>
                <a:gdLst>
                  <a:gd name="T0" fmla="*/ 151 w 219"/>
                  <a:gd name="T1" fmla="*/ 35 h 155"/>
                  <a:gd name="T2" fmla="*/ 185 w 219"/>
                  <a:gd name="T3" fmla="*/ 42 h 155"/>
                  <a:gd name="T4" fmla="*/ 203 w 219"/>
                  <a:gd name="T5" fmla="*/ 42 h 155"/>
                  <a:gd name="T6" fmla="*/ 209 w 219"/>
                  <a:gd name="T7" fmla="*/ 48 h 155"/>
                  <a:gd name="T8" fmla="*/ 202 w 219"/>
                  <a:gd name="T9" fmla="*/ 53 h 155"/>
                  <a:gd name="T10" fmla="*/ 190 w 219"/>
                  <a:gd name="T11" fmla="*/ 54 h 155"/>
                  <a:gd name="T12" fmla="*/ 169 w 219"/>
                  <a:gd name="T13" fmla="*/ 64 h 155"/>
                  <a:gd name="T14" fmla="*/ 194 w 219"/>
                  <a:gd name="T15" fmla="*/ 69 h 155"/>
                  <a:gd name="T16" fmla="*/ 219 w 219"/>
                  <a:gd name="T17" fmla="*/ 70 h 155"/>
                  <a:gd name="T18" fmla="*/ 193 w 219"/>
                  <a:gd name="T19" fmla="*/ 82 h 155"/>
                  <a:gd name="T20" fmla="*/ 145 w 219"/>
                  <a:gd name="T21" fmla="*/ 92 h 155"/>
                  <a:gd name="T22" fmla="*/ 144 w 219"/>
                  <a:gd name="T23" fmla="*/ 104 h 155"/>
                  <a:gd name="T24" fmla="*/ 157 w 219"/>
                  <a:gd name="T25" fmla="*/ 142 h 155"/>
                  <a:gd name="T26" fmla="*/ 153 w 219"/>
                  <a:gd name="T27" fmla="*/ 154 h 155"/>
                  <a:gd name="T28" fmla="*/ 140 w 219"/>
                  <a:gd name="T29" fmla="*/ 151 h 155"/>
                  <a:gd name="T30" fmla="*/ 126 w 219"/>
                  <a:gd name="T31" fmla="*/ 136 h 155"/>
                  <a:gd name="T32" fmla="*/ 115 w 219"/>
                  <a:gd name="T33" fmla="*/ 106 h 155"/>
                  <a:gd name="T34" fmla="*/ 118 w 219"/>
                  <a:gd name="T35" fmla="*/ 105 h 155"/>
                  <a:gd name="T36" fmla="*/ 131 w 219"/>
                  <a:gd name="T37" fmla="*/ 125 h 155"/>
                  <a:gd name="T38" fmla="*/ 142 w 219"/>
                  <a:gd name="T39" fmla="*/ 134 h 155"/>
                  <a:gd name="T40" fmla="*/ 142 w 219"/>
                  <a:gd name="T41" fmla="*/ 119 h 155"/>
                  <a:gd name="T42" fmla="*/ 123 w 219"/>
                  <a:gd name="T43" fmla="*/ 97 h 155"/>
                  <a:gd name="T44" fmla="*/ 120 w 219"/>
                  <a:gd name="T45" fmla="*/ 94 h 155"/>
                  <a:gd name="T46" fmla="*/ 99 w 219"/>
                  <a:gd name="T47" fmla="*/ 66 h 155"/>
                  <a:gd name="T48" fmla="*/ 61 w 219"/>
                  <a:gd name="T49" fmla="*/ 43 h 155"/>
                  <a:gd name="T50" fmla="*/ 19 w 219"/>
                  <a:gd name="T51" fmla="*/ 36 h 155"/>
                  <a:gd name="T52" fmla="*/ 3 w 219"/>
                  <a:gd name="T53" fmla="*/ 33 h 155"/>
                  <a:gd name="T54" fmla="*/ 4 w 219"/>
                  <a:gd name="T55" fmla="*/ 17 h 155"/>
                  <a:gd name="T56" fmla="*/ 31 w 219"/>
                  <a:gd name="T57" fmla="*/ 3 h 155"/>
                  <a:gd name="T58" fmla="*/ 46 w 219"/>
                  <a:gd name="T59" fmla="*/ 4 h 155"/>
                  <a:gd name="T60" fmla="*/ 38 w 219"/>
                  <a:gd name="T61" fmla="*/ 24 h 155"/>
                  <a:gd name="T62" fmla="*/ 57 w 219"/>
                  <a:gd name="T63" fmla="*/ 34 h 155"/>
                  <a:gd name="T64" fmla="*/ 109 w 219"/>
                  <a:gd name="T65" fmla="*/ 66 h 155"/>
                  <a:gd name="T66" fmla="*/ 124 w 219"/>
                  <a:gd name="T67" fmla="*/ 61 h 155"/>
                  <a:gd name="T68" fmla="*/ 113 w 219"/>
                  <a:gd name="T69" fmla="*/ 59 h 155"/>
                  <a:gd name="T70" fmla="*/ 112 w 219"/>
                  <a:gd name="T71" fmla="*/ 57 h 155"/>
                  <a:gd name="T72" fmla="*/ 142 w 219"/>
                  <a:gd name="T73" fmla="*/ 48 h 155"/>
                  <a:gd name="T74" fmla="*/ 168 w 219"/>
                  <a:gd name="T75" fmla="*/ 51 h 155"/>
                  <a:gd name="T76" fmla="*/ 129 w 219"/>
                  <a:gd name="T77" fmla="*/ 45 h 155"/>
                  <a:gd name="T78" fmla="*/ 111 w 219"/>
                  <a:gd name="T79" fmla="*/ 52 h 155"/>
                  <a:gd name="T80" fmla="*/ 102 w 219"/>
                  <a:gd name="T81" fmla="*/ 53 h 155"/>
                  <a:gd name="T82" fmla="*/ 100 w 219"/>
                  <a:gd name="T83" fmla="*/ 50 h 155"/>
                  <a:gd name="T84" fmla="*/ 113 w 219"/>
                  <a:gd name="T85" fmla="*/ 43 h 155"/>
                  <a:gd name="T86" fmla="*/ 110 w 219"/>
                  <a:gd name="T87" fmla="*/ 40 h 155"/>
                  <a:gd name="T88" fmla="*/ 101 w 219"/>
                  <a:gd name="T89" fmla="*/ 41 h 155"/>
                  <a:gd name="T90" fmla="*/ 91 w 219"/>
                  <a:gd name="T91" fmla="*/ 37 h 155"/>
                  <a:gd name="T92" fmla="*/ 97 w 219"/>
                  <a:gd name="T93" fmla="*/ 24 h 155"/>
                  <a:gd name="T94" fmla="*/ 119 w 219"/>
                  <a:gd name="T95" fmla="*/ 19 h 155"/>
                  <a:gd name="T96" fmla="*/ 115 w 219"/>
                  <a:gd name="T97" fmla="*/ 29 h 155"/>
                  <a:gd name="T98" fmla="*/ 136 w 219"/>
                  <a:gd name="T99" fmla="*/ 28 h 155"/>
                  <a:gd name="T100" fmla="*/ 156 w 219"/>
                  <a:gd name="T101" fmla="*/ 13 h 155"/>
                  <a:gd name="T102" fmla="*/ 168 w 219"/>
                  <a:gd name="T103" fmla="*/ 13 h 155"/>
                  <a:gd name="T104" fmla="*/ 164 w 219"/>
                  <a:gd name="T105" fmla="*/ 27 h 155"/>
                  <a:gd name="T106" fmla="*/ 152 w 219"/>
                  <a:gd name="T107" fmla="*/ 33 h 155"/>
                  <a:gd name="T108" fmla="*/ 151 w 219"/>
                  <a:gd name="T109" fmla="*/ 35 h 155"/>
                  <a:gd name="T110" fmla="*/ 126 w 219"/>
                  <a:gd name="T111" fmla="*/ 76 h 155"/>
                  <a:gd name="T112" fmla="*/ 124 w 219"/>
                  <a:gd name="T113" fmla="*/ 80 h 155"/>
                  <a:gd name="T114" fmla="*/ 137 w 219"/>
                  <a:gd name="T115" fmla="*/ 86 h 155"/>
                  <a:gd name="T116" fmla="*/ 138 w 219"/>
                  <a:gd name="T117" fmla="*/ 79 h 155"/>
                  <a:gd name="T118" fmla="*/ 126 w 219"/>
                  <a:gd name="T119" fmla="*/ 76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9" h="155">
                    <a:moveTo>
                      <a:pt x="151" y="35"/>
                    </a:moveTo>
                    <a:cubicBezTo>
                      <a:pt x="162" y="39"/>
                      <a:pt x="172" y="45"/>
                      <a:pt x="185" y="42"/>
                    </a:cubicBezTo>
                    <a:cubicBezTo>
                      <a:pt x="191" y="41"/>
                      <a:pt x="197" y="41"/>
                      <a:pt x="203" y="42"/>
                    </a:cubicBezTo>
                    <a:cubicBezTo>
                      <a:pt x="205" y="42"/>
                      <a:pt x="207" y="46"/>
                      <a:pt x="209" y="48"/>
                    </a:cubicBezTo>
                    <a:cubicBezTo>
                      <a:pt x="207" y="50"/>
                      <a:pt x="205" y="53"/>
                      <a:pt x="202" y="53"/>
                    </a:cubicBezTo>
                    <a:cubicBezTo>
                      <a:pt x="198" y="54"/>
                      <a:pt x="194" y="54"/>
                      <a:pt x="190" y="54"/>
                    </a:cubicBezTo>
                    <a:cubicBezTo>
                      <a:pt x="181" y="53"/>
                      <a:pt x="175" y="57"/>
                      <a:pt x="169" y="64"/>
                    </a:cubicBezTo>
                    <a:cubicBezTo>
                      <a:pt x="177" y="70"/>
                      <a:pt x="185" y="72"/>
                      <a:pt x="194" y="69"/>
                    </a:cubicBezTo>
                    <a:cubicBezTo>
                      <a:pt x="203" y="66"/>
                      <a:pt x="211" y="64"/>
                      <a:pt x="219" y="70"/>
                    </a:cubicBezTo>
                    <a:cubicBezTo>
                      <a:pt x="213" y="82"/>
                      <a:pt x="204" y="86"/>
                      <a:pt x="193" y="82"/>
                    </a:cubicBezTo>
                    <a:cubicBezTo>
                      <a:pt x="175" y="77"/>
                      <a:pt x="159" y="82"/>
                      <a:pt x="145" y="92"/>
                    </a:cubicBezTo>
                    <a:cubicBezTo>
                      <a:pt x="139" y="96"/>
                      <a:pt x="142" y="100"/>
                      <a:pt x="144" y="104"/>
                    </a:cubicBezTo>
                    <a:cubicBezTo>
                      <a:pt x="153" y="115"/>
                      <a:pt x="157" y="128"/>
                      <a:pt x="157" y="142"/>
                    </a:cubicBezTo>
                    <a:cubicBezTo>
                      <a:pt x="157" y="146"/>
                      <a:pt x="155" y="153"/>
                      <a:pt x="153" y="154"/>
                    </a:cubicBezTo>
                    <a:cubicBezTo>
                      <a:pt x="149" y="155"/>
                      <a:pt x="143" y="153"/>
                      <a:pt x="140" y="151"/>
                    </a:cubicBezTo>
                    <a:cubicBezTo>
                      <a:pt x="134" y="147"/>
                      <a:pt x="129" y="142"/>
                      <a:pt x="126" y="136"/>
                    </a:cubicBezTo>
                    <a:cubicBezTo>
                      <a:pt x="121" y="126"/>
                      <a:pt x="119" y="116"/>
                      <a:pt x="115" y="106"/>
                    </a:cubicBezTo>
                    <a:cubicBezTo>
                      <a:pt x="116" y="106"/>
                      <a:pt x="117" y="105"/>
                      <a:pt x="118" y="105"/>
                    </a:cubicBezTo>
                    <a:cubicBezTo>
                      <a:pt x="122" y="111"/>
                      <a:pt x="126" y="118"/>
                      <a:pt x="131" y="125"/>
                    </a:cubicBezTo>
                    <a:cubicBezTo>
                      <a:pt x="134" y="128"/>
                      <a:pt x="138" y="131"/>
                      <a:pt x="142" y="134"/>
                    </a:cubicBezTo>
                    <a:cubicBezTo>
                      <a:pt x="142" y="129"/>
                      <a:pt x="144" y="124"/>
                      <a:pt x="142" y="119"/>
                    </a:cubicBezTo>
                    <a:cubicBezTo>
                      <a:pt x="138" y="110"/>
                      <a:pt x="135" y="99"/>
                      <a:pt x="123" y="97"/>
                    </a:cubicBezTo>
                    <a:cubicBezTo>
                      <a:pt x="122" y="97"/>
                      <a:pt x="120" y="95"/>
                      <a:pt x="120" y="94"/>
                    </a:cubicBezTo>
                    <a:cubicBezTo>
                      <a:pt x="119" y="80"/>
                      <a:pt x="108" y="73"/>
                      <a:pt x="99" y="66"/>
                    </a:cubicBezTo>
                    <a:cubicBezTo>
                      <a:pt x="87" y="58"/>
                      <a:pt x="74" y="50"/>
                      <a:pt x="61" y="43"/>
                    </a:cubicBezTo>
                    <a:cubicBezTo>
                      <a:pt x="48" y="36"/>
                      <a:pt x="34" y="34"/>
                      <a:pt x="19" y="36"/>
                    </a:cubicBezTo>
                    <a:cubicBezTo>
                      <a:pt x="14" y="37"/>
                      <a:pt x="5" y="37"/>
                      <a:pt x="3" y="33"/>
                    </a:cubicBezTo>
                    <a:cubicBezTo>
                      <a:pt x="0" y="30"/>
                      <a:pt x="2" y="22"/>
                      <a:pt x="4" y="17"/>
                    </a:cubicBezTo>
                    <a:cubicBezTo>
                      <a:pt x="10" y="3"/>
                      <a:pt x="17" y="0"/>
                      <a:pt x="31" y="3"/>
                    </a:cubicBezTo>
                    <a:cubicBezTo>
                      <a:pt x="36" y="3"/>
                      <a:pt x="40" y="4"/>
                      <a:pt x="46" y="4"/>
                    </a:cubicBezTo>
                    <a:cubicBezTo>
                      <a:pt x="43" y="11"/>
                      <a:pt x="41" y="17"/>
                      <a:pt x="38" y="24"/>
                    </a:cubicBezTo>
                    <a:cubicBezTo>
                      <a:pt x="44" y="27"/>
                      <a:pt x="51" y="31"/>
                      <a:pt x="57" y="34"/>
                    </a:cubicBezTo>
                    <a:cubicBezTo>
                      <a:pt x="75" y="45"/>
                      <a:pt x="92" y="55"/>
                      <a:pt x="109" y="66"/>
                    </a:cubicBezTo>
                    <a:cubicBezTo>
                      <a:pt x="117" y="71"/>
                      <a:pt x="120" y="69"/>
                      <a:pt x="124" y="61"/>
                    </a:cubicBezTo>
                    <a:cubicBezTo>
                      <a:pt x="120" y="61"/>
                      <a:pt x="116" y="60"/>
                      <a:pt x="113" y="59"/>
                    </a:cubicBezTo>
                    <a:cubicBezTo>
                      <a:pt x="113" y="58"/>
                      <a:pt x="112" y="58"/>
                      <a:pt x="112" y="57"/>
                    </a:cubicBezTo>
                    <a:cubicBezTo>
                      <a:pt x="122" y="54"/>
                      <a:pt x="132" y="51"/>
                      <a:pt x="142" y="48"/>
                    </a:cubicBezTo>
                    <a:cubicBezTo>
                      <a:pt x="147" y="60"/>
                      <a:pt x="157" y="61"/>
                      <a:pt x="168" y="51"/>
                    </a:cubicBezTo>
                    <a:cubicBezTo>
                      <a:pt x="160" y="42"/>
                      <a:pt x="142" y="39"/>
                      <a:pt x="129" y="45"/>
                    </a:cubicBezTo>
                    <a:cubicBezTo>
                      <a:pt x="123" y="47"/>
                      <a:pt x="117" y="50"/>
                      <a:pt x="111" y="52"/>
                    </a:cubicBezTo>
                    <a:cubicBezTo>
                      <a:pt x="109" y="53"/>
                      <a:pt x="105" y="52"/>
                      <a:pt x="102" y="53"/>
                    </a:cubicBezTo>
                    <a:cubicBezTo>
                      <a:pt x="102" y="52"/>
                      <a:pt x="101" y="51"/>
                      <a:pt x="100" y="50"/>
                    </a:cubicBezTo>
                    <a:cubicBezTo>
                      <a:pt x="104" y="47"/>
                      <a:pt x="109" y="45"/>
                      <a:pt x="113" y="43"/>
                    </a:cubicBezTo>
                    <a:cubicBezTo>
                      <a:pt x="112" y="42"/>
                      <a:pt x="111" y="41"/>
                      <a:pt x="110" y="40"/>
                    </a:cubicBezTo>
                    <a:cubicBezTo>
                      <a:pt x="107" y="40"/>
                      <a:pt x="104" y="41"/>
                      <a:pt x="101" y="41"/>
                    </a:cubicBezTo>
                    <a:cubicBezTo>
                      <a:pt x="98" y="40"/>
                      <a:pt x="92" y="39"/>
                      <a:pt x="91" y="37"/>
                    </a:cubicBezTo>
                    <a:cubicBezTo>
                      <a:pt x="89" y="31"/>
                      <a:pt x="91" y="26"/>
                      <a:pt x="97" y="24"/>
                    </a:cubicBezTo>
                    <a:cubicBezTo>
                      <a:pt x="104" y="22"/>
                      <a:pt x="111" y="21"/>
                      <a:pt x="119" y="19"/>
                    </a:cubicBezTo>
                    <a:cubicBezTo>
                      <a:pt x="117" y="23"/>
                      <a:pt x="116" y="26"/>
                      <a:pt x="115" y="29"/>
                    </a:cubicBezTo>
                    <a:cubicBezTo>
                      <a:pt x="123" y="34"/>
                      <a:pt x="130" y="32"/>
                      <a:pt x="136" y="28"/>
                    </a:cubicBezTo>
                    <a:cubicBezTo>
                      <a:pt x="143" y="23"/>
                      <a:pt x="149" y="17"/>
                      <a:pt x="156" y="13"/>
                    </a:cubicBezTo>
                    <a:cubicBezTo>
                      <a:pt x="159" y="11"/>
                      <a:pt x="165" y="11"/>
                      <a:pt x="168" y="13"/>
                    </a:cubicBezTo>
                    <a:cubicBezTo>
                      <a:pt x="172" y="15"/>
                      <a:pt x="169" y="25"/>
                      <a:pt x="164" y="27"/>
                    </a:cubicBezTo>
                    <a:cubicBezTo>
                      <a:pt x="160" y="29"/>
                      <a:pt x="156" y="31"/>
                      <a:pt x="152" y="33"/>
                    </a:cubicBezTo>
                    <a:cubicBezTo>
                      <a:pt x="151" y="34"/>
                      <a:pt x="151" y="34"/>
                      <a:pt x="151" y="35"/>
                    </a:cubicBezTo>
                    <a:close/>
                    <a:moveTo>
                      <a:pt x="126" y="76"/>
                    </a:moveTo>
                    <a:cubicBezTo>
                      <a:pt x="125" y="77"/>
                      <a:pt x="125" y="78"/>
                      <a:pt x="124" y="80"/>
                    </a:cubicBezTo>
                    <a:cubicBezTo>
                      <a:pt x="128" y="82"/>
                      <a:pt x="132" y="84"/>
                      <a:pt x="137" y="86"/>
                    </a:cubicBezTo>
                    <a:cubicBezTo>
                      <a:pt x="137" y="83"/>
                      <a:pt x="139" y="81"/>
                      <a:pt x="138" y="79"/>
                    </a:cubicBezTo>
                    <a:cubicBezTo>
                      <a:pt x="135" y="72"/>
                      <a:pt x="130" y="74"/>
                      <a:pt x="12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3"/>
              <p:cNvSpPr/>
              <p:nvPr/>
            </p:nvSpPr>
            <p:spPr bwMode="auto">
              <a:xfrm>
                <a:off x="4657725" y="4679950"/>
                <a:ext cx="366713" cy="349250"/>
              </a:xfrm>
              <a:custGeom>
                <a:avLst/>
                <a:gdLst>
                  <a:gd name="T0" fmla="*/ 59 w 145"/>
                  <a:gd name="T1" fmla="*/ 69 h 138"/>
                  <a:gd name="T2" fmla="*/ 18 w 145"/>
                  <a:gd name="T3" fmla="*/ 105 h 138"/>
                  <a:gd name="T4" fmla="*/ 0 w 145"/>
                  <a:gd name="T5" fmla="*/ 104 h 138"/>
                  <a:gd name="T6" fmla="*/ 18 w 145"/>
                  <a:gd name="T7" fmla="*/ 38 h 138"/>
                  <a:gd name="T8" fmla="*/ 23 w 145"/>
                  <a:gd name="T9" fmla="*/ 21 h 138"/>
                  <a:gd name="T10" fmla="*/ 21 w 145"/>
                  <a:gd name="T11" fmla="*/ 5 h 138"/>
                  <a:gd name="T12" fmla="*/ 20 w 145"/>
                  <a:gd name="T13" fmla="*/ 1 h 138"/>
                  <a:gd name="T14" fmla="*/ 24 w 145"/>
                  <a:gd name="T15" fmla="*/ 0 h 138"/>
                  <a:gd name="T16" fmla="*/ 62 w 145"/>
                  <a:gd name="T17" fmla="*/ 23 h 138"/>
                  <a:gd name="T18" fmla="*/ 56 w 145"/>
                  <a:gd name="T19" fmla="*/ 25 h 138"/>
                  <a:gd name="T20" fmla="*/ 43 w 145"/>
                  <a:gd name="T21" fmla="*/ 33 h 138"/>
                  <a:gd name="T22" fmla="*/ 31 w 145"/>
                  <a:gd name="T23" fmla="*/ 84 h 138"/>
                  <a:gd name="T24" fmla="*/ 63 w 145"/>
                  <a:gd name="T25" fmla="*/ 56 h 138"/>
                  <a:gd name="T26" fmla="*/ 66 w 145"/>
                  <a:gd name="T27" fmla="*/ 33 h 138"/>
                  <a:gd name="T28" fmla="*/ 64 w 145"/>
                  <a:gd name="T29" fmla="*/ 28 h 138"/>
                  <a:gd name="T30" fmla="*/ 66 w 145"/>
                  <a:gd name="T31" fmla="*/ 26 h 138"/>
                  <a:gd name="T32" fmla="*/ 106 w 145"/>
                  <a:gd name="T33" fmla="*/ 50 h 138"/>
                  <a:gd name="T34" fmla="*/ 106 w 145"/>
                  <a:gd name="T35" fmla="*/ 52 h 138"/>
                  <a:gd name="T36" fmla="*/ 100 w 145"/>
                  <a:gd name="T37" fmla="*/ 52 h 138"/>
                  <a:gd name="T38" fmla="*/ 88 w 145"/>
                  <a:gd name="T39" fmla="*/ 58 h 138"/>
                  <a:gd name="T40" fmla="*/ 76 w 145"/>
                  <a:gd name="T41" fmla="*/ 110 h 138"/>
                  <a:gd name="T42" fmla="*/ 96 w 145"/>
                  <a:gd name="T43" fmla="*/ 93 h 138"/>
                  <a:gd name="T44" fmla="*/ 113 w 145"/>
                  <a:gd name="T45" fmla="*/ 79 h 138"/>
                  <a:gd name="T46" fmla="*/ 113 w 145"/>
                  <a:gd name="T47" fmla="*/ 60 h 138"/>
                  <a:gd name="T48" fmla="*/ 112 w 145"/>
                  <a:gd name="T49" fmla="*/ 56 h 138"/>
                  <a:gd name="T50" fmla="*/ 145 w 145"/>
                  <a:gd name="T51" fmla="*/ 73 h 138"/>
                  <a:gd name="T52" fmla="*/ 139 w 145"/>
                  <a:gd name="T53" fmla="*/ 76 h 138"/>
                  <a:gd name="T54" fmla="*/ 123 w 145"/>
                  <a:gd name="T55" fmla="*/ 80 h 138"/>
                  <a:gd name="T56" fmla="*/ 62 w 145"/>
                  <a:gd name="T57" fmla="*/ 132 h 138"/>
                  <a:gd name="T58" fmla="*/ 44 w 145"/>
                  <a:gd name="T59" fmla="*/ 131 h 138"/>
                  <a:gd name="T60" fmla="*/ 61 w 145"/>
                  <a:gd name="T61" fmla="*/ 70 h 138"/>
                  <a:gd name="T62" fmla="*/ 59 w 145"/>
                  <a:gd name="T63" fmla="*/ 6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" h="138">
                    <a:moveTo>
                      <a:pt x="59" y="69"/>
                    </a:moveTo>
                    <a:cubicBezTo>
                      <a:pt x="45" y="81"/>
                      <a:pt x="31" y="92"/>
                      <a:pt x="18" y="105"/>
                    </a:cubicBezTo>
                    <a:cubicBezTo>
                      <a:pt x="11" y="110"/>
                      <a:pt x="6" y="112"/>
                      <a:pt x="0" y="104"/>
                    </a:cubicBezTo>
                    <a:cubicBezTo>
                      <a:pt x="6" y="83"/>
                      <a:pt x="12" y="61"/>
                      <a:pt x="18" y="38"/>
                    </a:cubicBezTo>
                    <a:cubicBezTo>
                      <a:pt x="19" y="33"/>
                      <a:pt x="22" y="27"/>
                      <a:pt x="23" y="21"/>
                    </a:cubicBezTo>
                    <a:cubicBezTo>
                      <a:pt x="23" y="16"/>
                      <a:pt x="21" y="10"/>
                      <a:pt x="21" y="5"/>
                    </a:cubicBezTo>
                    <a:cubicBezTo>
                      <a:pt x="21" y="4"/>
                      <a:pt x="20" y="2"/>
                      <a:pt x="20" y="1"/>
                    </a:cubicBezTo>
                    <a:cubicBezTo>
                      <a:pt x="21" y="0"/>
                      <a:pt x="23" y="0"/>
                      <a:pt x="24" y="0"/>
                    </a:cubicBezTo>
                    <a:cubicBezTo>
                      <a:pt x="36" y="8"/>
                      <a:pt x="48" y="15"/>
                      <a:pt x="62" y="23"/>
                    </a:cubicBezTo>
                    <a:cubicBezTo>
                      <a:pt x="59" y="24"/>
                      <a:pt x="57" y="26"/>
                      <a:pt x="56" y="25"/>
                    </a:cubicBezTo>
                    <a:cubicBezTo>
                      <a:pt x="48" y="21"/>
                      <a:pt x="45" y="26"/>
                      <a:pt x="43" y="33"/>
                    </a:cubicBezTo>
                    <a:cubicBezTo>
                      <a:pt x="39" y="50"/>
                      <a:pt x="34" y="66"/>
                      <a:pt x="31" y="84"/>
                    </a:cubicBezTo>
                    <a:cubicBezTo>
                      <a:pt x="42" y="75"/>
                      <a:pt x="53" y="66"/>
                      <a:pt x="63" y="56"/>
                    </a:cubicBezTo>
                    <a:cubicBezTo>
                      <a:pt x="69" y="50"/>
                      <a:pt x="70" y="41"/>
                      <a:pt x="66" y="33"/>
                    </a:cubicBezTo>
                    <a:cubicBezTo>
                      <a:pt x="66" y="31"/>
                      <a:pt x="65" y="29"/>
                      <a:pt x="64" y="28"/>
                    </a:cubicBezTo>
                    <a:cubicBezTo>
                      <a:pt x="65" y="27"/>
                      <a:pt x="65" y="26"/>
                      <a:pt x="66" y="26"/>
                    </a:cubicBezTo>
                    <a:cubicBezTo>
                      <a:pt x="79" y="34"/>
                      <a:pt x="93" y="42"/>
                      <a:pt x="106" y="50"/>
                    </a:cubicBezTo>
                    <a:cubicBezTo>
                      <a:pt x="106" y="50"/>
                      <a:pt x="106" y="51"/>
                      <a:pt x="106" y="52"/>
                    </a:cubicBezTo>
                    <a:cubicBezTo>
                      <a:pt x="104" y="52"/>
                      <a:pt x="102" y="53"/>
                      <a:pt x="100" y="52"/>
                    </a:cubicBezTo>
                    <a:cubicBezTo>
                      <a:pt x="94" y="49"/>
                      <a:pt x="90" y="51"/>
                      <a:pt x="88" y="58"/>
                    </a:cubicBezTo>
                    <a:cubicBezTo>
                      <a:pt x="84" y="75"/>
                      <a:pt x="79" y="92"/>
                      <a:pt x="76" y="110"/>
                    </a:cubicBezTo>
                    <a:cubicBezTo>
                      <a:pt x="83" y="104"/>
                      <a:pt x="89" y="98"/>
                      <a:pt x="96" y="93"/>
                    </a:cubicBezTo>
                    <a:cubicBezTo>
                      <a:pt x="102" y="88"/>
                      <a:pt x="107" y="83"/>
                      <a:pt x="113" y="79"/>
                    </a:cubicBezTo>
                    <a:cubicBezTo>
                      <a:pt x="122" y="71"/>
                      <a:pt x="122" y="68"/>
                      <a:pt x="113" y="60"/>
                    </a:cubicBezTo>
                    <a:cubicBezTo>
                      <a:pt x="113" y="59"/>
                      <a:pt x="112" y="58"/>
                      <a:pt x="112" y="56"/>
                    </a:cubicBezTo>
                    <a:cubicBezTo>
                      <a:pt x="124" y="59"/>
                      <a:pt x="133" y="67"/>
                      <a:pt x="145" y="73"/>
                    </a:cubicBezTo>
                    <a:cubicBezTo>
                      <a:pt x="142" y="74"/>
                      <a:pt x="140" y="76"/>
                      <a:pt x="139" y="76"/>
                    </a:cubicBezTo>
                    <a:cubicBezTo>
                      <a:pt x="132" y="72"/>
                      <a:pt x="127" y="76"/>
                      <a:pt x="123" y="80"/>
                    </a:cubicBezTo>
                    <a:cubicBezTo>
                      <a:pt x="102" y="97"/>
                      <a:pt x="82" y="114"/>
                      <a:pt x="62" y="132"/>
                    </a:cubicBezTo>
                    <a:cubicBezTo>
                      <a:pt x="56" y="137"/>
                      <a:pt x="51" y="138"/>
                      <a:pt x="44" y="131"/>
                    </a:cubicBezTo>
                    <a:cubicBezTo>
                      <a:pt x="50" y="111"/>
                      <a:pt x="55" y="91"/>
                      <a:pt x="61" y="70"/>
                    </a:cubicBezTo>
                    <a:cubicBezTo>
                      <a:pt x="60" y="70"/>
                      <a:pt x="60" y="70"/>
                      <a:pt x="59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4"/>
              <p:cNvSpPr/>
              <p:nvPr/>
            </p:nvSpPr>
            <p:spPr bwMode="auto">
              <a:xfrm>
                <a:off x="6388100" y="1263650"/>
                <a:ext cx="366713" cy="339725"/>
              </a:xfrm>
              <a:custGeom>
                <a:avLst/>
                <a:gdLst>
                  <a:gd name="T0" fmla="*/ 66 w 145"/>
                  <a:gd name="T1" fmla="*/ 79 h 134"/>
                  <a:gd name="T2" fmla="*/ 45 w 145"/>
                  <a:gd name="T3" fmla="*/ 79 h 134"/>
                  <a:gd name="T4" fmla="*/ 23 w 145"/>
                  <a:gd name="T5" fmla="*/ 48 h 134"/>
                  <a:gd name="T6" fmla="*/ 28 w 145"/>
                  <a:gd name="T7" fmla="*/ 42 h 134"/>
                  <a:gd name="T8" fmla="*/ 33 w 145"/>
                  <a:gd name="T9" fmla="*/ 46 h 134"/>
                  <a:gd name="T10" fmla="*/ 77 w 145"/>
                  <a:gd name="T11" fmla="*/ 56 h 134"/>
                  <a:gd name="T12" fmla="*/ 81 w 145"/>
                  <a:gd name="T13" fmla="*/ 53 h 134"/>
                  <a:gd name="T14" fmla="*/ 93 w 145"/>
                  <a:gd name="T15" fmla="*/ 10 h 134"/>
                  <a:gd name="T16" fmla="*/ 96 w 145"/>
                  <a:gd name="T17" fmla="*/ 0 h 134"/>
                  <a:gd name="T18" fmla="*/ 106 w 145"/>
                  <a:gd name="T19" fmla="*/ 4 h 134"/>
                  <a:gd name="T20" fmla="*/ 116 w 145"/>
                  <a:gd name="T21" fmla="*/ 44 h 134"/>
                  <a:gd name="T22" fmla="*/ 124 w 145"/>
                  <a:gd name="T23" fmla="*/ 58 h 134"/>
                  <a:gd name="T24" fmla="*/ 143 w 145"/>
                  <a:gd name="T25" fmla="*/ 69 h 134"/>
                  <a:gd name="T26" fmla="*/ 136 w 145"/>
                  <a:gd name="T27" fmla="*/ 79 h 134"/>
                  <a:gd name="T28" fmla="*/ 124 w 145"/>
                  <a:gd name="T29" fmla="*/ 77 h 134"/>
                  <a:gd name="T30" fmla="*/ 90 w 145"/>
                  <a:gd name="T31" fmla="*/ 86 h 134"/>
                  <a:gd name="T32" fmla="*/ 52 w 145"/>
                  <a:gd name="T33" fmla="*/ 121 h 134"/>
                  <a:gd name="T34" fmla="*/ 10 w 145"/>
                  <a:gd name="T35" fmla="*/ 131 h 134"/>
                  <a:gd name="T36" fmla="*/ 2 w 145"/>
                  <a:gd name="T37" fmla="*/ 117 h 134"/>
                  <a:gd name="T38" fmla="*/ 14 w 145"/>
                  <a:gd name="T39" fmla="*/ 109 h 134"/>
                  <a:gd name="T40" fmla="*/ 33 w 145"/>
                  <a:gd name="T41" fmla="*/ 105 h 134"/>
                  <a:gd name="T42" fmla="*/ 66 w 145"/>
                  <a:gd name="T43" fmla="*/ 7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5" h="134">
                    <a:moveTo>
                      <a:pt x="66" y="79"/>
                    </a:moveTo>
                    <a:cubicBezTo>
                      <a:pt x="58" y="79"/>
                      <a:pt x="51" y="79"/>
                      <a:pt x="45" y="79"/>
                    </a:cubicBezTo>
                    <a:cubicBezTo>
                      <a:pt x="23" y="78"/>
                      <a:pt x="20" y="64"/>
                      <a:pt x="23" y="48"/>
                    </a:cubicBezTo>
                    <a:cubicBezTo>
                      <a:pt x="23" y="45"/>
                      <a:pt x="26" y="43"/>
                      <a:pt x="28" y="42"/>
                    </a:cubicBezTo>
                    <a:cubicBezTo>
                      <a:pt x="29" y="42"/>
                      <a:pt x="32" y="44"/>
                      <a:pt x="33" y="46"/>
                    </a:cubicBezTo>
                    <a:cubicBezTo>
                      <a:pt x="41" y="56"/>
                      <a:pt x="66" y="62"/>
                      <a:pt x="77" y="56"/>
                    </a:cubicBezTo>
                    <a:cubicBezTo>
                      <a:pt x="79" y="55"/>
                      <a:pt x="80" y="54"/>
                      <a:pt x="81" y="53"/>
                    </a:cubicBezTo>
                    <a:cubicBezTo>
                      <a:pt x="88" y="40"/>
                      <a:pt x="94" y="26"/>
                      <a:pt x="93" y="10"/>
                    </a:cubicBezTo>
                    <a:cubicBezTo>
                      <a:pt x="93" y="7"/>
                      <a:pt x="95" y="3"/>
                      <a:pt x="96" y="0"/>
                    </a:cubicBezTo>
                    <a:cubicBezTo>
                      <a:pt x="99" y="1"/>
                      <a:pt x="104" y="1"/>
                      <a:pt x="106" y="4"/>
                    </a:cubicBezTo>
                    <a:cubicBezTo>
                      <a:pt x="119" y="19"/>
                      <a:pt x="124" y="27"/>
                      <a:pt x="116" y="44"/>
                    </a:cubicBezTo>
                    <a:cubicBezTo>
                      <a:pt x="110" y="55"/>
                      <a:pt x="112" y="57"/>
                      <a:pt x="124" y="58"/>
                    </a:cubicBezTo>
                    <a:cubicBezTo>
                      <a:pt x="132" y="59"/>
                      <a:pt x="140" y="61"/>
                      <a:pt x="143" y="69"/>
                    </a:cubicBezTo>
                    <a:cubicBezTo>
                      <a:pt x="145" y="76"/>
                      <a:pt x="142" y="79"/>
                      <a:pt x="136" y="79"/>
                    </a:cubicBezTo>
                    <a:cubicBezTo>
                      <a:pt x="132" y="78"/>
                      <a:pt x="128" y="78"/>
                      <a:pt x="124" y="77"/>
                    </a:cubicBezTo>
                    <a:cubicBezTo>
                      <a:pt x="111" y="72"/>
                      <a:pt x="100" y="75"/>
                      <a:pt x="90" y="86"/>
                    </a:cubicBezTo>
                    <a:cubicBezTo>
                      <a:pt x="78" y="98"/>
                      <a:pt x="65" y="109"/>
                      <a:pt x="52" y="121"/>
                    </a:cubicBezTo>
                    <a:cubicBezTo>
                      <a:pt x="40" y="134"/>
                      <a:pt x="25" y="133"/>
                      <a:pt x="10" y="131"/>
                    </a:cubicBezTo>
                    <a:cubicBezTo>
                      <a:pt x="3" y="130"/>
                      <a:pt x="0" y="124"/>
                      <a:pt x="2" y="117"/>
                    </a:cubicBezTo>
                    <a:cubicBezTo>
                      <a:pt x="3" y="111"/>
                      <a:pt x="7" y="108"/>
                      <a:pt x="14" y="109"/>
                    </a:cubicBezTo>
                    <a:cubicBezTo>
                      <a:pt x="20" y="109"/>
                      <a:pt x="27" y="108"/>
                      <a:pt x="33" y="105"/>
                    </a:cubicBezTo>
                    <a:cubicBezTo>
                      <a:pt x="45" y="99"/>
                      <a:pt x="57" y="92"/>
                      <a:pt x="66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5"/>
              <p:cNvSpPr/>
              <p:nvPr/>
            </p:nvSpPr>
            <p:spPr bwMode="auto">
              <a:xfrm>
                <a:off x="4316413" y="4483100"/>
                <a:ext cx="387350" cy="379413"/>
              </a:xfrm>
              <a:custGeom>
                <a:avLst/>
                <a:gdLst>
                  <a:gd name="T0" fmla="*/ 66 w 153"/>
                  <a:gd name="T1" fmla="*/ 60 h 150"/>
                  <a:gd name="T2" fmla="*/ 92 w 153"/>
                  <a:gd name="T3" fmla="*/ 82 h 150"/>
                  <a:gd name="T4" fmla="*/ 112 w 153"/>
                  <a:gd name="T5" fmla="*/ 58 h 150"/>
                  <a:gd name="T6" fmla="*/ 112 w 153"/>
                  <a:gd name="T7" fmla="*/ 41 h 150"/>
                  <a:gd name="T8" fmla="*/ 153 w 153"/>
                  <a:gd name="T9" fmla="*/ 76 h 150"/>
                  <a:gd name="T10" fmla="*/ 143 w 153"/>
                  <a:gd name="T11" fmla="*/ 73 h 150"/>
                  <a:gd name="T12" fmla="*/ 130 w 153"/>
                  <a:gd name="T13" fmla="*/ 75 h 150"/>
                  <a:gd name="T14" fmla="*/ 84 w 153"/>
                  <a:gd name="T15" fmla="*/ 129 h 150"/>
                  <a:gd name="T16" fmla="*/ 84 w 153"/>
                  <a:gd name="T17" fmla="*/ 143 h 150"/>
                  <a:gd name="T18" fmla="*/ 86 w 153"/>
                  <a:gd name="T19" fmla="*/ 150 h 150"/>
                  <a:gd name="T20" fmla="*/ 47 w 153"/>
                  <a:gd name="T21" fmla="*/ 114 h 150"/>
                  <a:gd name="T22" fmla="*/ 71 w 153"/>
                  <a:gd name="T23" fmla="*/ 108 h 150"/>
                  <a:gd name="T24" fmla="*/ 88 w 153"/>
                  <a:gd name="T25" fmla="*/ 87 h 150"/>
                  <a:gd name="T26" fmla="*/ 62 w 153"/>
                  <a:gd name="T27" fmla="*/ 64 h 150"/>
                  <a:gd name="T28" fmla="*/ 39 w 153"/>
                  <a:gd name="T29" fmla="*/ 93 h 150"/>
                  <a:gd name="T30" fmla="*/ 39 w 153"/>
                  <a:gd name="T31" fmla="*/ 104 h 150"/>
                  <a:gd name="T32" fmla="*/ 41 w 153"/>
                  <a:gd name="T33" fmla="*/ 110 h 150"/>
                  <a:gd name="T34" fmla="*/ 39 w 153"/>
                  <a:gd name="T35" fmla="*/ 112 h 150"/>
                  <a:gd name="T36" fmla="*/ 0 w 153"/>
                  <a:gd name="T37" fmla="*/ 78 h 150"/>
                  <a:gd name="T38" fmla="*/ 1 w 153"/>
                  <a:gd name="T39" fmla="*/ 76 h 150"/>
                  <a:gd name="T40" fmla="*/ 6 w 153"/>
                  <a:gd name="T41" fmla="*/ 77 h 150"/>
                  <a:gd name="T42" fmla="*/ 22 w 153"/>
                  <a:gd name="T43" fmla="*/ 74 h 150"/>
                  <a:gd name="T44" fmla="*/ 65 w 153"/>
                  <a:gd name="T45" fmla="*/ 24 h 150"/>
                  <a:gd name="T46" fmla="*/ 66 w 153"/>
                  <a:gd name="T47" fmla="*/ 6 h 150"/>
                  <a:gd name="T48" fmla="*/ 67 w 153"/>
                  <a:gd name="T49" fmla="*/ 0 h 150"/>
                  <a:gd name="T50" fmla="*/ 107 w 153"/>
                  <a:gd name="T51" fmla="*/ 35 h 150"/>
                  <a:gd name="T52" fmla="*/ 99 w 153"/>
                  <a:gd name="T53" fmla="*/ 35 h 150"/>
                  <a:gd name="T54" fmla="*/ 85 w 153"/>
                  <a:gd name="T55" fmla="*/ 38 h 150"/>
                  <a:gd name="T56" fmla="*/ 66 w 153"/>
                  <a:gd name="T57" fmla="*/ 6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3" h="150">
                    <a:moveTo>
                      <a:pt x="66" y="60"/>
                    </a:moveTo>
                    <a:cubicBezTo>
                      <a:pt x="75" y="68"/>
                      <a:pt x="83" y="75"/>
                      <a:pt x="92" y="82"/>
                    </a:cubicBezTo>
                    <a:cubicBezTo>
                      <a:pt x="99" y="74"/>
                      <a:pt x="107" y="66"/>
                      <a:pt x="112" y="58"/>
                    </a:cubicBezTo>
                    <a:cubicBezTo>
                      <a:pt x="115" y="54"/>
                      <a:pt x="112" y="47"/>
                      <a:pt x="112" y="41"/>
                    </a:cubicBezTo>
                    <a:cubicBezTo>
                      <a:pt x="115" y="41"/>
                      <a:pt x="141" y="61"/>
                      <a:pt x="153" y="76"/>
                    </a:cubicBezTo>
                    <a:cubicBezTo>
                      <a:pt x="148" y="74"/>
                      <a:pt x="146" y="74"/>
                      <a:pt x="143" y="73"/>
                    </a:cubicBezTo>
                    <a:cubicBezTo>
                      <a:pt x="138" y="70"/>
                      <a:pt x="134" y="71"/>
                      <a:pt x="130" y="75"/>
                    </a:cubicBezTo>
                    <a:cubicBezTo>
                      <a:pt x="115" y="93"/>
                      <a:pt x="100" y="111"/>
                      <a:pt x="84" y="129"/>
                    </a:cubicBezTo>
                    <a:cubicBezTo>
                      <a:pt x="80" y="134"/>
                      <a:pt x="80" y="138"/>
                      <a:pt x="84" y="143"/>
                    </a:cubicBezTo>
                    <a:cubicBezTo>
                      <a:pt x="85" y="145"/>
                      <a:pt x="86" y="147"/>
                      <a:pt x="86" y="150"/>
                    </a:cubicBezTo>
                    <a:cubicBezTo>
                      <a:pt x="72" y="139"/>
                      <a:pt x="58" y="129"/>
                      <a:pt x="47" y="114"/>
                    </a:cubicBezTo>
                    <a:cubicBezTo>
                      <a:pt x="59" y="123"/>
                      <a:pt x="65" y="115"/>
                      <a:pt x="71" y="108"/>
                    </a:cubicBezTo>
                    <a:cubicBezTo>
                      <a:pt x="76" y="101"/>
                      <a:pt x="82" y="94"/>
                      <a:pt x="88" y="87"/>
                    </a:cubicBezTo>
                    <a:cubicBezTo>
                      <a:pt x="80" y="79"/>
                      <a:pt x="71" y="72"/>
                      <a:pt x="62" y="64"/>
                    </a:cubicBezTo>
                    <a:cubicBezTo>
                      <a:pt x="54" y="74"/>
                      <a:pt x="46" y="83"/>
                      <a:pt x="39" y="93"/>
                    </a:cubicBezTo>
                    <a:cubicBezTo>
                      <a:pt x="37" y="95"/>
                      <a:pt x="38" y="100"/>
                      <a:pt x="39" y="104"/>
                    </a:cubicBezTo>
                    <a:cubicBezTo>
                      <a:pt x="39" y="106"/>
                      <a:pt x="40" y="108"/>
                      <a:pt x="41" y="110"/>
                    </a:cubicBezTo>
                    <a:cubicBezTo>
                      <a:pt x="41" y="110"/>
                      <a:pt x="40" y="111"/>
                      <a:pt x="39" y="112"/>
                    </a:cubicBezTo>
                    <a:cubicBezTo>
                      <a:pt x="26" y="100"/>
                      <a:pt x="13" y="89"/>
                      <a:pt x="0" y="78"/>
                    </a:cubicBezTo>
                    <a:cubicBezTo>
                      <a:pt x="0" y="78"/>
                      <a:pt x="1" y="77"/>
                      <a:pt x="1" y="76"/>
                    </a:cubicBezTo>
                    <a:cubicBezTo>
                      <a:pt x="3" y="76"/>
                      <a:pt x="5" y="76"/>
                      <a:pt x="6" y="77"/>
                    </a:cubicBezTo>
                    <a:cubicBezTo>
                      <a:pt x="13" y="82"/>
                      <a:pt x="18" y="79"/>
                      <a:pt x="22" y="74"/>
                    </a:cubicBezTo>
                    <a:cubicBezTo>
                      <a:pt x="36" y="57"/>
                      <a:pt x="50" y="40"/>
                      <a:pt x="65" y="24"/>
                    </a:cubicBezTo>
                    <a:cubicBezTo>
                      <a:pt x="70" y="18"/>
                      <a:pt x="72" y="12"/>
                      <a:pt x="66" y="6"/>
                    </a:cubicBezTo>
                    <a:cubicBezTo>
                      <a:pt x="65" y="5"/>
                      <a:pt x="65" y="3"/>
                      <a:pt x="67" y="0"/>
                    </a:cubicBezTo>
                    <a:cubicBezTo>
                      <a:pt x="80" y="11"/>
                      <a:pt x="92" y="22"/>
                      <a:pt x="107" y="35"/>
                    </a:cubicBezTo>
                    <a:cubicBezTo>
                      <a:pt x="103" y="35"/>
                      <a:pt x="101" y="36"/>
                      <a:pt x="99" y="35"/>
                    </a:cubicBezTo>
                    <a:cubicBezTo>
                      <a:pt x="93" y="31"/>
                      <a:pt x="89" y="33"/>
                      <a:pt x="85" y="38"/>
                    </a:cubicBezTo>
                    <a:cubicBezTo>
                      <a:pt x="79" y="45"/>
                      <a:pt x="73" y="52"/>
                      <a:pt x="6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6"/>
              <p:cNvSpPr>
                <a:spLocks noEditPoints="1"/>
              </p:cNvSpPr>
              <p:nvPr/>
            </p:nvSpPr>
            <p:spPr bwMode="auto">
              <a:xfrm>
                <a:off x="7073900" y="4445000"/>
                <a:ext cx="347663" cy="314325"/>
              </a:xfrm>
              <a:custGeom>
                <a:avLst/>
                <a:gdLst>
                  <a:gd name="T0" fmla="*/ 109 w 138"/>
                  <a:gd name="T1" fmla="*/ 88 h 124"/>
                  <a:gd name="T2" fmla="*/ 72 w 138"/>
                  <a:gd name="T3" fmla="*/ 124 h 124"/>
                  <a:gd name="T4" fmla="*/ 70 w 138"/>
                  <a:gd name="T5" fmla="*/ 123 h 124"/>
                  <a:gd name="T6" fmla="*/ 72 w 138"/>
                  <a:gd name="T7" fmla="*/ 117 h 124"/>
                  <a:gd name="T8" fmla="*/ 70 w 138"/>
                  <a:gd name="T9" fmla="*/ 102 h 124"/>
                  <a:gd name="T10" fmla="*/ 25 w 138"/>
                  <a:gd name="T11" fmla="*/ 57 h 124"/>
                  <a:gd name="T12" fmla="*/ 4 w 138"/>
                  <a:gd name="T13" fmla="*/ 54 h 124"/>
                  <a:gd name="T14" fmla="*/ 0 w 138"/>
                  <a:gd name="T15" fmla="*/ 55 h 124"/>
                  <a:gd name="T16" fmla="*/ 1 w 138"/>
                  <a:gd name="T17" fmla="*/ 50 h 124"/>
                  <a:gd name="T18" fmla="*/ 42 w 138"/>
                  <a:gd name="T19" fmla="*/ 10 h 124"/>
                  <a:gd name="T20" fmla="*/ 66 w 138"/>
                  <a:gd name="T21" fmla="*/ 0 h 124"/>
                  <a:gd name="T22" fmla="*/ 86 w 138"/>
                  <a:gd name="T23" fmla="*/ 32 h 124"/>
                  <a:gd name="T24" fmla="*/ 75 w 138"/>
                  <a:gd name="T25" fmla="*/ 51 h 124"/>
                  <a:gd name="T26" fmla="*/ 116 w 138"/>
                  <a:gd name="T27" fmla="*/ 52 h 124"/>
                  <a:gd name="T28" fmla="*/ 127 w 138"/>
                  <a:gd name="T29" fmla="*/ 53 h 124"/>
                  <a:gd name="T30" fmla="*/ 125 w 138"/>
                  <a:gd name="T31" fmla="*/ 44 h 124"/>
                  <a:gd name="T32" fmla="*/ 126 w 138"/>
                  <a:gd name="T33" fmla="*/ 38 h 124"/>
                  <a:gd name="T34" fmla="*/ 130 w 138"/>
                  <a:gd name="T35" fmla="*/ 67 h 124"/>
                  <a:gd name="T36" fmla="*/ 100 w 138"/>
                  <a:gd name="T37" fmla="*/ 72 h 124"/>
                  <a:gd name="T38" fmla="*/ 88 w 138"/>
                  <a:gd name="T39" fmla="*/ 60 h 124"/>
                  <a:gd name="T40" fmla="*/ 64 w 138"/>
                  <a:gd name="T41" fmla="*/ 63 h 124"/>
                  <a:gd name="T42" fmla="*/ 90 w 138"/>
                  <a:gd name="T43" fmla="*/ 88 h 124"/>
                  <a:gd name="T44" fmla="*/ 101 w 138"/>
                  <a:gd name="T45" fmla="*/ 87 h 124"/>
                  <a:gd name="T46" fmla="*/ 108 w 138"/>
                  <a:gd name="T47" fmla="*/ 85 h 124"/>
                  <a:gd name="T48" fmla="*/ 109 w 138"/>
                  <a:gd name="T49" fmla="*/ 88 h 124"/>
                  <a:gd name="T50" fmla="*/ 58 w 138"/>
                  <a:gd name="T51" fmla="*/ 61 h 124"/>
                  <a:gd name="T52" fmla="*/ 71 w 138"/>
                  <a:gd name="T53" fmla="*/ 36 h 124"/>
                  <a:gd name="T54" fmla="*/ 53 w 138"/>
                  <a:gd name="T55" fmla="*/ 19 h 124"/>
                  <a:gd name="T56" fmla="*/ 35 w 138"/>
                  <a:gd name="T57" fmla="*/ 26 h 124"/>
                  <a:gd name="T58" fmla="*/ 40 w 138"/>
                  <a:gd name="T59" fmla="*/ 39 h 124"/>
                  <a:gd name="T60" fmla="*/ 58 w 138"/>
                  <a:gd name="T61" fmla="*/ 6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8" h="124">
                    <a:moveTo>
                      <a:pt x="109" y="88"/>
                    </a:moveTo>
                    <a:cubicBezTo>
                      <a:pt x="97" y="100"/>
                      <a:pt x="85" y="112"/>
                      <a:pt x="72" y="124"/>
                    </a:cubicBezTo>
                    <a:cubicBezTo>
                      <a:pt x="72" y="124"/>
                      <a:pt x="71" y="124"/>
                      <a:pt x="70" y="123"/>
                    </a:cubicBezTo>
                    <a:cubicBezTo>
                      <a:pt x="71" y="121"/>
                      <a:pt x="71" y="119"/>
                      <a:pt x="72" y="117"/>
                    </a:cubicBezTo>
                    <a:cubicBezTo>
                      <a:pt x="76" y="112"/>
                      <a:pt x="75" y="107"/>
                      <a:pt x="70" y="102"/>
                    </a:cubicBezTo>
                    <a:cubicBezTo>
                      <a:pt x="55" y="87"/>
                      <a:pt x="40" y="72"/>
                      <a:pt x="25" y="57"/>
                    </a:cubicBezTo>
                    <a:cubicBezTo>
                      <a:pt x="18" y="50"/>
                      <a:pt x="12" y="46"/>
                      <a:pt x="4" y="54"/>
                    </a:cubicBezTo>
                    <a:cubicBezTo>
                      <a:pt x="4" y="55"/>
                      <a:pt x="2" y="55"/>
                      <a:pt x="0" y="55"/>
                    </a:cubicBezTo>
                    <a:cubicBezTo>
                      <a:pt x="1" y="53"/>
                      <a:pt x="1" y="51"/>
                      <a:pt x="1" y="50"/>
                    </a:cubicBezTo>
                    <a:cubicBezTo>
                      <a:pt x="15" y="37"/>
                      <a:pt x="28" y="23"/>
                      <a:pt x="42" y="10"/>
                    </a:cubicBezTo>
                    <a:cubicBezTo>
                      <a:pt x="49" y="5"/>
                      <a:pt x="58" y="1"/>
                      <a:pt x="66" y="0"/>
                    </a:cubicBezTo>
                    <a:cubicBezTo>
                      <a:pt x="83" y="0"/>
                      <a:pt x="93" y="17"/>
                      <a:pt x="86" y="32"/>
                    </a:cubicBezTo>
                    <a:cubicBezTo>
                      <a:pt x="84" y="38"/>
                      <a:pt x="79" y="43"/>
                      <a:pt x="75" y="51"/>
                    </a:cubicBezTo>
                    <a:cubicBezTo>
                      <a:pt x="90" y="39"/>
                      <a:pt x="103" y="44"/>
                      <a:pt x="116" y="52"/>
                    </a:cubicBezTo>
                    <a:cubicBezTo>
                      <a:pt x="119" y="53"/>
                      <a:pt x="123" y="53"/>
                      <a:pt x="127" y="53"/>
                    </a:cubicBezTo>
                    <a:cubicBezTo>
                      <a:pt x="126" y="50"/>
                      <a:pt x="126" y="47"/>
                      <a:pt x="125" y="44"/>
                    </a:cubicBezTo>
                    <a:cubicBezTo>
                      <a:pt x="125" y="42"/>
                      <a:pt x="125" y="40"/>
                      <a:pt x="126" y="38"/>
                    </a:cubicBezTo>
                    <a:cubicBezTo>
                      <a:pt x="136" y="47"/>
                      <a:pt x="138" y="57"/>
                      <a:pt x="130" y="67"/>
                    </a:cubicBezTo>
                    <a:cubicBezTo>
                      <a:pt x="121" y="78"/>
                      <a:pt x="110" y="79"/>
                      <a:pt x="100" y="72"/>
                    </a:cubicBezTo>
                    <a:cubicBezTo>
                      <a:pt x="96" y="68"/>
                      <a:pt x="92" y="64"/>
                      <a:pt x="88" y="60"/>
                    </a:cubicBezTo>
                    <a:cubicBezTo>
                      <a:pt x="79" y="54"/>
                      <a:pt x="73" y="55"/>
                      <a:pt x="64" y="63"/>
                    </a:cubicBezTo>
                    <a:cubicBezTo>
                      <a:pt x="73" y="71"/>
                      <a:pt x="81" y="80"/>
                      <a:pt x="90" y="88"/>
                    </a:cubicBezTo>
                    <a:cubicBezTo>
                      <a:pt x="92" y="90"/>
                      <a:pt x="97" y="88"/>
                      <a:pt x="101" y="87"/>
                    </a:cubicBezTo>
                    <a:cubicBezTo>
                      <a:pt x="104" y="87"/>
                      <a:pt x="106" y="86"/>
                      <a:pt x="108" y="85"/>
                    </a:cubicBezTo>
                    <a:cubicBezTo>
                      <a:pt x="108" y="86"/>
                      <a:pt x="108" y="87"/>
                      <a:pt x="109" y="88"/>
                    </a:cubicBezTo>
                    <a:close/>
                    <a:moveTo>
                      <a:pt x="58" y="61"/>
                    </a:moveTo>
                    <a:cubicBezTo>
                      <a:pt x="67" y="52"/>
                      <a:pt x="73" y="46"/>
                      <a:pt x="71" y="36"/>
                    </a:cubicBezTo>
                    <a:cubicBezTo>
                      <a:pt x="69" y="27"/>
                      <a:pt x="62" y="21"/>
                      <a:pt x="53" y="19"/>
                    </a:cubicBezTo>
                    <a:cubicBezTo>
                      <a:pt x="46" y="16"/>
                      <a:pt x="39" y="19"/>
                      <a:pt x="35" y="26"/>
                    </a:cubicBezTo>
                    <a:cubicBezTo>
                      <a:pt x="31" y="32"/>
                      <a:pt x="36" y="35"/>
                      <a:pt x="40" y="39"/>
                    </a:cubicBezTo>
                    <a:cubicBezTo>
                      <a:pt x="46" y="46"/>
                      <a:pt x="52" y="53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7"/>
              <p:cNvSpPr/>
              <p:nvPr/>
            </p:nvSpPr>
            <p:spPr bwMode="auto">
              <a:xfrm>
                <a:off x="6873875" y="4589463"/>
                <a:ext cx="346075" cy="346075"/>
              </a:xfrm>
              <a:custGeom>
                <a:avLst/>
                <a:gdLst>
                  <a:gd name="T0" fmla="*/ 0 w 137"/>
                  <a:gd name="T1" fmla="*/ 55 h 137"/>
                  <a:gd name="T2" fmla="*/ 73 w 137"/>
                  <a:gd name="T3" fmla="*/ 0 h 137"/>
                  <a:gd name="T4" fmla="*/ 95 w 137"/>
                  <a:gd name="T5" fmla="*/ 27 h 137"/>
                  <a:gd name="T6" fmla="*/ 94 w 137"/>
                  <a:gd name="T7" fmla="*/ 30 h 137"/>
                  <a:gd name="T8" fmla="*/ 87 w 137"/>
                  <a:gd name="T9" fmla="*/ 28 h 137"/>
                  <a:gd name="T10" fmla="*/ 43 w 137"/>
                  <a:gd name="T11" fmla="*/ 31 h 137"/>
                  <a:gd name="T12" fmla="*/ 41 w 137"/>
                  <a:gd name="T13" fmla="*/ 45 h 137"/>
                  <a:gd name="T14" fmla="*/ 60 w 137"/>
                  <a:gd name="T15" fmla="*/ 70 h 137"/>
                  <a:gd name="T16" fmla="*/ 69 w 137"/>
                  <a:gd name="T17" fmla="*/ 54 h 137"/>
                  <a:gd name="T18" fmla="*/ 69 w 137"/>
                  <a:gd name="T19" fmla="*/ 38 h 137"/>
                  <a:gd name="T20" fmla="*/ 71 w 137"/>
                  <a:gd name="T21" fmla="*/ 37 h 137"/>
                  <a:gd name="T22" fmla="*/ 96 w 137"/>
                  <a:gd name="T23" fmla="*/ 69 h 137"/>
                  <a:gd name="T24" fmla="*/ 96 w 137"/>
                  <a:gd name="T25" fmla="*/ 72 h 137"/>
                  <a:gd name="T26" fmla="*/ 63 w 137"/>
                  <a:gd name="T27" fmla="*/ 74 h 137"/>
                  <a:gd name="T28" fmla="*/ 84 w 137"/>
                  <a:gd name="T29" fmla="*/ 101 h 137"/>
                  <a:gd name="T30" fmla="*/ 98 w 137"/>
                  <a:gd name="T31" fmla="*/ 102 h 137"/>
                  <a:gd name="T32" fmla="*/ 112 w 137"/>
                  <a:gd name="T33" fmla="*/ 59 h 137"/>
                  <a:gd name="T34" fmla="*/ 112 w 137"/>
                  <a:gd name="T35" fmla="*/ 50 h 137"/>
                  <a:gd name="T36" fmla="*/ 115 w 137"/>
                  <a:gd name="T37" fmla="*/ 50 h 137"/>
                  <a:gd name="T38" fmla="*/ 116 w 137"/>
                  <a:gd name="T39" fmla="*/ 51 h 137"/>
                  <a:gd name="T40" fmla="*/ 137 w 137"/>
                  <a:gd name="T41" fmla="*/ 80 h 137"/>
                  <a:gd name="T42" fmla="*/ 62 w 137"/>
                  <a:gd name="T43" fmla="*/ 137 h 137"/>
                  <a:gd name="T44" fmla="*/ 60 w 137"/>
                  <a:gd name="T45" fmla="*/ 136 h 137"/>
                  <a:gd name="T46" fmla="*/ 62 w 137"/>
                  <a:gd name="T47" fmla="*/ 131 h 137"/>
                  <a:gd name="T48" fmla="*/ 63 w 137"/>
                  <a:gd name="T49" fmla="*/ 114 h 137"/>
                  <a:gd name="T50" fmla="*/ 23 w 137"/>
                  <a:gd name="T51" fmla="*/ 62 h 137"/>
                  <a:gd name="T52" fmla="*/ 6 w 137"/>
                  <a:gd name="T53" fmla="*/ 57 h 137"/>
                  <a:gd name="T54" fmla="*/ 1 w 137"/>
                  <a:gd name="T55" fmla="*/ 58 h 137"/>
                  <a:gd name="T56" fmla="*/ 0 w 137"/>
                  <a:gd name="T57" fmla="*/ 5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7" h="137">
                    <a:moveTo>
                      <a:pt x="0" y="55"/>
                    </a:moveTo>
                    <a:cubicBezTo>
                      <a:pt x="24" y="37"/>
                      <a:pt x="48" y="19"/>
                      <a:pt x="73" y="0"/>
                    </a:cubicBezTo>
                    <a:cubicBezTo>
                      <a:pt x="81" y="9"/>
                      <a:pt x="88" y="18"/>
                      <a:pt x="95" y="27"/>
                    </a:cubicBezTo>
                    <a:cubicBezTo>
                      <a:pt x="95" y="28"/>
                      <a:pt x="95" y="29"/>
                      <a:pt x="94" y="30"/>
                    </a:cubicBezTo>
                    <a:cubicBezTo>
                      <a:pt x="92" y="29"/>
                      <a:pt x="89" y="29"/>
                      <a:pt x="87" y="28"/>
                    </a:cubicBezTo>
                    <a:cubicBezTo>
                      <a:pt x="70" y="19"/>
                      <a:pt x="56" y="20"/>
                      <a:pt x="43" y="31"/>
                    </a:cubicBezTo>
                    <a:cubicBezTo>
                      <a:pt x="38" y="35"/>
                      <a:pt x="36" y="39"/>
                      <a:pt x="41" y="45"/>
                    </a:cubicBezTo>
                    <a:cubicBezTo>
                      <a:pt x="47" y="52"/>
                      <a:pt x="52" y="60"/>
                      <a:pt x="60" y="70"/>
                    </a:cubicBezTo>
                    <a:cubicBezTo>
                      <a:pt x="64" y="64"/>
                      <a:pt x="68" y="59"/>
                      <a:pt x="69" y="54"/>
                    </a:cubicBezTo>
                    <a:cubicBezTo>
                      <a:pt x="71" y="49"/>
                      <a:pt x="69" y="43"/>
                      <a:pt x="69" y="38"/>
                    </a:cubicBezTo>
                    <a:cubicBezTo>
                      <a:pt x="70" y="37"/>
                      <a:pt x="71" y="37"/>
                      <a:pt x="71" y="37"/>
                    </a:cubicBezTo>
                    <a:cubicBezTo>
                      <a:pt x="80" y="47"/>
                      <a:pt x="88" y="58"/>
                      <a:pt x="96" y="69"/>
                    </a:cubicBezTo>
                    <a:cubicBezTo>
                      <a:pt x="96" y="70"/>
                      <a:pt x="96" y="71"/>
                      <a:pt x="96" y="72"/>
                    </a:cubicBezTo>
                    <a:cubicBezTo>
                      <a:pt x="84" y="68"/>
                      <a:pt x="72" y="61"/>
                      <a:pt x="63" y="74"/>
                    </a:cubicBezTo>
                    <a:cubicBezTo>
                      <a:pt x="69" y="83"/>
                      <a:pt x="77" y="92"/>
                      <a:pt x="84" y="101"/>
                    </a:cubicBezTo>
                    <a:cubicBezTo>
                      <a:pt x="88" y="107"/>
                      <a:pt x="92" y="106"/>
                      <a:pt x="98" y="102"/>
                    </a:cubicBezTo>
                    <a:cubicBezTo>
                      <a:pt x="112" y="93"/>
                      <a:pt x="117" y="77"/>
                      <a:pt x="112" y="59"/>
                    </a:cubicBezTo>
                    <a:cubicBezTo>
                      <a:pt x="112" y="56"/>
                      <a:pt x="112" y="53"/>
                      <a:pt x="112" y="50"/>
                    </a:cubicBezTo>
                    <a:cubicBezTo>
                      <a:pt x="113" y="50"/>
                      <a:pt x="114" y="50"/>
                      <a:pt x="115" y="50"/>
                    </a:cubicBezTo>
                    <a:cubicBezTo>
                      <a:pt x="115" y="50"/>
                      <a:pt x="116" y="51"/>
                      <a:pt x="116" y="51"/>
                    </a:cubicBezTo>
                    <a:cubicBezTo>
                      <a:pt x="123" y="61"/>
                      <a:pt x="130" y="70"/>
                      <a:pt x="137" y="80"/>
                    </a:cubicBezTo>
                    <a:cubicBezTo>
                      <a:pt x="112" y="99"/>
                      <a:pt x="87" y="118"/>
                      <a:pt x="62" y="137"/>
                    </a:cubicBezTo>
                    <a:cubicBezTo>
                      <a:pt x="62" y="137"/>
                      <a:pt x="61" y="136"/>
                      <a:pt x="60" y="136"/>
                    </a:cubicBezTo>
                    <a:cubicBezTo>
                      <a:pt x="61" y="134"/>
                      <a:pt x="61" y="132"/>
                      <a:pt x="62" y="131"/>
                    </a:cubicBezTo>
                    <a:cubicBezTo>
                      <a:pt x="68" y="125"/>
                      <a:pt x="67" y="120"/>
                      <a:pt x="63" y="114"/>
                    </a:cubicBezTo>
                    <a:cubicBezTo>
                      <a:pt x="49" y="97"/>
                      <a:pt x="36" y="79"/>
                      <a:pt x="23" y="62"/>
                    </a:cubicBezTo>
                    <a:cubicBezTo>
                      <a:pt x="18" y="55"/>
                      <a:pt x="13" y="53"/>
                      <a:pt x="6" y="57"/>
                    </a:cubicBezTo>
                    <a:cubicBezTo>
                      <a:pt x="5" y="58"/>
                      <a:pt x="3" y="58"/>
                      <a:pt x="1" y="58"/>
                    </a:cubicBezTo>
                    <a:cubicBezTo>
                      <a:pt x="1" y="57"/>
                      <a:pt x="0" y="56"/>
                      <a:pt x="0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8"/>
              <p:cNvSpPr/>
              <p:nvPr/>
            </p:nvSpPr>
            <p:spPr bwMode="auto">
              <a:xfrm>
                <a:off x="4948238" y="4872038"/>
                <a:ext cx="311150" cy="331788"/>
              </a:xfrm>
              <a:custGeom>
                <a:avLst/>
                <a:gdLst>
                  <a:gd name="T0" fmla="*/ 0 w 123"/>
                  <a:gd name="T1" fmla="*/ 93 h 131"/>
                  <a:gd name="T2" fmla="*/ 4 w 123"/>
                  <a:gd name="T3" fmla="*/ 92 h 131"/>
                  <a:gd name="T4" fmla="*/ 21 w 123"/>
                  <a:gd name="T5" fmla="*/ 82 h 131"/>
                  <a:gd name="T6" fmla="*/ 44 w 123"/>
                  <a:gd name="T7" fmla="*/ 25 h 131"/>
                  <a:gd name="T8" fmla="*/ 39 w 123"/>
                  <a:gd name="T9" fmla="*/ 6 h 131"/>
                  <a:gd name="T10" fmla="*/ 38 w 123"/>
                  <a:gd name="T11" fmla="*/ 0 h 131"/>
                  <a:gd name="T12" fmla="*/ 123 w 123"/>
                  <a:gd name="T13" fmla="*/ 35 h 131"/>
                  <a:gd name="T14" fmla="*/ 111 w 123"/>
                  <a:gd name="T15" fmla="*/ 68 h 131"/>
                  <a:gd name="T16" fmla="*/ 108 w 123"/>
                  <a:gd name="T17" fmla="*/ 69 h 131"/>
                  <a:gd name="T18" fmla="*/ 106 w 123"/>
                  <a:gd name="T19" fmla="*/ 61 h 131"/>
                  <a:gd name="T20" fmla="*/ 82 w 123"/>
                  <a:gd name="T21" fmla="*/ 25 h 131"/>
                  <a:gd name="T22" fmla="*/ 68 w 123"/>
                  <a:gd name="T23" fmla="*/ 31 h 131"/>
                  <a:gd name="T24" fmla="*/ 58 w 123"/>
                  <a:gd name="T25" fmla="*/ 56 h 131"/>
                  <a:gd name="T26" fmla="*/ 89 w 123"/>
                  <a:gd name="T27" fmla="*/ 50 h 131"/>
                  <a:gd name="T28" fmla="*/ 91 w 123"/>
                  <a:gd name="T29" fmla="*/ 52 h 131"/>
                  <a:gd name="T30" fmla="*/ 76 w 123"/>
                  <a:gd name="T31" fmla="*/ 89 h 131"/>
                  <a:gd name="T32" fmla="*/ 73 w 123"/>
                  <a:gd name="T33" fmla="*/ 91 h 131"/>
                  <a:gd name="T34" fmla="*/ 55 w 123"/>
                  <a:gd name="T35" fmla="*/ 64 h 131"/>
                  <a:gd name="T36" fmla="*/ 41 w 123"/>
                  <a:gd name="T37" fmla="*/ 97 h 131"/>
                  <a:gd name="T38" fmla="*/ 49 w 123"/>
                  <a:gd name="T39" fmla="*/ 109 h 131"/>
                  <a:gd name="T40" fmla="*/ 93 w 123"/>
                  <a:gd name="T41" fmla="*/ 99 h 131"/>
                  <a:gd name="T42" fmla="*/ 101 w 123"/>
                  <a:gd name="T43" fmla="*/ 94 h 131"/>
                  <a:gd name="T44" fmla="*/ 102 w 123"/>
                  <a:gd name="T45" fmla="*/ 96 h 131"/>
                  <a:gd name="T46" fmla="*/ 95 w 123"/>
                  <a:gd name="T47" fmla="*/ 113 h 131"/>
                  <a:gd name="T48" fmla="*/ 87 w 123"/>
                  <a:gd name="T49" fmla="*/ 131 h 131"/>
                  <a:gd name="T50" fmla="*/ 0 w 123"/>
                  <a:gd name="T51" fmla="*/ 96 h 131"/>
                  <a:gd name="T52" fmla="*/ 0 w 123"/>
                  <a:gd name="T53" fmla="*/ 9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131">
                    <a:moveTo>
                      <a:pt x="0" y="93"/>
                    </a:moveTo>
                    <a:cubicBezTo>
                      <a:pt x="2" y="93"/>
                      <a:pt x="3" y="92"/>
                      <a:pt x="4" y="92"/>
                    </a:cubicBezTo>
                    <a:cubicBezTo>
                      <a:pt x="14" y="96"/>
                      <a:pt x="18" y="91"/>
                      <a:pt x="21" y="82"/>
                    </a:cubicBezTo>
                    <a:cubicBezTo>
                      <a:pt x="28" y="63"/>
                      <a:pt x="36" y="44"/>
                      <a:pt x="44" y="25"/>
                    </a:cubicBezTo>
                    <a:cubicBezTo>
                      <a:pt x="47" y="17"/>
                      <a:pt x="48" y="11"/>
                      <a:pt x="39" y="6"/>
                    </a:cubicBezTo>
                    <a:cubicBezTo>
                      <a:pt x="38" y="6"/>
                      <a:pt x="37" y="4"/>
                      <a:pt x="38" y="0"/>
                    </a:cubicBezTo>
                    <a:cubicBezTo>
                      <a:pt x="66" y="12"/>
                      <a:pt x="94" y="23"/>
                      <a:pt x="123" y="35"/>
                    </a:cubicBezTo>
                    <a:cubicBezTo>
                      <a:pt x="119" y="46"/>
                      <a:pt x="115" y="57"/>
                      <a:pt x="111" y="68"/>
                    </a:cubicBezTo>
                    <a:cubicBezTo>
                      <a:pt x="110" y="68"/>
                      <a:pt x="109" y="68"/>
                      <a:pt x="108" y="69"/>
                    </a:cubicBezTo>
                    <a:cubicBezTo>
                      <a:pt x="108" y="66"/>
                      <a:pt x="106" y="63"/>
                      <a:pt x="106" y="61"/>
                    </a:cubicBezTo>
                    <a:cubicBezTo>
                      <a:pt x="106" y="43"/>
                      <a:pt x="98" y="31"/>
                      <a:pt x="82" y="25"/>
                    </a:cubicBezTo>
                    <a:cubicBezTo>
                      <a:pt x="75" y="22"/>
                      <a:pt x="70" y="23"/>
                      <a:pt x="68" y="31"/>
                    </a:cubicBezTo>
                    <a:cubicBezTo>
                      <a:pt x="65" y="39"/>
                      <a:pt x="61" y="48"/>
                      <a:pt x="58" y="56"/>
                    </a:cubicBezTo>
                    <a:cubicBezTo>
                      <a:pt x="70" y="67"/>
                      <a:pt x="79" y="57"/>
                      <a:pt x="89" y="50"/>
                    </a:cubicBezTo>
                    <a:cubicBezTo>
                      <a:pt x="89" y="51"/>
                      <a:pt x="90" y="51"/>
                      <a:pt x="91" y="52"/>
                    </a:cubicBezTo>
                    <a:cubicBezTo>
                      <a:pt x="86" y="64"/>
                      <a:pt x="81" y="77"/>
                      <a:pt x="76" y="89"/>
                    </a:cubicBezTo>
                    <a:cubicBezTo>
                      <a:pt x="75" y="90"/>
                      <a:pt x="74" y="90"/>
                      <a:pt x="73" y="91"/>
                    </a:cubicBezTo>
                    <a:cubicBezTo>
                      <a:pt x="70" y="80"/>
                      <a:pt x="71" y="66"/>
                      <a:pt x="55" y="64"/>
                    </a:cubicBezTo>
                    <a:cubicBezTo>
                      <a:pt x="51" y="74"/>
                      <a:pt x="46" y="86"/>
                      <a:pt x="41" y="97"/>
                    </a:cubicBezTo>
                    <a:cubicBezTo>
                      <a:pt x="39" y="104"/>
                      <a:pt x="44" y="107"/>
                      <a:pt x="49" y="109"/>
                    </a:cubicBezTo>
                    <a:cubicBezTo>
                      <a:pt x="65" y="116"/>
                      <a:pt x="80" y="112"/>
                      <a:pt x="93" y="99"/>
                    </a:cubicBezTo>
                    <a:cubicBezTo>
                      <a:pt x="95" y="97"/>
                      <a:pt x="98" y="95"/>
                      <a:pt x="101" y="94"/>
                    </a:cubicBezTo>
                    <a:cubicBezTo>
                      <a:pt x="101" y="95"/>
                      <a:pt x="102" y="95"/>
                      <a:pt x="102" y="96"/>
                    </a:cubicBezTo>
                    <a:cubicBezTo>
                      <a:pt x="100" y="102"/>
                      <a:pt x="98" y="107"/>
                      <a:pt x="95" y="113"/>
                    </a:cubicBezTo>
                    <a:cubicBezTo>
                      <a:pt x="93" y="119"/>
                      <a:pt x="90" y="124"/>
                      <a:pt x="87" y="131"/>
                    </a:cubicBezTo>
                    <a:cubicBezTo>
                      <a:pt x="58" y="119"/>
                      <a:pt x="29" y="107"/>
                      <a:pt x="0" y="96"/>
                    </a:cubicBezTo>
                    <a:cubicBezTo>
                      <a:pt x="0" y="95"/>
                      <a:pt x="0" y="94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9"/>
              <p:cNvSpPr>
                <a:spLocks noEditPoints="1"/>
              </p:cNvSpPr>
              <p:nvPr/>
            </p:nvSpPr>
            <p:spPr bwMode="auto">
              <a:xfrm>
                <a:off x="3871913" y="3857625"/>
                <a:ext cx="261938" cy="266700"/>
              </a:xfrm>
              <a:custGeom>
                <a:avLst/>
                <a:gdLst>
                  <a:gd name="T0" fmla="*/ 50 w 104"/>
                  <a:gd name="T1" fmla="*/ 104 h 105"/>
                  <a:gd name="T2" fmla="*/ 0 w 104"/>
                  <a:gd name="T3" fmla="*/ 51 h 105"/>
                  <a:gd name="T4" fmla="*/ 53 w 104"/>
                  <a:gd name="T5" fmla="*/ 1 h 105"/>
                  <a:gd name="T6" fmla="*/ 104 w 104"/>
                  <a:gd name="T7" fmla="*/ 52 h 105"/>
                  <a:gd name="T8" fmla="*/ 50 w 104"/>
                  <a:gd name="T9" fmla="*/ 104 h 105"/>
                  <a:gd name="T10" fmla="*/ 69 w 104"/>
                  <a:gd name="T11" fmla="*/ 21 h 105"/>
                  <a:gd name="T12" fmla="*/ 15 w 104"/>
                  <a:gd name="T13" fmla="*/ 47 h 105"/>
                  <a:gd name="T14" fmla="*/ 9 w 104"/>
                  <a:gd name="T15" fmla="*/ 72 h 105"/>
                  <a:gd name="T16" fmla="*/ 32 w 104"/>
                  <a:gd name="T17" fmla="*/ 84 h 105"/>
                  <a:gd name="T18" fmla="*/ 89 w 104"/>
                  <a:gd name="T19" fmla="*/ 57 h 105"/>
                  <a:gd name="T20" fmla="*/ 94 w 104"/>
                  <a:gd name="T21" fmla="*/ 34 h 105"/>
                  <a:gd name="T22" fmla="*/ 69 w 104"/>
                  <a:gd name="T23" fmla="*/ 2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4" h="105">
                    <a:moveTo>
                      <a:pt x="50" y="104"/>
                    </a:moveTo>
                    <a:cubicBezTo>
                      <a:pt x="22" y="104"/>
                      <a:pt x="0" y="81"/>
                      <a:pt x="0" y="51"/>
                    </a:cubicBezTo>
                    <a:cubicBezTo>
                      <a:pt x="0" y="23"/>
                      <a:pt x="23" y="1"/>
                      <a:pt x="53" y="1"/>
                    </a:cubicBezTo>
                    <a:cubicBezTo>
                      <a:pt x="81" y="0"/>
                      <a:pt x="103" y="23"/>
                      <a:pt x="104" y="52"/>
                    </a:cubicBezTo>
                    <a:cubicBezTo>
                      <a:pt x="104" y="76"/>
                      <a:pt x="81" y="105"/>
                      <a:pt x="50" y="104"/>
                    </a:cubicBezTo>
                    <a:close/>
                    <a:moveTo>
                      <a:pt x="69" y="21"/>
                    </a:moveTo>
                    <a:cubicBezTo>
                      <a:pt x="51" y="23"/>
                      <a:pt x="31" y="32"/>
                      <a:pt x="15" y="47"/>
                    </a:cubicBezTo>
                    <a:cubicBezTo>
                      <a:pt x="6" y="55"/>
                      <a:pt x="5" y="64"/>
                      <a:pt x="9" y="72"/>
                    </a:cubicBezTo>
                    <a:cubicBezTo>
                      <a:pt x="13" y="81"/>
                      <a:pt x="21" y="86"/>
                      <a:pt x="32" y="84"/>
                    </a:cubicBezTo>
                    <a:cubicBezTo>
                      <a:pt x="54" y="81"/>
                      <a:pt x="73" y="72"/>
                      <a:pt x="89" y="57"/>
                    </a:cubicBezTo>
                    <a:cubicBezTo>
                      <a:pt x="96" y="51"/>
                      <a:pt x="98" y="43"/>
                      <a:pt x="94" y="34"/>
                    </a:cubicBezTo>
                    <a:cubicBezTo>
                      <a:pt x="90" y="25"/>
                      <a:pt x="84" y="21"/>
                      <a:pt x="6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0"/>
              <p:cNvSpPr/>
              <p:nvPr/>
            </p:nvSpPr>
            <p:spPr bwMode="auto">
              <a:xfrm>
                <a:off x="6243638" y="4929188"/>
                <a:ext cx="303213" cy="317500"/>
              </a:xfrm>
              <a:custGeom>
                <a:avLst/>
                <a:gdLst>
                  <a:gd name="T0" fmla="*/ 105 w 120"/>
                  <a:gd name="T1" fmla="*/ 0 h 126"/>
                  <a:gd name="T2" fmla="*/ 105 w 120"/>
                  <a:gd name="T3" fmla="*/ 2 h 126"/>
                  <a:gd name="T4" fmla="*/ 98 w 120"/>
                  <a:gd name="T5" fmla="*/ 27 h 126"/>
                  <a:gd name="T6" fmla="*/ 120 w 120"/>
                  <a:gd name="T7" fmla="*/ 99 h 126"/>
                  <a:gd name="T8" fmla="*/ 100 w 120"/>
                  <a:gd name="T9" fmla="*/ 98 h 126"/>
                  <a:gd name="T10" fmla="*/ 37 w 120"/>
                  <a:gd name="T11" fmla="*/ 49 h 126"/>
                  <a:gd name="T12" fmla="*/ 28 w 120"/>
                  <a:gd name="T13" fmla="*/ 43 h 126"/>
                  <a:gd name="T14" fmla="*/ 47 w 120"/>
                  <a:gd name="T15" fmla="*/ 107 h 126"/>
                  <a:gd name="T16" fmla="*/ 60 w 120"/>
                  <a:gd name="T17" fmla="*/ 113 h 126"/>
                  <a:gd name="T18" fmla="*/ 69 w 120"/>
                  <a:gd name="T19" fmla="*/ 112 h 126"/>
                  <a:gd name="T20" fmla="*/ 28 w 120"/>
                  <a:gd name="T21" fmla="*/ 123 h 126"/>
                  <a:gd name="T22" fmla="*/ 35 w 120"/>
                  <a:gd name="T23" fmla="*/ 119 h 126"/>
                  <a:gd name="T24" fmla="*/ 39 w 120"/>
                  <a:gd name="T25" fmla="*/ 108 h 126"/>
                  <a:gd name="T26" fmla="*/ 19 w 120"/>
                  <a:gd name="T27" fmla="*/ 39 h 126"/>
                  <a:gd name="T28" fmla="*/ 9 w 120"/>
                  <a:gd name="T29" fmla="*/ 32 h 126"/>
                  <a:gd name="T30" fmla="*/ 1 w 120"/>
                  <a:gd name="T31" fmla="*/ 32 h 126"/>
                  <a:gd name="T32" fmla="*/ 0 w 120"/>
                  <a:gd name="T33" fmla="*/ 28 h 126"/>
                  <a:gd name="T34" fmla="*/ 34 w 120"/>
                  <a:gd name="T35" fmla="*/ 19 h 126"/>
                  <a:gd name="T36" fmla="*/ 40 w 120"/>
                  <a:gd name="T37" fmla="*/ 23 h 126"/>
                  <a:gd name="T38" fmla="*/ 96 w 120"/>
                  <a:gd name="T39" fmla="*/ 66 h 126"/>
                  <a:gd name="T40" fmla="*/ 104 w 120"/>
                  <a:gd name="T41" fmla="*/ 72 h 126"/>
                  <a:gd name="T42" fmla="*/ 88 w 120"/>
                  <a:gd name="T43" fmla="*/ 19 h 126"/>
                  <a:gd name="T44" fmla="*/ 78 w 120"/>
                  <a:gd name="T45" fmla="*/ 12 h 126"/>
                  <a:gd name="T46" fmla="*/ 70 w 120"/>
                  <a:gd name="T47" fmla="*/ 12 h 126"/>
                  <a:gd name="T48" fmla="*/ 69 w 120"/>
                  <a:gd name="T49" fmla="*/ 8 h 126"/>
                  <a:gd name="T50" fmla="*/ 87 w 120"/>
                  <a:gd name="T51" fmla="*/ 3 h 126"/>
                  <a:gd name="T52" fmla="*/ 105 w 120"/>
                  <a:gd name="T5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0" h="126">
                    <a:moveTo>
                      <a:pt x="105" y="0"/>
                    </a:moveTo>
                    <a:cubicBezTo>
                      <a:pt x="105" y="0"/>
                      <a:pt x="105" y="2"/>
                      <a:pt x="105" y="2"/>
                    </a:cubicBezTo>
                    <a:cubicBezTo>
                      <a:pt x="93" y="8"/>
                      <a:pt x="95" y="17"/>
                      <a:pt x="98" y="27"/>
                    </a:cubicBezTo>
                    <a:cubicBezTo>
                      <a:pt x="106" y="51"/>
                      <a:pt x="113" y="75"/>
                      <a:pt x="120" y="99"/>
                    </a:cubicBezTo>
                    <a:cubicBezTo>
                      <a:pt x="113" y="103"/>
                      <a:pt x="107" y="104"/>
                      <a:pt x="100" y="98"/>
                    </a:cubicBezTo>
                    <a:cubicBezTo>
                      <a:pt x="79" y="81"/>
                      <a:pt x="58" y="65"/>
                      <a:pt x="37" y="49"/>
                    </a:cubicBezTo>
                    <a:cubicBezTo>
                      <a:pt x="35" y="47"/>
                      <a:pt x="32" y="46"/>
                      <a:pt x="28" y="43"/>
                    </a:cubicBezTo>
                    <a:cubicBezTo>
                      <a:pt x="35" y="66"/>
                      <a:pt x="41" y="86"/>
                      <a:pt x="47" y="107"/>
                    </a:cubicBezTo>
                    <a:cubicBezTo>
                      <a:pt x="49" y="113"/>
                      <a:pt x="54" y="113"/>
                      <a:pt x="60" y="113"/>
                    </a:cubicBezTo>
                    <a:cubicBezTo>
                      <a:pt x="62" y="112"/>
                      <a:pt x="65" y="112"/>
                      <a:pt x="69" y="112"/>
                    </a:cubicBezTo>
                    <a:cubicBezTo>
                      <a:pt x="61" y="119"/>
                      <a:pt x="34" y="126"/>
                      <a:pt x="28" y="123"/>
                    </a:cubicBezTo>
                    <a:cubicBezTo>
                      <a:pt x="31" y="122"/>
                      <a:pt x="34" y="121"/>
                      <a:pt x="35" y="119"/>
                    </a:cubicBezTo>
                    <a:cubicBezTo>
                      <a:pt x="37" y="116"/>
                      <a:pt x="40" y="111"/>
                      <a:pt x="39" y="108"/>
                    </a:cubicBezTo>
                    <a:cubicBezTo>
                      <a:pt x="33" y="85"/>
                      <a:pt x="26" y="62"/>
                      <a:pt x="19" y="39"/>
                    </a:cubicBezTo>
                    <a:cubicBezTo>
                      <a:pt x="18" y="34"/>
                      <a:pt x="14" y="31"/>
                      <a:pt x="9" y="32"/>
                    </a:cubicBezTo>
                    <a:cubicBezTo>
                      <a:pt x="6" y="32"/>
                      <a:pt x="3" y="32"/>
                      <a:pt x="1" y="32"/>
                    </a:cubicBezTo>
                    <a:cubicBezTo>
                      <a:pt x="0" y="31"/>
                      <a:pt x="0" y="30"/>
                      <a:pt x="0" y="28"/>
                    </a:cubicBezTo>
                    <a:cubicBezTo>
                      <a:pt x="11" y="25"/>
                      <a:pt x="23" y="22"/>
                      <a:pt x="34" y="19"/>
                    </a:cubicBezTo>
                    <a:cubicBezTo>
                      <a:pt x="36" y="19"/>
                      <a:pt x="38" y="21"/>
                      <a:pt x="40" y="23"/>
                    </a:cubicBezTo>
                    <a:cubicBezTo>
                      <a:pt x="59" y="37"/>
                      <a:pt x="77" y="52"/>
                      <a:pt x="96" y="66"/>
                    </a:cubicBezTo>
                    <a:cubicBezTo>
                      <a:pt x="98" y="68"/>
                      <a:pt x="100" y="69"/>
                      <a:pt x="104" y="72"/>
                    </a:cubicBezTo>
                    <a:cubicBezTo>
                      <a:pt x="99" y="53"/>
                      <a:pt x="94" y="36"/>
                      <a:pt x="88" y="19"/>
                    </a:cubicBezTo>
                    <a:cubicBezTo>
                      <a:pt x="87" y="16"/>
                      <a:pt x="81" y="14"/>
                      <a:pt x="78" y="12"/>
                    </a:cubicBezTo>
                    <a:cubicBezTo>
                      <a:pt x="75" y="12"/>
                      <a:pt x="72" y="12"/>
                      <a:pt x="70" y="12"/>
                    </a:cubicBezTo>
                    <a:cubicBezTo>
                      <a:pt x="70" y="11"/>
                      <a:pt x="69" y="10"/>
                      <a:pt x="69" y="8"/>
                    </a:cubicBezTo>
                    <a:cubicBezTo>
                      <a:pt x="75" y="7"/>
                      <a:pt x="81" y="4"/>
                      <a:pt x="87" y="3"/>
                    </a:cubicBezTo>
                    <a:cubicBezTo>
                      <a:pt x="93" y="1"/>
                      <a:pt x="99" y="1"/>
                      <a:pt x="1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1"/>
              <p:cNvSpPr/>
              <p:nvPr/>
            </p:nvSpPr>
            <p:spPr bwMode="auto">
              <a:xfrm>
                <a:off x="3760788" y="3636963"/>
                <a:ext cx="307975" cy="244475"/>
              </a:xfrm>
              <a:custGeom>
                <a:avLst/>
                <a:gdLst>
                  <a:gd name="T0" fmla="*/ 2 w 122"/>
                  <a:gd name="T1" fmla="*/ 22 h 96"/>
                  <a:gd name="T2" fmla="*/ 33 w 122"/>
                  <a:gd name="T3" fmla="*/ 13 h 96"/>
                  <a:gd name="T4" fmla="*/ 39 w 122"/>
                  <a:gd name="T5" fmla="*/ 14 h 96"/>
                  <a:gd name="T6" fmla="*/ 36 w 122"/>
                  <a:gd name="T7" fmla="*/ 19 h 96"/>
                  <a:gd name="T8" fmla="*/ 17 w 122"/>
                  <a:gd name="T9" fmla="*/ 47 h 96"/>
                  <a:gd name="T10" fmla="*/ 22 w 122"/>
                  <a:gd name="T11" fmla="*/ 67 h 96"/>
                  <a:gd name="T12" fmla="*/ 47 w 122"/>
                  <a:gd name="T13" fmla="*/ 63 h 96"/>
                  <a:gd name="T14" fmla="*/ 51 w 122"/>
                  <a:gd name="T15" fmla="*/ 32 h 96"/>
                  <a:gd name="T16" fmla="*/ 83 w 122"/>
                  <a:gd name="T17" fmla="*/ 1 h 96"/>
                  <a:gd name="T18" fmla="*/ 113 w 122"/>
                  <a:gd name="T19" fmla="*/ 37 h 96"/>
                  <a:gd name="T20" fmla="*/ 122 w 122"/>
                  <a:gd name="T21" fmla="*/ 60 h 96"/>
                  <a:gd name="T22" fmla="*/ 121 w 122"/>
                  <a:gd name="T23" fmla="*/ 62 h 96"/>
                  <a:gd name="T24" fmla="*/ 90 w 122"/>
                  <a:gd name="T25" fmla="*/ 71 h 96"/>
                  <a:gd name="T26" fmla="*/ 87 w 122"/>
                  <a:gd name="T27" fmla="*/ 70 h 96"/>
                  <a:gd name="T28" fmla="*/ 88 w 122"/>
                  <a:gd name="T29" fmla="*/ 66 h 96"/>
                  <a:gd name="T30" fmla="*/ 100 w 122"/>
                  <a:gd name="T31" fmla="*/ 54 h 96"/>
                  <a:gd name="T32" fmla="*/ 103 w 122"/>
                  <a:gd name="T33" fmla="*/ 23 h 96"/>
                  <a:gd name="T34" fmla="*/ 90 w 122"/>
                  <a:gd name="T35" fmla="*/ 17 h 96"/>
                  <a:gd name="T36" fmla="*/ 79 w 122"/>
                  <a:gd name="T37" fmla="*/ 26 h 96"/>
                  <a:gd name="T38" fmla="*/ 76 w 122"/>
                  <a:gd name="T39" fmla="*/ 46 h 96"/>
                  <a:gd name="T40" fmla="*/ 72 w 122"/>
                  <a:gd name="T41" fmla="*/ 70 h 96"/>
                  <a:gd name="T42" fmla="*/ 25 w 122"/>
                  <a:gd name="T43" fmla="*/ 81 h 96"/>
                  <a:gd name="T44" fmla="*/ 10 w 122"/>
                  <a:gd name="T45" fmla="*/ 50 h 96"/>
                  <a:gd name="T46" fmla="*/ 0 w 122"/>
                  <a:gd name="T47" fmla="*/ 24 h 96"/>
                  <a:gd name="T48" fmla="*/ 2 w 122"/>
                  <a:gd name="T49" fmla="*/ 2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" h="96">
                    <a:moveTo>
                      <a:pt x="2" y="22"/>
                    </a:moveTo>
                    <a:cubicBezTo>
                      <a:pt x="12" y="19"/>
                      <a:pt x="23" y="16"/>
                      <a:pt x="33" y="13"/>
                    </a:cubicBezTo>
                    <a:cubicBezTo>
                      <a:pt x="35" y="12"/>
                      <a:pt x="37" y="13"/>
                      <a:pt x="39" y="14"/>
                    </a:cubicBezTo>
                    <a:cubicBezTo>
                      <a:pt x="38" y="16"/>
                      <a:pt x="38" y="18"/>
                      <a:pt x="36" y="19"/>
                    </a:cubicBezTo>
                    <a:cubicBezTo>
                      <a:pt x="27" y="26"/>
                      <a:pt x="17" y="34"/>
                      <a:pt x="17" y="47"/>
                    </a:cubicBezTo>
                    <a:cubicBezTo>
                      <a:pt x="16" y="53"/>
                      <a:pt x="18" y="62"/>
                      <a:pt x="22" y="67"/>
                    </a:cubicBezTo>
                    <a:cubicBezTo>
                      <a:pt x="29" y="77"/>
                      <a:pt x="44" y="75"/>
                      <a:pt x="47" y="63"/>
                    </a:cubicBezTo>
                    <a:cubicBezTo>
                      <a:pt x="50" y="53"/>
                      <a:pt x="50" y="43"/>
                      <a:pt x="51" y="32"/>
                    </a:cubicBezTo>
                    <a:cubicBezTo>
                      <a:pt x="54" y="9"/>
                      <a:pt x="64" y="0"/>
                      <a:pt x="83" y="1"/>
                    </a:cubicBezTo>
                    <a:cubicBezTo>
                      <a:pt x="100" y="2"/>
                      <a:pt x="113" y="18"/>
                      <a:pt x="113" y="37"/>
                    </a:cubicBezTo>
                    <a:cubicBezTo>
                      <a:pt x="113" y="46"/>
                      <a:pt x="109" y="56"/>
                      <a:pt x="122" y="60"/>
                    </a:cubicBezTo>
                    <a:cubicBezTo>
                      <a:pt x="122" y="61"/>
                      <a:pt x="121" y="61"/>
                      <a:pt x="121" y="62"/>
                    </a:cubicBezTo>
                    <a:cubicBezTo>
                      <a:pt x="111" y="65"/>
                      <a:pt x="101" y="68"/>
                      <a:pt x="90" y="71"/>
                    </a:cubicBezTo>
                    <a:cubicBezTo>
                      <a:pt x="89" y="71"/>
                      <a:pt x="87" y="71"/>
                      <a:pt x="87" y="70"/>
                    </a:cubicBezTo>
                    <a:cubicBezTo>
                      <a:pt x="87" y="69"/>
                      <a:pt x="87" y="67"/>
                      <a:pt x="88" y="66"/>
                    </a:cubicBezTo>
                    <a:cubicBezTo>
                      <a:pt x="92" y="62"/>
                      <a:pt x="97" y="59"/>
                      <a:pt x="100" y="54"/>
                    </a:cubicBezTo>
                    <a:cubicBezTo>
                      <a:pt x="109" y="45"/>
                      <a:pt x="110" y="32"/>
                      <a:pt x="103" y="23"/>
                    </a:cubicBezTo>
                    <a:cubicBezTo>
                      <a:pt x="100" y="20"/>
                      <a:pt x="94" y="17"/>
                      <a:pt x="90" y="17"/>
                    </a:cubicBezTo>
                    <a:cubicBezTo>
                      <a:pt x="86" y="18"/>
                      <a:pt x="81" y="22"/>
                      <a:pt x="79" y="26"/>
                    </a:cubicBezTo>
                    <a:cubicBezTo>
                      <a:pt x="77" y="32"/>
                      <a:pt x="77" y="39"/>
                      <a:pt x="76" y="46"/>
                    </a:cubicBezTo>
                    <a:cubicBezTo>
                      <a:pt x="75" y="54"/>
                      <a:pt x="74" y="62"/>
                      <a:pt x="72" y="70"/>
                    </a:cubicBezTo>
                    <a:cubicBezTo>
                      <a:pt x="66" y="90"/>
                      <a:pt x="40" y="96"/>
                      <a:pt x="25" y="81"/>
                    </a:cubicBezTo>
                    <a:cubicBezTo>
                      <a:pt x="16" y="73"/>
                      <a:pt x="12" y="62"/>
                      <a:pt x="10" y="50"/>
                    </a:cubicBezTo>
                    <a:cubicBezTo>
                      <a:pt x="9" y="41"/>
                      <a:pt x="14" y="29"/>
                      <a:pt x="0" y="24"/>
                    </a:cubicBezTo>
                    <a:cubicBezTo>
                      <a:pt x="0" y="24"/>
                      <a:pt x="1" y="23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2"/>
              <p:cNvSpPr/>
              <p:nvPr/>
            </p:nvSpPr>
            <p:spPr bwMode="auto">
              <a:xfrm>
                <a:off x="7272338" y="4254500"/>
                <a:ext cx="279400" cy="293688"/>
              </a:xfrm>
              <a:custGeom>
                <a:avLst/>
                <a:gdLst>
                  <a:gd name="T0" fmla="*/ 30 w 110"/>
                  <a:gd name="T1" fmla="*/ 0 h 116"/>
                  <a:gd name="T2" fmla="*/ 60 w 110"/>
                  <a:gd name="T3" fmla="*/ 19 h 116"/>
                  <a:gd name="T4" fmla="*/ 59 w 110"/>
                  <a:gd name="T5" fmla="*/ 22 h 116"/>
                  <a:gd name="T6" fmla="*/ 49 w 110"/>
                  <a:gd name="T7" fmla="*/ 21 h 116"/>
                  <a:gd name="T8" fmla="*/ 15 w 110"/>
                  <a:gd name="T9" fmla="*/ 33 h 116"/>
                  <a:gd name="T10" fmla="*/ 13 w 110"/>
                  <a:gd name="T11" fmla="*/ 48 h 116"/>
                  <a:gd name="T12" fmla="*/ 30 w 110"/>
                  <a:gd name="T13" fmla="*/ 55 h 116"/>
                  <a:gd name="T14" fmla="*/ 47 w 110"/>
                  <a:gd name="T15" fmla="*/ 45 h 116"/>
                  <a:gd name="T16" fmla="*/ 65 w 110"/>
                  <a:gd name="T17" fmla="*/ 33 h 116"/>
                  <a:gd name="T18" fmla="*/ 96 w 110"/>
                  <a:gd name="T19" fmla="*/ 35 h 116"/>
                  <a:gd name="T20" fmla="*/ 106 w 110"/>
                  <a:gd name="T21" fmla="*/ 69 h 116"/>
                  <a:gd name="T22" fmla="*/ 87 w 110"/>
                  <a:gd name="T23" fmla="*/ 97 h 116"/>
                  <a:gd name="T24" fmla="*/ 80 w 110"/>
                  <a:gd name="T25" fmla="*/ 112 h 116"/>
                  <a:gd name="T26" fmla="*/ 77 w 110"/>
                  <a:gd name="T27" fmla="*/ 116 h 116"/>
                  <a:gd name="T28" fmla="*/ 45 w 110"/>
                  <a:gd name="T29" fmla="*/ 95 h 116"/>
                  <a:gd name="T30" fmla="*/ 45 w 110"/>
                  <a:gd name="T31" fmla="*/ 93 h 116"/>
                  <a:gd name="T32" fmla="*/ 53 w 110"/>
                  <a:gd name="T33" fmla="*/ 92 h 116"/>
                  <a:gd name="T34" fmla="*/ 80 w 110"/>
                  <a:gd name="T35" fmla="*/ 92 h 116"/>
                  <a:gd name="T36" fmla="*/ 99 w 110"/>
                  <a:gd name="T37" fmla="*/ 70 h 116"/>
                  <a:gd name="T38" fmla="*/ 79 w 110"/>
                  <a:gd name="T39" fmla="*/ 55 h 116"/>
                  <a:gd name="T40" fmla="*/ 64 w 110"/>
                  <a:gd name="T41" fmla="*/ 64 h 116"/>
                  <a:gd name="T42" fmla="*/ 46 w 110"/>
                  <a:gd name="T43" fmla="*/ 76 h 116"/>
                  <a:gd name="T44" fmla="*/ 14 w 110"/>
                  <a:gd name="T45" fmla="*/ 74 h 116"/>
                  <a:gd name="T46" fmla="*/ 5 w 110"/>
                  <a:gd name="T47" fmla="*/ 40 h 116"/>
                  <a:gd name="T48" fmla="*/ 16 w 110"/>
                  <a:gd name="T49" fmla="*/ 22 h 116"/>
                  <a:gd name="T50" fmla="*/ 30 w 110"/>
                  <a:gd name="T5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0" h="116">
                    <a:moveTo>
                      <a:pt x="30" y="0"/>
                    </a:moveTo>
                    <a:cubicBezTo>
                      <a:pt x="41" y="6"/>
                      <a:pt x="50" y="12"/>
                      <a:pt x="60" y="19"/>
                    </a:cubicBezTo>
                    <a:cubicBezTo>
                      <a:pt x="60" y="20"/>
                      <a:pt x="59" y="21"/>
                      <a:pt x="59" y="22"/>
                    </a:cubicBezTo>
                    <a:cubicBezTo>
                      <a:pt x="56" y="21"/>
                      <a:pt x="52" y="21"/>
                      <a:pt x="49" y="21"/>
                    </a:cubicBezTo>
                    <a:cubicBezTo>
                      <a:pt x="33" y="18"/>
                      <a:pt x="21" y="22"/>
                      <a:pt x="15" y="33"/>
                    </a:cubicBezTo>
                    <a:cubicBezTo>
                      <a:pt x="13" y="37"/>
                      <a:pt x="12" y="43"/>
                      <a:pt x="13" y="48"/>
                    </a:cubicBezTo>
                    <a:cubicBezTo>
                      <a:pt x="15" y="55"/>
                      <a:pt x="23" y="58"/>
                      <a:pt x="30" y="55"/>
                    </a:cubicBezTo>
                    <a:cubicBezTo>
                      <a:pt x="36" y="52"/>
                      <a:pt x="41" y="48"/>
                      <a:pt x="47" y="45"/>
                    </a:cubicBezTo>
                    <a:cubicBezTo>
                      <a:pt x="53" y="41"/>
                      <a:pt x="58" y="36"/>
                      <a:pt x="65" y="33"/>
                    </a:cubicBezTo>
                    <a:cubicBezTo>
                      <a:pt x="75" y="28"/>
                      <a:pt x="86" y="27"/>
                      <a:pt x="96" y="35"/>
                    </a:cubicBezTo>
                    <a:cubicBezTo>
                      <a:pt x="107" y="44"/>
                      <a:pt x="110" y="56"/>
                      <a:pt x="106" y="69"/>
                    </a:cubicBezTo>
                    <a:cubicBezTo>
                      <a:pt x="103" y="81"/>
                      <a:pt x="96" y="89"/>
                      <a:pt x="87" y="97"/>
                    </a:cubicBezTo>
                    <a:cubicBezTo>
                      <a:pt x="82" y="101"/>
                      <a:pt x="76" y="104"/>
                      <a:pt x="80" y="112"/>
                    </a:cubicBezTo>
                    <a:cubicBezTo>
                      <a:pt x="80" y="112"/>
                      <a:pt x="79" y="114"/>
                      <a:pt x="77" y="116"/>
                    </a:cubicBezTo>
                    <a:cubicBezTo>
                      <a:pt x="66" y="109"/>
                      <a:pt x="56" y="102"/>
                      <a:pt x="45" y="95"/>
                    </a:cubicBezTo>
                    <a:cubicBezTo>
                      <a:pt x="45" y="94"/>
                      <a:pt x="45" y="93"/>
                      <a:pt x="45" y="93"/>
                    </a:cubicBezTo>
                    <a:cubicBezTo>
                      <a:pt x="48" y="92"/>
                      <a:pt x="50" y="92"/>
                      <a:pt x="53" y="92"/>
                    </a:cubicBezTo>
                    <a:cubicBezTo>
                      <a:pt x="62" y="92"/>
                      <a:pt x="71" y="93"/>
                      <a:pt x="80" y="92"/>
                    </a:cubicBezTo>
                    <a:cubicBezTo>
                      <a:pt x="91" y="90"/>
                      <a:pt x="98" y="80"/>
                      <a:pt x="99" y="70"/>
                    </a:cubicBezTo>
                    <a:cubicBezTo>
                      <a:pt x="100" y="58"/>
                      <a:pt x="90" y="51"/>
                      <a:pt x="79" y="55"/>
                    </a:cubicBezTo>
                    <a:cubicBezTo>
                      <a:pt x="74" y="58"/>
                      <a:pt x="69" y="61"/>
                      <a:pt x="64" y="64"/>
                    </a:cubicBezTo>
                    <a:cubicBezTo>
                      <a:pt x="58" y="68"/>
                      <a:pt x="52" y="73"/>
                      <a:pt x="46" y="76"/>
                    </a:cubicBezTo>
                    <a:cubicBezTo>
                      <a:pt x="32" y="83"/>
                      <a:pt x="23" y="82"/>
                      <a:pt x="14" y="74"/>
                    </a:cubicBezTo>
                    <a:cubicBezTo>
                      <a:pt x="3" y="65"/>
                      <a:pt x="0" y="52"/>
                      <a:pt x="5" y="40"/>
                    </a:cubicBezTo>
                    <a:cubicBezTo>
                      <a:pt x="8" y="33"/>
                      <a:pt x="12" y="27"/>
                      <a:pt x="16" y="22"/>
                    </a:cubicBezTo>
                    <a:cubicBezTo>
                      <a:pt x="21" y="16"/>
                      <a:pt x="29" y="6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3"/>
              <p:cNvSpPr/>
              <p:nvPr/>
            </p:nvSpPr>
            <p:spPr bwMode="auto">
              <a:xfrm>
                <a:off x="5219700" y="4976813"/>
                <a:ext cx="239713" cy="280988"/>
              </a:xfrm>
              <a:custGeom>
                <a:avLst/>
                <a:gdLst>
                  <a:gd name="T0" fmla="*/ 95 w 95"/>
                  <a:gd name="T1" fmla="*/ 13 h 111"/>
                  <a:gd name="T2" fmla="*/ 87 w 95"/>
                  <a:gd name="T3" fmla="*/ 44 h 111"/>
                  <a:gd name="T4" fmla="*/ 84 w 95"/>
                  <a:gd name="T5" fmla="*/ 49 h 111"/>
                  <a:gd name="T6" fmla="*/ 81 w 95"/>
                  <a:gd name="T7" fmla="*/ 43 h 111"/>
                  <a:gd name="T8" fmla="*/ 76 w 95"/>
                  <a:gd name="T9" fmla="*/ 25 h 111"/>
                  <a:gd name="T10" fmla="*/ 56 w 95"/>
                  <a:gd name="T11" fmla="*/ 11 h 111"/>
                  <a:gd name="T12" fmla="*/ 39 w 95"/>
                  <a:gd name="T13" fmla="*/ 19 h 111"/>
                  <a:gd name="T14" fmla="*/ 44 w 95"/>
                  <a:gd name="T15" fmla="*/ 35 h 111"/>
                  <a:gd name="T16" fmla="*/ 58 w 95"/>
                  <a:gd name="T17" fmla="*/ 46 h 111"/>
                  <a:gd name="T18" fmla="*/ 76 w 95"/>
                  <a:gd name="T19" fmla="*/ 62 h 111"/>
                  <a:gd name="T20" fmla="*/ 58 w 95"/>
                  <a:gd name="T21" fmla="*/ 108 h 111"/>
                  <a:gd name="T22" fmla="*/ 19 w 95"/>
                  <a:gd name="T23" fmla="*/ 98 h 111"/>
                  <a:gd name="T24" fmla="*/ 5 w 95"/>
                  <a:gd name="T25" fmla="*/ 97 h 111"/>
                  <a:gd name="T26" fmla="*/ 0 w 95"/>
                  <a:gd name="T27" fmla="*/ 94 h 111"/>
                  <a:gd name="T28" fmla="*/ 7 w 95"/>
                  <a:gd name="T29" fmla="*/ 63 h 111"/>
                  <a:gd name="T30" fmla="*/ 11 w 95"/>
                  <a:gd name="T31" fmla="*/ 60 h 111"/>
                  <a:gd name="T32" fmla="*/ 14 w 95"/>
                  <a:gd name="T33" fmla="*/ 64 h 111"/>
                  <a:gd name="T34" fmla="*/ 18 w 95"/>
                  <a:gd name="T35" fmla="*/ 83 h 111"/>
                  <a:gd name="T36" fmla="*/ 45 w 95"/>
                  <a:gd name="T37" fmla="*/ 103 h 111"/>
                  <a:gd name="T38" fmla="*/ 60 w 95"/>
                  <a:gd name="T39" fmla="*/ 94 h 111"/>
                  <a:gd name="T40" fmla="*/ 56 w 95"/>
                  <a:gd name="T41" fmla="*/ 78 h 111"/>
                  <a:gd name="T42" fmla="*/ 43 w 95"/>
                  <a:gd name="T43" fmla="*/ 67 h 111"/>
                  <a:gd name="T44" fmla="*/ 31 w 95"/>
                  <a:gd name="T45" fmla="*/ 58 h 111"/>
                  <a:gd name="T46" fmla="*/ 21 w 95"/>
                  <a:gd name="T47" fmla="*/ 19 h 111"/>
                  <a:gd name="T48" fmla="*/ 61 w 95"/>
                  <a:gd name="T49" fmla="*/ 5 h 111"/>
                  <a:gd name="T50" fmla="*/ 66 w 95"/>
                  <a:gd name="T51" fmla="*/ 8 h 111"/>
                  <a:gd name="T52" fmla="*/ 95 w 95"/>
                  <a:gd name="T53" fmla="*/ 1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5" h="111">
                    <a:moveTo>
                      <a:pt x="95" y="13"/>
                    </a:moveTo>
                    <a:cubicBezTo>
                      <a:pt x="92" y="26"/>
                      <a:pt x="90" y="35"/>
                      <a:pt x="87" y="44"/>
                    </a:cubicBezTo>
                    <a:cubicBezTo>
                      <a:pt x="87" y="46"/>
                      <a:pt x="85" y="47"/>
                      <a:pt x="84" y="49"/>
                    </a:cubicBezTo>
                    <a:cubicBezTo>
                      <a:pt x="83" y="47"/>
                      <a:pt x="81" y="45"/>
                      <a:pt x="81" y="43"/>
                    </a:cubicBezTo>
                    <a:cubicBezTo>
                      <a:pt x="79" y="37"/>
                      <a:pt x="78" y="31"/>
                      <a:pt x="76" y="25"/>
                    </a:cubicBezTo>
                    <a:cubicBezTo>
                      <a:pt x="72" y="17"/>
                      <a:pt x="65" y="12"/>
                      <a:pt x="56" y="11"/>
                    </a:cubicBezTo>
                    <a:cubicBezTo>
                      <a:pt x="49" y="10"/>
                      <a:pt x="43" y="12"/>
                      <a:pt x="39" y="19"/>
                    </a:cubicBezTo>
                    <a:cubicBezTo>
                      <a:pt x="36" y="25"/>
                      <a:pt x="39" y="30"/>
                      <a:pt x="44" y="35"/>
                    </a:cubicBezTo>
                    <a:cubicBezTo>
                      <a:pt x="48" y="39"/>
                      <a:pt x="53" y="42"/>
                      <a:pt x="58" y="46"/>
                    </a:cubicBezTo>
                    <a:cubicBezTo>
                      <a:pt x="64" y="51"/>
                      <a:pt x="71" y="56"/>
                      <a:pt x="76" y="62"/>
                    </a:cubicBezTo>
                    <a:cubicBezTo>
                      <a:pt x="91" y="79"/>
                      <a:pt x="81" y="104"/>
                      <a:pt x="58" y="108"/>
                    </a:cubicBezTo>
                    <a:cubicBezTo>
                      <a:pt x="44" y="111"/>
                      <a:pt x="31" y="107"/>
                      <a:pt x="19" y="98"/>
                    </a:cubicBezTo>
                    <a:cubicBezTo>
                      <a:pt x="14" y="95"/>
                      <a:pt x="10" y="92"/>
                      <a:pt x="5" y="97"/>
                    </a:cubicBezTo>
                    <a:cubicBezTo>
                      <a:pt x="5" y="97"/>
                      <a:pt x="0" y="94"/>
                      <a:pt x="0" y="94"/>
                    </a:cubicBezTo>
                    <a:cubicBezTo>
                      <a:pt x="2" y="83"/>
                      <a:pt x="5" y="73"/>
                      <a:pt x="7" y="63"/>
                    </a:cubicBezTo>
                    <a:cubicBezTo>
                      <a:pt x="8" y="62"/>
                      <a:pt x="10" y="61"/>
                      <a:pt x="11" y="60"/>
                    </a:cubicBezTo>
                    <a:cubicBezTo>
                      <a:pt x="12" y="61"/>
                      <a:pt x="13" y="63"/>
                      <a:pt x="14" y="64"/>
                    </a:cubicBezTo>
                    <a:cubicBezTo>
                      <a:pt x="15" y="70"/>
                      <a:pt x="16" y="77"/>
                      <a:pt x="18" y="83"/>
                    </a:cubicBezTo>
                    <a:cubicBezTo>
                      <a:pt x="22" y="96"/>
                      <a:pt x="33" y="103"/>
                      <a:pt x="45" y="103"/>
                    </a:cubicBezTo>
                    <a:cubicBezTo>
                      <a:pt x="52" y="103"/>
                      <a:pt x="57" y="100"/>
                      <a:pt x="60" y="94"/>
                    </a:cubicBezTo>
                    <a:cubicBezTo>
                      <a:pt x="63" y="87"/>
                      <a:pt x="61" y="82"/>
                      <a:pt x="56" y="78"/>
                    </a:cubicBezTo>
                    <a:cubicBezTo>
                      <a:pt x="52" y="74"/>
                      <a:pt x="47" y="70"/>
                      <a:pt x="43" y="67"/>
                    </a:cubicBezTo>
                    <a:cubicBezTo>
                      <a:pt x="39" y="64"/>
                      <a:pt x="34" y="61"/>
                      <a:pt x="31" y="58"/>
                    </a:cubicBezTo>
                    <a:cubicBezTo>
                      <a:pt x="15" y="45"/>
                      <a:pt x="13" y="34"/>
                      <a:pt x="21" y="19"/>
                    </a:cubicBezTo>
                    <a:cubicBezTo>
                      <a:pt x="29" y="5"/>
                      <a:pt x="44" y="0"/>
                      <a:pt x="61" y="5"/>
                    </a:cubicBezTo>
                    <a:cubicBezTo>
                      <a:pt x="63" y="6"/>
                      <a:pt x="65" y="7"/>
                      <a:pt x="66" y="8"/>
                    </a:cubicBezTo>
                    <a:cubicBezTo>
                      <a:pt x="75" y="11"/>
                      <a:pt x="81" y="24"/>
                      <a:pt x="9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4"/>
              <p:cNvSpPr/>
              <p:nvPr/>
            </p:nvSpPr>
            <p:spPr bwMode="auto">
              <a:xfrm>
                <a:off x="4162425" y="4287838"/>
                <a:ext cx="319088" cy="311150"/>
              </a:xfrm>
              <a:custGeom>
                <a:avLst/>
                <a:gdLst>
                  <a:gd name="T0" fmla="*/ 126 w 126"/>
                  <a:gd name="T1" fmla="*/ 72 h 123"/>
                  <a:gd name="T2" fmla="*/ 100 w 126"/>
                  <a:gd name="T3" fmla="*/ 95 h 123"/>
                  <a:gd name="T4" fmla="*/ 97 w 126"/>
                  <a:gd name="T5" fmla="*/ 94 h 123"/>
                  <a:gd name="T6" fmla="*/ 98 w 126"/>
                  <a:gd name="T7" fmla="*/ 86 h 123"/>
                  <a:gd name="T8" fmla="*/ 97 w 126"/>
                  <a:gd name="T9" fmla="*/ 49 h 123"/>
                  <a:gd name="T10" fmla="*/ 90 w 126"/>
                  <a:gd name="T11" fmla="*/ 55 h 123"/>
                  <a:gd name="T12" fmla="*/ 41 w 126"/>
                  <a:gd name="T13" fmla="*/ 99 h 123"/>
                  <a:gd name="T14" fmla="*/ 38 w 126"/>
                  <a:gd name="T15" fmla="*/ 119 h 123"/>
                  <a:gd name="T16" fmla="*/ 39 w 126"/>
                  <a:gd name="T17" fmla="*/ 123 h 123"/>
                  <a:gd name="T18" fmla="*/ 0 w 126"/>
                  <a:gd name="T19" fmla="*/ 80 h 123"/>
                  <a:gd name="T20" fmla="*/ 5 w 126"/>
                  <a:gd name="T21" fmla="*/ 82 h 123"/>
                  <a:gd name="T22" fmla="*/ 23 w 126"/>
                  <a:gd name="T23" fmla="*/ 82 h 123"/>
                  <a:gd name="T24" fmla="*/ 80 w 126"/>
                  <a:gd name="T25" fmla="*/ 31 h 123"/>
                  <a:gd name="T26" fmla="*/ 45 w 126"/>
                  <a:gd name="T27" fmla="*/ 25 h 123"/>
                  <a:gd name="T28" fmla="*/ 36 w 126"/>
                  <a:gd name="T29" fmla="*/ 25 h 123"/>
                  <a:gd name="T30" fmla="*/ 36 w 126"/>
                  <a:gd name="T31" fmla="*/ 22 h 123"/>
                  <a:gd name="T32" fmla="*/ 62 w 126"/>
                  <a:gd name="T33" fmla="*/ 0 h 123"/>
                  <a:gd name="T34" fmla="*/ 94 w 126"/>
                  <a:gd name="T35" fmla="*/ 35 h 123"/>
                  <a:gd name="T36" fmla="*/ 126 w 126"/>
                  <a:gd name="T37" fmla="*/ 7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6" h="123">
                    <a:moveTo>
                      <a:pt x="126" y="72"/>
                    </a:moveTo>
                    <a:cubicBezTo>
                      <a:pt x="117" y="80"/>
                      <a:pt x="108" y="87"/>
                      <a:pt x="100" y="95"/>
                    </a:cubicBezTo>
                    <a:cubicBezTo>
                      <a:pt x="99" y="95"/>
                      <a:pt x="98" y="95"/>
                      <a:pt x="97" y="94"/>
                    </a:cubicBezTo>
                    <a:cubicBezTo>
                      <a:pt x="98" y="92"/>
                      <a:pt x="97" y="88"/>
                      <a:pt x="98" y="86"/>
                    </a:cubicBezTo>
                    <a:cubicBezTo>
                      <a:pt x="105" y="74"/>
                      <a:pt x="108" y="62"/>
                      <a:pt x="97" y="49"/>
                    </a:cubicBezTo>
                    <a:cubicBezTo>
                      <a:pt x="95" y="51"/>
                      <a:pt x="92" y="53"/>
                      <a:pt x="90" y="55"/>
                    </a:cubicBezTo>
                    <a:cubicBezTo>
                      <a:pt x="74" y="70"/>
                      <a:pt x="57" y="84"/>
                      <a:pt x="41" y="99"/>
                    </a:cubicBezTo>
                    <a:cubicBezTo>
                      <a:pt x="31" y="108"/>
                      <a:pt x="31" y="108"/>
                      <a:pt x="38" y="119"/>
                    </a:cubicBezTo>
                    <a:cubicBezTo>
                      <a:pt x="38" y="120"/>
                      <a:pt x="38" y="121"/>
                      <a:pt x="39" y="123"/>
                    </a:cubicBezTo>
                    <a:cubicBezTo>
                      <a:pt x="33" y="123"/>
                      <a:pt x="8" y="97"/>
                      <a:pt x="0" y="80"/>
                    </a:cubicBezTo>
                    <a:cubicBezTo>
                      <a:pt x="2" y="80"/>
                      <a:pt x="4" y="81"/>
                      <a:pt x="5" y="82"/>
                    </a:cubicBezTo>
                    <a:cubicBezTo>
                      <a:pt x="11" y="88"/>
                      <a:pt x="16" y="88"/>
                      <a:pt x="23" y="82"/>
                    </a:cubicBezTo>
                    <a:cubicBezTo>
                      <a:pt x="42" y="65"/>
                      <a:pt x="61" y="48"/>
                      <a:pt x="80" y="31"/>
                    </a:cubicBezTo>
                    <a:cubicBezTo>
                      <a:pt x="73" y="20"/>
                      <a:pt x="62" y="18"/>
                      <a:pt x="45" y="25"/>
                    </a:cubicBezTo>
                    <a:cubicBezTo>
                      <a:pt x="42" y="26"/>
                      <a:pt x="39" y="25"/>
                      <a:pt x="36" y="25"/>
                    </a:cubicBezTo>
                    <a:cubicBezTo>
                      <a:pt x="36" y="24"/>
                      <a:pt x="36" y="23"/>
                      <a:pt x="36" y="22"/>
                    </a:cubicBezTo>
                    <a:cubicBezTo>
                      <a:pt x="44" y="15"/>
                      <a:pt x="53" y="8"/>
                      <a:pt x="62" y="0"/>
                    </a:cubicBezTo>
                    <a:cubicBezTo>
                      <a:pt x="73" y="12"/>
                      <a:pt x="83" y="23"/>
                      <a:pt x="94" y="35"/>
                    </a:cubicBezTo>
                    <a:cubicBezTo>
                      <a:pt x="104" y="47"/>
                      <a:pt x="115" y="59"/>
                      <a:pt x="126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5"/>
              <p:cNvSpPr/>
              <p:nvPr/>
            </p:nvSpPr>
            <p:spPr bwMode="auto">
              <a:xfrm>
                <a:off x="5484813" y="5014913"/>
                <a:ext cx="252413" cy="282575"/>
              </a:xfrm>
              <a:custGeom>
                <a:avLst/>
                <a:gdLst>
                  <a:gd name="T0" fmla="*/ 39 w 100"/>
                  <a:gd name="T1" fmla="*/ 11 h 112"/>
                  <a:gd name="T2" fmla="*/ 16 w 100"/>
                  <a:gd name="T3" fmla="*/ 19 h 112"/>
                  <a:gd name="T4" fmla="*/ 0 w 100"/>
                  <a:gd name="T5" fmla="*/ 36 h 112"/>
                  <a:gd name="T6" fmla="*/ 4 w 100"/>
                  <a:gd name="T7" fmla="*/ 0 h 112"/>
                  <a:gd name="T8" fmla="*/ 100 w 100"/>
                  <a:gd name="T9" fmla="*/ 11 h 112"/>
                  <a:gd name="T10" fmla="*/ 97 w 100"/>
                  <a:gd name="T11" fmla="*/ 42 h 112"/>
                  <a:gd name="T12" fmla="*/ 94 w 100"/>
                  <a:gd name="T13" fmla="*/ 46 h 112"/>
                  <a:gd name="T14" fmla="*/ 90 w 100"/>
                  <a:gd name="T15" fmla="*/ 42 h 112"/>
                  <a:gd name="T16" fmla="*/ 84 w 100"/>
                  <a:gd name="T17" fmla="*/ 26 h 112"/>
                  <a:gd name="T18" fmla="*/ 63 w 100"/>
                  <a:gd name="T19" fmla="*/ 13 h 112"/>
                  <a:gd name="T20" fmla="*/ 56 w 100"/>
                  <a:gd name="T21" fmla="*/ 81 h 112"/>
                  <a:gd name="T22" fmla="*/ 55 w 100"/>
                  <a:gd name="T23" fmla="*/ 86 h 112"/>
                  <a:gd name="T24" fmla="*/ 67 w 100"/>
                  <a:gd name="T25" fmla="*/ 106 h 112"/>
                  <a:gd name="T26" fmla="*/ 69 w 100"/>
                  <a:gd name="T27" fmla="*/ 107 h 112"/>
                  <a:gd name="T28" fmla="*/ 12 w 100"/>
                  <a:gd name="T29" fmla="*/ 101 h 112"/>
                  <a:gd name="T30" fmla="*/ 13 w 100"/>
                  <a:gd name="T31" fmla="*/ 100 h 112"/>
                  <a:gd name="T32" fmla="*/ 31 w 100"/>
                  <a:gd name="T33" fmla="*/ 81 h 112"/>
                  <a:gd name="T34" fmla="*/ 38 w 100"/>
                  <a:gd name="T35" fmla="*/ 22 h 112"/>
                  <a:gd name="T36" fmla="*/ 39 w 100"/>
                  <a:gd name="T37" fmla="*/ 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112">
                    <a:moveTo>
                      <a:pt x="39" y="11"/>
                    </a:moveTo>
                    <a:cubicBezTo>
                      <a:pt x="29" y="9"/>
                      <a:pt x="22" y="13"/>
                      <a:pt x="16" y="19"/>
                    </a:cubicBezTo>
                    <a:cubicBezTo>
                      <a:pt x="10" y="23"/>
                      <a:pt x="11" y="34"/>
                      <a:pt x="0" y="36"/>
                    </a:cubicBezTo>
                    <a:cubicBezTo>
                      <a:pt x="1" y="23"/>
                      <a:pt x="3" y="12"/>
                      <a:pt x="4" y="0"/>
                    </a:cubicBezTo>
                    <a:cubicBezTo>
                      <a:pt x="36" y="3"/>
                      <a:pt x="67" y="7"/>
                      <a:pt x="100" y="11"/>
                    </a:cubicBezTo>
                    <a:cubicBezTo>
                      <a:pt x="99" y="22"/>
                      <a:pt x="98" y="32"/>
                      <a:pt x="97" y="42"/>
                    </a:cubicBezTo>
                    <a:cubicBezTo>
                      <a:pt x="97" y="44"/>
                      <a:pt x="95" y="45"/>
                      <a:pt x="94" y="46"/>
                    </a:cubicBezTo>
                    <a:cubicBezTo>
                      <a:pt x="92" y="45"/>
                      <a:pt x="90" y="44"/>
                      <a:pt x="90" y="42"/>
                    </a:cubicBezTo>
                    <a:cubicBezTo>
                      <a:pt x="87" y="37"/>
                      <a:pt x="86" y="31"/>
                      <a:pt x="84" y="26"/>
                    </a:cubicBezTo>
                    <a:cubicBezTo>
                      <a:pt x="80" y="18"/>
                      <a:pt x="73" y="14"/>
                      <a:pt x="63" y="13"/>
                    </a:cubicBezTo>
                    <a:cubicBezTo>
                      <a:pt x="61" y="36"/>
                      <a:pt x="58" y="58"/>
                      <a:pt x="56" y="81"/>
                    </a:cubicBezTo>
                    <a:cubicBezTo>
                      <a:pt x="56" y="82"/>
                      <a:pt x="56" y="84"/>
                      <a:pt x="55" y="86"/>
                    </a:cubicBezTo>
                    <a:cubicBezTo>
                      <a:pt x="53" y="100"/>
                      <a:pt x="53" y="100"/>
                      <a:pt x="67" y="106"/>
                    </a:cubicBezTo>
                    <a:cubicBezTo>
                      <a:pt x="68" y="106"/>
                      <a:pt x="68" y="107"/>
                      <a:pt x="69" y="107"/>
                    </a:cubicBezTo>
                    <a:cubicBezTo>
                      <a:pt x="64" y="112"/>
                      <a:pt x="16" y="106"/>
                      <a:pt x="12" y="101"/>
                    </a:cubicBezTo>
                    <a:cubicBezTo>
                      <a:pt x="12" y="100"/>
                      <a:pt x="12" y="100"/>
                      <a:pt x="13" y="100"/>
                    </a:cubicBezTo>
                    <a:cubicBezTo>
                      <a:pt x="30" y="98"/>
                      <a:pt x="29" y="98"/>
                      <a:pt x="31" y="81"/>
                    </a:cubicBezTo>
                    <a:cubicBezTo>
                      <a:pt x="33" y="61"/>
                      <a:pt x="36" y="42"/>
                      <a:pt x="38" y="22"/>
                    </a:cubicBezTo>
                    <a:cubicBezTo>
                      <a:pt x="38" y="18"/>
                      <a:pt x="38" y="15"/>
                      <a:pt x="3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6"/>
              <p:cNvSpPr/>
              <p:nvPr/>
            </p:nvSpPr>
            <p:spPr bwMode="auto">
              <a:xfrm>
                <a:off x="7454900" y="3878263"/>
                <a:ext cx="315913" cy="282575"/>
              </a:xfrm>
              <a:custGeom>
                <a:avLst/>
                <a:gdLst>
                  <a:gd name="T0" fmla="*/ 20 w 125"/>
                  <a:gd name="T1" fmla="*/ 58 h 112"/>
                  <a:gd name="T2" fmla="*/ 30 w 125"/>
                  <a:gd name="T3" fmla="*/ 93 h 112"/>
                  <a:gd name="T4" fmla="*/ 34 w 125"/>
                  <a:gd name="T5" fmla="*/ 101 h 112"/>
                  <a:gd name="T6" fmla="*/ 31 w 125"/>
                  <a:gd name="T7" fmla="*/ 103 h 112"/>
                  <a:gd name="T8" fmla="*/ 0 w 125"/>
                  <a:gd name="T9" fmla="*/ 88 h 112"/>
                  <a:gd name="T10" fmla="*/ 40 w 125"/>
                  <a:gd name="T11" fmla="*/ 0 h 112"/>
                  <a:gd name="T12" fmla="*/ 72 w 125"/>
                  <a:gd name="T13" fmla="*/ 14 h 112"/>
                  <a:gd name="T14" fmla="*/ 72 w 125"/>
                  <a:gd name="T15" fmla="*/ 17 h 112"/>
                  <a:gd name="T16" fmla="*/ 63 w 125"/>
                  <a:gd name="T17" fmla="*/ 19 h 112"/>
                  <a:gd name="T18" fmla="*/ 31 w 125"/>
                  <a:gd name="T19" fmla="*/ 36 h 112"/>
                  <a:gd name="T20" fmla="*/ 71 w 125"/>
                  <a:gd name="T21" fmla="*/ 54 h 112"/>
                  <a:gd name="T22" fmla="*/ 102 w 125"/>
                  <a:gd name="T23" fmla="*/ 68 h 112"/>
                  <a:gd name="T24" fmla="*/ 118 w 125"/>
                  <a:gd name="T25" fmla="*/ 63 h 112"/>
                  <a:gd name="T26" fmla="*/ 123 w 125"/>
                  <a:gd name="T27" fmla="*/ 59 h 112"/>
                  <a:gd name="T28" fmla="*/ 125 w 125"/>
                  <a:gd name="T29" fmla="*/ 61 h 112"/>
                  <a:gd name="T30" fmla="*/ 101 w 125"/>
                  <a:gd name="T31" fmla="*/ 112 h 112"/>
                  <a:gd name="T32" fmla="*/ 97 w 125"/>
                  <a:gd name="T33" fmla="*/ 111 h 112"/>
                  <a:gd name="T34" fmla="*/ 99 w 125"/>
                  <a:gd name="T35" fmla="*/ 103 h 112"/>
                  <a:gd name="T36" fmla="*/ 94 w 125"/>
                  <a:gd name="T37" fmla="*/ 92 h 112"/>
                  <a:gd name="T38" fmla="*/ 20 w 125"/>
                  <a:gd name="T39" fmla="*/ 5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112">
                    <a:moveTo>
                      <a:pt x="20" y="58"/>
                    </a:moveTo>
                    <a:cubicBezTo>
                      <a:pt x="14" y="73"/>
                      <a:pt x="20" y="84"/>
                      <a:pt x="30" y="93"/>
                    </a:cubicBezTo>
                    <a:cubicBezTo>
                      <a:pt x="32" y="95"/>
                      <a:pt x="33" y="99"/>
                      <a:pt x="34" y="101"/>
                    </a:cubicBezTo>
                    <a:cubicBezTo>
                      <a:pt x="33" y="102"/>
                      <a:pt x="32" y="102"/>
                      <a:pt x="31" y="103"/>
                    </a:cubicBezTo>
                    <a:cubicBezTo>
                      <a:pt x="21" y="98"/>
                      <a:pt x="11" y="93"/>
                      <a:pt x="0" y="88"/>
                    </a:cubicBezTo>
                    <a:cubicBezTo>
                      <a:pt x="13" y="59"/>
                      <a:pt x="26" y="30"/>
                      <a:pt x="40" y="0"/>
                    </a:cubicBezTo>
                    <a:cubicBezTo>
                      <a:pt x="51" y="5"/>
                      <a:pt x="61" y="10"/>
                      <a:pt x="72" y="14"/>
                    </a:cubicBezTo>
                    <a:cubicBezTo>
                      <a:pt x="72" y="15"/>
                      <a:pt x="72" y="16"/>
                      <a:pt x="72" y="17"/>
                    </a:cubicBezTo>
                    <a:cubicBezTo>
                      <a:pt x="69" y="18"/>
                      <a:pt x="66" y="19"/>
                      <a:pt x="63" y="19"/>
                    </a:cubicBezTo>
                    <a:cubicBezTo>
                      <a:pt x="46" y="18"/>
                      <a:pt x="38" y="22"/>
                      <a:pt x="31" y="36"/>
                    </a:cubicBezTo>
                    <a:cubicBezTo>
                      <a:pt x="44" y="42"/>
                      <a:pt x="58" y="48"/>
                      <a:pt x="71" y="54"/>
                    </a:cubicBezTo>
                    <a:cubicBezTo>
                      <a:pt x="81" y="59"/>
                      <a:pt x="92" y="63"/>
                      <a:pt x="102" y="68"/>
                    </a:cubicBezTo>
                    <a:cubicBezTo>
                      <a:pt x="109" y="72"/>
                      <a:pt x="114" y="70"/>
                      <a:pt x="118" y="63"/>
                    </a:cubicBezTo>
                    <a:cubicBezTo>
                      <a:pt x="119" y="62"/>
                      <a:pt x="121" y="60"/>
                      <a:pt x="123" y="59"/>
                    </a:cubicBezTo>
                    <a:cubicBezTo>
                      <a:pt x="123" y="60"/>
                      <a:pt x="124" y="60"/>
                      <a:pt x="125" y="61"/>
                    </a:cubicBezTo>
                    <a:cubicBezTo>
                      <a:pt x="117" y="78"/>
                      <a:pt x="109" y="95"/>
                      <a:pt x="101" y="112"/>
                    </a:cubicBezTo>
                    <a:cubicBezTo>
                      <a:pt x="101" y="112"/>
                      <a:pt x="98" y="112"/>
                      <a:pt x="97" y="111"/>
                    </a:cubicBezTo>
                    <a:cubicBezTo>
                      <a:pt x="98" y="108"/>
                      <a:pt x="100" y="105"/>
                      <a:pt x="99" y="103"/>
                    </a:cubicBezTo>
                    <a:cubicBezTo>
                      <a:pt x="99" y="99"/>
                      <a:pt x="97" y="93"/>
                      <a:pt x="94" y="92"/>
                    </a:cubicBezTo>
                    <a:cubicBezTo>
                      <a:pt x="70" y="80"/>
                      <a:pt x="46" y="69"/>
                      <a:pt x="2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7"/>
              <p:cNvSpPr/>
              <p:nvPr/>
            </p:nvSpPr>
            <p:spPr bwMode="auto">
              <a:xfrm>
                <a:off x="7308850" y="2306638"/>
                <a:ext cx="269875" cy="209550"/>
              </a:xfrm>
              <a:custGeom>
                <a:avLst/>
                <a:gdLst>
                  <a:gd name="T0" fmla="*/ 91 w 107"/>
                  <a:gd name="T1" fmla="*/ 26 h 83"/>
                  <a:gd name="T2" fmla="*/ 69 w 107"/>
                  <a:gd name="T3" fmla="*/ 11 h 83"/>
                  <a:gd name="T4" fmla="*/ 64 w 107"/>
                  <a:gd name="T5" fmla="*/ 3 h 83"/>
                  <a:gd name="T6" fmla="*/ 73 w 107"/>
                  <a:gd name="T7" fmla="*/ 4 h 83"/>
                  <a:gd name="T8" fmla="*/ 101 w 107"/>
                  <a:gd name="T9" fmla="*/ 24 h 83"/>
                  <a:gd name="T10" fmla="*/ 105 w 107"/>
                  <a:gd name="T11" fmla="*/ 33 h 83"/>
                  <a:gd name="T12" fmla="*/ 97 w 107"/>
                  <a:gd name="T13" fmla="*/ 41 h 83"/>
                  <a:gd name="T14" fmla="*/ 79 w 107"/>
                  <a:gd name="T15" fmla="*/ 34 h 83"/>
                  <a:gd name="T16" fmla="*/ 84 w 107"/>
                  <a:gd name="T17" fmla="*/ 53 h 83"/>
                  <a:gd name="T18" fmla="*/ 94 w 107"/>
                  <a:gd name="T19" fmla="*/ 63 h 83"/>
                  <a:gd name="T20" fmla="*/ 89 w 107"/>
                  <a:gd name="T21" fmla="*/ 79 h 83"/>
                  <a:gd name="T22" fmla="*/ 77 w 107"/>
                  <a:gd name="T23" fmla="*/ 74 h 83"/>
                  <a:gd name="T24" fmla="*/ 72 w 107"/>
                  <a:gd name="T25" fmla="*/ 67 h 83"/>
                  <a:gd name="T26" fmla="*/ 58 w 107"/>
                  <a:gd name="T27" fmla="*/ 62 h 83"/>
                  <a:gd name="T28" fmla="*/ 25 w 107"/>
                  <a:gd name="T29" fmla="*/ 65 h 83"/>
                  <a:gd name="T30" fmla="*/ 12 w 107"/>
                  <a:gd name="T31" fmla="*/ 59 h 83"/>
                  <a:gd name="T32" fmla="*/ 1 w 107"/>
                  <a:gd name="T33" fmla="*/ 22 h 83"/>
                  <a:gd name="T34" fmla="*/ 4 w 107"/>
                  <a:gd name="T35" fmla="*/ 16 h 83"/>
                  <a:gd name="T36" fmla="*/ 11 w 107"/>
                  <a:gd name="T37" fmla="*/ 35 h 83"/>
                  <a:gd name="T38" fmla="*/ 35 w 107"/>
                  <a:gd name="T39" fmla="*/ 50 h 83"/>
                  <a:gd name="T40" fmla="*/ 50 w 107"/>
                  <a:gd name="T41" fmla="*/ 47 h 83"/>
                  <a:gd name="T42" fmla="*/ 51 w 107"/>
                  <a:gd name="T43" fmla="*/ 44 h 83"/>
                  <a:gd name="T44" fmla="*/ 34 w 107"/>
                  <a:gd name="T45" fmla="*/ 30 h 83"/>
                  <a:gd name="T46" fmla="*/ 38 w 107"/>
                  <a:gd name="T47" fmla="*/ 0 h 83"/>
                  <a:gd name="T48" fmla="*/ 64 w 107"/>
                  <a:gd name="T49" fmla="*/ 33 h 83"/>
                  <a:gd name="T50" fmla="*/ 90 w 107"/>
                  <a:gd name="T51" fmla="*/ 28 h 83"/>
                  <a:gd name="T52" fmla="*/ 91 w 107"/>
                  <a:gd name="T53" fmla="*/ 2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" h="83">
                    <a:moveTo>
                      <a:pt x="91" y="26"/>
                    </a:moveTo>
                    <a:cubicBezTo>
                      <a:pt x="84" y="21"/>
                      <a:pt x="76" y="16"/>
                      <a:pt x="69" y="11"/>
                    </a:cubicBezTo>
                    <a:cubicBezTo>
                      <a:pt x="67" y="9"/>
                      <a:pt x="66" y="6"/>
                      <a:pt x="64" y="3"/>
                    </a:cubicBezTo>
                    <a:cubicBezTo>
                      <a:pt x="67" y="4"/>
                      <a:pt x="71" y="3"/>
                      <a:pt x="73" y="4"/>
                    </a:cubicBezTo>
                    <a:cubicBezTo>
                      <a:pt x="83" y="10"/>
                      <a:pt x="92" y="17"/>
                      <a:pt x="101" y="24"/>
                    </a:cubicBezTo>
                    <a:cubicBezTo>
                      <a:pt x="103" y="26"/>
                      <a:pt x="105" y="30"/>
                      <a:pt x="105" y="33"/>
                    </a:cubicBezTo>
                    <a:cubicBezTo>
                      <a:pt x="107" y="39"/>
                      <a:pt x="103" y="43"/>
                      <a:pt x="97" y="41"/>
                    </a:cubicBezTo>
                    <a:cubicBezTo>
                      <a:pt x="91" y="39"/>
                      <a:pt x="85" y="37"/>
                      <a:pt x="79" y="34"/>
                    </a:cubicBezTo>
                    <a:cubicBezTo>
                      <a:pt x="75" y="43"/>
                      <a:pt x="79" y="48"/>
                      <a:pt x="84" y="53"/>
                    </a:cubicBezTo>
                    <a:cubicBezTo>
                      <a:pt x="88" y="56"/>
                      <a:pt x="92" y="59"/>
                      <a:pt x="94" y="63"/>
                    </a:cubicBezTo>
                    <a:cubicBezTo>
                      <a:pt x="97" y="69"/>
                      <a:pt x="94" y="75"/>
                      <a:pt x="89" y="79"/>
                    </a:cubicBezTo>
                    <a:cubicBezTo>
                      <a:pt x="83" y="83"/>
                      <a:pt x="80" y="77"/>
                      <a:pt x="77" y="74"/>
                    </a:cubicBezTo>
                    <a:cubicBezTo>
                      <a:pt x="76" y="72"/>
                      <a:pt x="74" y="69"/>
                      <a:pt x="72" y="67"/>
                    </a:cubicBezTo>
                    <a:cubicBezTo>
                      <a:pt x="69" y="61"/>
                      <a:pt x="64" y="61"/>
                      <a:pt x="58" y="62"/>
                    </a:cubicBezTo>
                    <a:cubicBezTo>
                      <a:pt x="47" y="64"/>
                      <a:pt x="36" y="65"/>
                      <a:pt x="25" y="65"/>
                    </a:cubicBezTo>
                    <a:cubicBezTo>
                      <a:pt x="21" y="65"/>
                      <a:pt x="15" y="63"/>
                      <a:pt x="12" y="59"/>
                    </a:cubicBezTo>
                    <a:cubicBezTo>
                      <a:pt x="3" y="49"/>
                      <a:pt x="1" y="36"/>
                      <a:pt x="1" y="22"/>
                    </a:cubicBezTo>
                    <a:cubicBezTo>
                      <a:pt x="0" y="21"/>
                      <a:pt x="2" y="20"/>
                      <a:pt x="4" y="16"/>
                    </a:cubicBezTo>
                    <a:cubicBezTo>
                      <a:pt x="7" y="24"/>
                      <a:pt x="9" y="29"/>
                      <a:pt x="11" y="35"/>
                    </a:cubicBezTo>
                    <a:cubicBezTo>
                      <a:pt x="16" y="49"/>
                      <a:pt x="19" y="52"/>
                      <a:pt x="35" y="50"/>
                    </a:cubicBezTo>
                    <a:cubicBezTo>
                      <a:pt x="40" y="50"/>
                      <a:pt x="45" y="48"/>
                      <a:pt x="50" y="47"/>
                    </a:cubicBezTo>
                    <a:cubicBezTo>
                      <a:pt x="50" y="46"/>
                      <a:pt x="50" y="45"/>
                      <a:pt x="51" y="44"/>
                    </a:cubicBezTo>
                    <a:cubicBezTo>
                      <a:pt x="45" y="40"/>
                      <a:pt x="39" y="35"/>
                      <a:pt x="34" y="30"/>
                    </a:cubicBezTo>
                    <a:cubicBezTo>
                      <a:pt x="24" y="20"/>
                      <a:pt x="25" y="8"/>
                      <a:pt x="38" y="0"/>
                    </a:cubicBezTo>
                    <a:cubicBezTo>
                      <a:pt x="44" y="13"/>
                      <a:pt x="50" y="25"/>
                      <a:pt x="64" y="33"/>
                    </a:cubicBezTo>
                    <a:cubicBezTo>
                      <a:pt x="69" y="13"/>
                      <a:pt x="81" y="29"/>
                      <a:pt x="90" y="28"/>
                    </a:cubicBezTo>
                    <a:cubicBezTo>
                      <a:pt x="90" y="27"/>
                      <a:pt x="91" y="27"/>
                      <a:pt x="9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8"/>
              <p:cNvSpPr/>
              <p:nvPr/>
            </p:nvSpPr>
            <p:spPr bwMode="auto">
              <a:xfrm>
                <a:off x="3978275" y="4043363"/>
                <a:ext cx="325438" cy="315913"/>
              </a:xfrm>
              <a:custGeom>
                <a:avLst/>
                <a:gdLst>
                  <a:gd name="T0" fmla="*/ 111 w 129"/>
                  <a:gd name="T1" fmla="*/ 60 h 125"/>
                  <a:gd name="T2" fmla="*/ 129 w 129"/>
                  <a:gd name="T3" fmla="*/ 92 h 125"/>
                  <a:gd name="T4" fmla="*/ 127 w 129"/>
                  <a:gd name="T5" fmla="*/ 93 h 125"/>
                  <a:gd name="T6" fmla="*/ 122 w 129"/>
                  <a:gd name="T7" fmla="*/ 91 h 125"/>
                  <a:gd name="T8" fmla="*/ 104 w 129"/>
                  <a:gd name="T9" fmla="*/ 90 h 125"/>
                  <a:gd name="T10" fmla="*/ 63 w 129"/>
                  <a:gd name="T11" fmla="*/ 114 h 125"/>
                  <a:gd name="T12" fmla="*/ 17 w 129"/>
                  <a:gd name="T13" fmla="*/ 104 h 125"/>
                  <a:gd name="T14" fmla="*/ 11 w 129"/>
                  <a:gd name="T15" fmla="*/ 92 h 125"/>
                  <a:gd name="T16" fmla="*/ 25 w 129"/>
                  <a:gd name="T17" fmla="*/ 46 h 125"/>
                  <a:gd name="T18" fmla="*/ 68 w 129"/>
                  <a:gd name="T19" fmla="*/ 22 h 125"/>
                  <a:gd name="T20" fmla="*/ 74 w 129"/>
                  <a:gd name="T21" fmla="*/ 6 h 125"/>
                  <a:gd name="T22" fmla="*/ 74 w 129"/>
                  <a:gd name="T23" fmla="*/ 1 h 125"/>
                  <a:gd name="T24" fmla="*/ 77 w 129"/>
                  <a:gd name="T25" fmla="*/ 0 h 125"/>
                  <a:gd name="T26" fmla="*/ 103 w 129"/>
                  <a:gd name="T27" fmla="*/ 47 h 125"/>
                  <a:gd name="T28" fmla="*/ 97 w 129"/>
                  <a:gd name="T29" fmla="*/ 46 h 125"/>
                  <a:gd name="T30" fmla="*/ 76 w 129"/>
                  <a:gd name="T31" fmla="*/ 43 h 125"/>
                  <a:gd name="T32" fmla="*/ 31 w 129"/>
                  <a:gd name="T33" fmla="*/ 69 h 125"/>
                  <a:gd name="T34" fmla="*/ 21 w 129"/>
                  <a:gd name="T35" fmla="*/ 100 h 125"/>
                  <a:gd name="T36" fmla="*/ 53 w 129"/>
                  <a:gd name="T37" fmla="*/ 111 h 125"/>
                  <a:gd name="T38" fmla="*/ 104 w 129"/>
                  <a:gd name="T39" fmla="*/ 82 h 125"/>
                  <a:gd name="T40" fmla="*/ 108 w 129"/>
                  <a:gd name="T41" fmla="*/ 68 h 125"/>
                  <a:gd name="T42" fmla="*/ 108 w 129"/>
                  <a:gd name="T43" fmla="*/ 61 h 125"/>
                  <a:gd name="T44" fmla="*/ 111 w 129"/>
                  <a:gd name="T45" fmla="*/ 6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9" h="125">
                    <a:moveTo>
                      <a:pt x="111" y="60"/>
                    </a:moveTo>
                    <a:cubicBezTo>
                      <a:pt x="117" y="70"/>
                      <a:pt x="123" y="81"/>
                      <a:pt x="129" y="92"/>
                    </a:cubicBezTo>
                    <a:cubicBezTo>
                      <a:pt x="128" y="92"/>
                      <a:pt x="128" y="93"/>
                      <a:pt x="127" y="93"/>
                    </a:cubicBezTo>
                    <a:cubicBezTo>
                      <a:pt x="126" y="93"/>
                      <a:pt x="123" y="93"/>
                      <a:pt x="122" y="91"/>
                    </a:cubicBezTo>
                    <a:cubicBezTo>
                      <a:pt x="116" y="85"/>
                      <a:pt x="111" y="86"/>
                      <a:pt x="104" y="90"/>
                    </a:cubicBezTo>
                    <a:cubicBezTo>
                      <a:pt x="90" y="98"/>
                      <a:pt x="77" y="106"/>
                      <a:pt x="63" y="114"/>
                    </a:cubicBezTo>
                    <a:cubicBezTo>
                      <a:pt x="44" y="125"/>
                      <a:pt x="30" y="122"/>
                      <a:pt x="17" y="104"/>
                    </a:cubicBezTo>
                    <a:cubicBezTo>
                      <a:pt x="15" y="100"/>
                      <a:pt x="12" y="96"/>
                      <a:pt x="11" y="92"/>
                    </a:cubicBezTo>
                    <a:cubicBezTo>
                      <a:pt x="0" y="70"/>
                      <a:pt x="4" y="58"/>
                      <a:pt x="25" y="46"/>
                    </a:cubicBezTo>
                    <a:cubicBezTo>
                      <a:pt x="39" y="38"/>
                      <a:pt x="54" y="30"/>
                      <a:pt x="68" y="22"/>
                    </a:cubicBezTo>
                    <a:cubicBezTo>
                      <a:pt x="75" y="18"/>
                      <a:pt x="78" y="14"/>
                      <a:pt x="74" y="6"/>
                    </a:cubicBezTo>
                    <a:cubicBezTo>
                      <a:pt x="73" y="5"/>
                      <a:pt x="74" y="3"/>
                      <a:pt x="74" y="1"/>
                    </a:cubicBezTo>
                    <a:cubicBezTo>
                      <a:pt x="75" y="1"/>
                      <a:pt x="76" y="1"/>
                      <a:pt x="77" y="0"/>
                    </a:cubicBezTo>
                    <a:cubicBezTo>
                      <a:pt x="85" y="15"/>
                      <a:pt x="94" y="30"/>
                      <a:pt x="103" y="47"/>
                    </a:cubicBezTo>
                    <a:cubicBezTo>
                      <a:pt x="99" y="46"/>
                      <a:pt x="97" y="47"/>
                      <a:pt x="97" y="46"/>
                    </a:cubicBezTo>
                    <a:cubicBezTo>
                      <a:pt x="91" y="36"/>
                      <a:pt x="84" y="38"/>
                      <a:pt x="76" y="43"/>
                    </a:cubicBezTo>
                    <a:cubicBezTo>
                      <a:pt x="61" y="52"/>
                      <a:pt x="46" y="60"/>
                      <a:pt x="31" y="69"/>
                    </a:cubicBezTo>
                    <a:cubicBezTo>
                      <a:pt x="17" y="77"/>
                      <a:pt x="14" y="87"/>
                      <a:pt x="21" y="100"/>
                    </a:cubicBezTo>
                    <a:cubicBezTo>
                      <a:pt x="28" y="114"/>
                      <a:pt x="40" y="118"/>
                      <a:pt x="53" y="111"/>
                    </a:cubicBezTo>
                    <a:cubicBezTo>
                      <a:pt x="71" y="102"/>
                      <a:pt x="87" y="92"/>
                      <a:pt x="104" y="82"/>
                    </a:cubicBezTo>
                    <a:cubicBezTo>
                      <a:pt x="110" y="79"/>
                      <a:pt x="109" y="74"/>
                      <a:pt x="108" y="68"/>
                    </a:cubicBezTo>
                    <a:cubicBezTo>
                      <a:pt x="108" y="66"/>
                      <a:pt x="108" y="63"/>
                      <a:pt x="108" y="61"/>
                    </a:cubicBezTo>
                    <a:cubicBezTo>
                      <a:pt x="109" y="60"/>
                      <a:pt x="110" y="60"/>
                      <a:pt x="11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9"/>
              <p:cNvSpPr/>
              <p:nvPr/>
            </p:nvSpPr>
            <p:spPr bwMode="auto">
              <a:xfrm>
                <a:off x="7570788" y="3622675"/>
                <a:ext cx="304800" cy="268288"/>
              </a:xfrm>
              <a:custGeom>
                <a:avLst/>
                <a:gdLst>
                  <a:gd name="T0" fmla="*/ 120 w 120"/>
                  <a:gd name="T1" fmla="*/ 53 h 106"/>
                  <a:gd name="T2" fmla="*/ 104 w 120"/>
                  <a:gd name="T3" fmla="*/ 106 h 106"/>
                  <a:gd name="T4" fmla="*/ 101 w 120"/>
                  <a:gd name="T5" fmla="*/ 106 h 106"/>
                  <a:gd name="T6" fmla="*/ 100 w 120"/>
                  <a:gd name="T7" fmla="*/ 101 h 106"/>
                  <a:gd name="T8" fmla="*/ 90 w 120"/>
                  <a:gd name="T9" fmla="*/ 84 h 106"/>
                  <a:gd name="T10" fmla="*/ 30 w 120"/>
                  <a:gd name="T11" fmla="*/ 85 h 106"/>
                  <a:gd name="T12" fmla="*/ 0 w 120"/>
                  <a:gd name="T13" fmla="*/ 94 h 106"/>
                  <a:gd name="T14" fmla="*/ 14 w 120"/>
                  <a:gd name="T15" fmla="*/ 49 h 106"/>
                  <a:gd name="T16" fmla="*/ 17 w 120"/>
                  <a:gd name="T17" fmla="*/ 49 h 106"/>
                  <a:gd name="T18" fmla="*/ 18 w 120"/>
                  <a:gd name="T19" fmla="*/ 55 h 106"/>
                  <a:gd name="T20" fmla="*/ 25 w 120"/>
                  <a:gd name="T21" fmla="*/ 62 h 106"/>
                  <a:gd name="T22" fmla="*/ 64 w 120"/>
                  <a:gd name="T23" fmla="*/ 56 h 106"/>
                  <a:gd name="T24" fmla="*/ 38 w 120"/>
                  <a:gd name="T25" fmla="*/ 31 h 106"/>
                  <a:gd name="T26" fmla="*/ 24 w 120"/>
                  <a:gd name="T27" fmla="*/ 34 h 106"/>
                  <a:gd name="T28" fmla="*/ 20 w 120"/>
                  <a:gd name="T29" fmla="*/ 38 h 106"/>
                  <a:gd name="T30" fmla="*/ 29 w 120"/>
                  <a:gd name="T31" fmla="*/ 0 h 106"/>
                  <a:gd name="T32" fmla="*/ 33 w 120"/>
                  <a:gd name="T33" fmla="*/ 5 h 106"/>
                  <a:gd name="T34" fmla="*/ 42 w 120"/>
                  <a:gd name="T35" fmla="*/ 25 h 106"/>
                  <a:gd name="T36" fmla="*/ 58 w 120"/>
                  <a:gd name="T37" fmla="*/ 40 h 106"/>
                  <a:gd name="T38" fmla="*/ 98 w 120"/>
                  <a:gd name="T39" fmla="*/ 63 h 106"/>
                  <a:gd name="T40" fmla="*/ 114 w 120"/>
                  <a:gd name="T41" fmla="*/ 56 h 106"/>
                  <a:gd name="T42" fmla="*/ 118 w 120"/>
                  <a:gd name="T43" fmla="*/ 51 h 106"/>
                  <a:gd name="T44" fmla="*/ 120 w 120"/>
                  <a:gd name="T45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0" h="106">
                    <a:moveTo>
                      <a:pt x="120" y="53"/>
                    </a:moveTo>
                    <a:cubicBezTo>
                      <a:pt x="115" y="71"/>
                      <a:pt x="109" y="88"/>
                      <a:pt x="104" y="106"/>
                    </a:cubicBezTo>
                    <a:cubicBezTo>
                      <a:pt x="103" y="106"/>
                      <a:pt x="102" y="106"/>
                      <a:pt x="101" y="106"/>
                    </a:cubicBezTo>
                    <a:cubicBezTo>
                      <a:pt x="101" y="104"/>
                      <a:pt x="100" y="102"/>
                      <a:pt x="100" y="101"/>
                    </a:cubicBezTo>
                    <a:cubicBezTo>
                      <a:pt x="102" y="89"/>
                      <a:pt x="100" y="89"/>
                      <a:pt x="90" y="84"/>
                    </a:cubicBezTo>
                    <a:cubicBezTo>
                      <a:pt x="70" y="75"/>
                      <a:pt x="50" y="81"/>
                      <a:pt x="30" y="85"/>
                    </a:cubicBezTo>
                    <a:cubicBezTo>
                      <a:pt x="20" y="86"/>
                      <a:pt x="11" y="91"/>
                      <a:pt x="0" y="94"/>
                    </a:cubicBezTo>
                    <a:cubicBezTo>
                      <a:pt x="5" y="80"/>
                      <a:pt x="9" y="64"/>
                      <a:pt x="14" y="49"/>
                    </a:cubicBezTo>
                    <a:cubicBezTo>
                      <a:pt x="15" y="49"/>
                      <a:pt x="16" y="49"/>
                      <a:pt x="17" y="49"/>
                    </a:cubicBezTo>
                    <a:cubicBezTo>
                      <a:pt x="17" y="51"/>
                      <a:pt x="18" y="53"/>
                      <a:pt x="18" y="55"/>
                    </a:cubicBezTo>
                    <a:cubicBezTo>
                      <a:pt x="17" y="61"/>
                      <a:pt x="20" y="63"/>
                      <a:pt x="25" y="62"/>
                    </a:cubicBezTo>
                    <a:cubicBezTo>
                      <a:pt x="37" y="60"/>
                      <a:pt x="49" y="58"/>
                      <a:pt x="64" y="56"/>
                    </a:cubicBezTo>
                    <a:cubicBezTo>
                      <a:pt x="54" y="47"/>
                      <a:pt x="46" y="39"/>
                      <a:pt x="38" y="31"/>
                    </a:cubicBezTo>
                    <a:cubicBezTo>
                      <a:pt x="32" y="26"/>
                      <a:pt x="27" y="28"/>
                      <a:pt x="24" y="34"/>
                    </a:cubicBezTo>
                    <a:cubicBezTo>
                      <a:pt x="23" y="36"/>
                      <a:pt x="22" y="37"/>
                      <a:pt x="20" y="38"/>
                    </a:cubicBezTo>
                    <a:cubicBezTo>
                      <a:pt x="20" y="25"/>
                      <a:pt x="25" y="14"/>
                      <a:pt x="29" y="0"/>
                    </a:cubicBezTo>
                    <a:cubicBezTo>
                      <a:pt x="31" y="3"/>
                      <a:pt x="33" y="4"/>
                      <a:pt x="33" y="5"/>
                    </a:cubicBezTo>
                    <a:cubicBezTo>
                      <a:pt x="31" y="14"/>
                      <a:pt x="36" y="20"/>
                      <a:pt x="42" y="25"/>
                    </a:cubicBezTo>
                    <a:cubicBezTo>
                      <a:pt x="47" y="30"/>
                      <a:pt x="53" y="34"/>
                      <a:pt x="58" y="40"/>
                    </a:cubicBezTo>
                    <a:cubicBezTo>
                      <a:pt x="68" y="52"/>
                      <a:pt x="82" y="59"/>
                      <a:pt x="98" y="63"/>
                    </a:cubicBezTo>
                    <a:cubicBezTo>
                      <a:pt x="106" y="65"/>
                      <a:pt x="110" y="63"/>
                      <a:pt x="114" y="56"/>
                    </a:cubicBezTo>
                    <a:cubicBezTo>
                      <a:pt x="114" y="54"/>
                      <a:pt x="116" y="53"/>
                      <a:pt x="118" y="51"/>
                    </a:cubicBezTo>
                    <a:cubicBezTo>
                      <a:pt x="118" y="52"/>
                      <a:pt x="119" y="52"/>
                      <a:pt x="12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30"/>
              <p:cNvSpPr/>
              <p:nvPr/>
            </p:nvSpPr>
            <p:spPr bwMode="auto">
              <a:xfrm>
                <a:off x="5970588" y="5003800"/>
                <a:ext cx="263525" cy="280988"/>
              </a:xfrm>
              <a:custGeom>
                <a:avLst/>
                <a:gdLst>
                  <a:gd name="T0" fmla="*/ 104 w 104"/>
                  <a:gd name="T1" fmla="*/ 0 h 111"/>
                  <a:gd name="T2" fmla="*/ 104 w 104"/>
                  <a:gd name="T3" fmla="*/ 4 h 111"/>
                  <a:gd name="T4" fmla="*/ 94 w 104"/>
                  <a:gd name="T5" fmla="*/ 31 h 111"/>
                  <a:gd name="T6" fmla="*/ 100 w 104"/>
                  <a:gd name="T7" fmla="*/ 70 h 111"/>
                  <a:gd name="T8" fmla="*/ 73 w 104"/>
                  <a:gd name="T9" fmla="*/ 108 h 111"/>
                  <a:gd name="T10" fmla="*/ 57 w 104"/>
                  <a:gd name="T11" fmla="*/ 110 h 111"/>
                  <a:gd name="T12" fmla="*/ 24 w 104"/>
                  <a:gd name="T13" fmla="*/ 81 h 111"/>
                  <a:gd name="T14" fmla="*/ 16 w 104"/>
                  <a:gd name="T15" fmla="*/ 30 h 111"/>
                  <a:gd name="T16" fmla="*/ 6 w 104"/>
                  <a:gd name="T17" fmla="*/ 20 h 111"/>
                  <a:gd name="T18" fmla="*/ 0 w 104"/>
                  <a:gd name="T19" fmla="*/ 17 h 111"/>
                  <a:gd name="T20" fmla="*/ 51 w 104"/>
                  <a:gd name="T21" fmla="*/ 8 h 111"/>
                  <a:gd name="T22" fmla="*/ 52 w 104"/>
                  <a:gd name="T23" fmla="*/ 11 h 111"/>
                  <a:gd name="T24" fmla="*/ 46 w 104"/>
                  <a:gd name="T25" fmla="*/ 14 h 111"/>
                  <a:gd name="T26" fmla="*/ 39 w 104"/>
                  <a:gd name="T27" fmla="*/ 27 h 111"/>
                  <a:gd name="T28" fmla="*/ 47 w 104"/>
                  <a:gd name="T29" fmla="*/ 82 h 111"/>
                  <a:gd name="T30" fmla="*/ 71 w 104"/>
                  <a:gd name="T31" fmla="*/ 104 h 111"/>
                  <a:gd name="T32" fmla="*/ 94 w 104"/>
                  <a:gd name="T33" fmla="*/ 78 h 111"/>
                  <a:gd name="T34" fmla="*/ 86 w 104"/>
                  <a:gd name="T35" fmla="*/ 19 h 111"/>
                  <a:gd name="T36" fmla="*/ 76 w 104"/>
                  <a:gd name="T37" fmla="*/ 11 h 111"/>
                  <a:gd name="T38" fmla="*/ 67 w 104"/>
                  <a:gd name="T39" fmla="*/ 9 h 111"/>
                  <a:gd name="T40" fmla="*/ 67 w 104"/>
                  <a:gd name="T41" fmla="*/ 6 h 111"/>
                  <a:gd name="T42" fmla="*/ 104 w 104"/>
                  <a:gd name="T4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111">
                    <a:moveTo>
                      <a:pt x="104" y="0"/>
                    </a:moveTo>
                    <a:cubicBezTo>
                      <a:pt x="104" y="3"/>
                      <a:pt x="104" y="4"/>
                      <a:pt x="104" y="4"/>
                    </a:cubicBezTo>
                    <a:cubicBezTo>
                      <a:pt x="91" y="9"/>
                      <a:pt x="92" y="19"/>
                      <a:pt x="94" y="31"/>
                    </a:cubicBezTo>
                    <a:cubicBezTo>
                      <a:pt x="97" y="43"/>
                      <a:pt x="98" y="57"/>
                      <a:pt x="100" y="70"/>
                    </a:cubicBezTo>
                    <a:cubicBezTo>
                      <a:pt x="103" y="91"/>
                      <a:pt x="95" y="104"/>
                      <a:pt x="73" y="108"/>
                    </a:cubicBezTo>
                    <a:cubicBezTo>
                      <a:pt x="68" y="110"/>
                      <a:pt x="63" y="110"/>
                      <a:pt x="57" y="110"/>
                    </a:cubicBezTo>
                    <a:cubicBezTo>
                      <a:pt x="35" y="111"/>
                      <a:pt x="26" y="103"/>
                      <a:pt x="24" y="81"/>
                    </a:cubicBezTo>
                    <a:cubicBezTo>
                      <a:pt x="21" y="64"/>
                      <a:pt x="19" y="47"/>
                      <a:pt x="16" y="30"/>
                    </a:cubicBezTo>
                    <a:cubicBezTo>
                      <a:pt x="16" y="23"/>
                      <a:pt x="13" y="20"/>
                      <a:pt x="6" y="20"/>
                    </a:cubicBezTo>
                    <a:cubicBezTo>
                      <a:pt x="4" y="20"/>
                      <a:pt x="2" y="19"/>
                      <a:pt x="0" y="17"/>
                    </a:cubicBezTo>
                    <a:cubicBezTo>
                      <a:pt x="17" y="12"/>
                      <a:pt x="34" y="10"/>
                      <a:pt x="51" y="8"/>
                    </a:cubicBezTo>
                    <a:cubicBezTo>
                      <a:pt x="52" y="9"/>
                      <a:pt x="52" y="10"/>
                      <a:pt x="52" y="11"/>
                    </a:cubicBezTo>
                    <a:cubicBezTo>
                      <a:pt x="50" y="12"/>
                      <a:pt x="48" y="13"/>
                      <a:pt x="46" y="14"/>
                    </a:cubicBezTo>
                    <a:cubicBezTo>
                      <a:pt x="40" y="16"/>
                      <a:pt x="37" y="20"/>
                      <a:pt x="39" y="27"/>
                    </a:cubicBezTo>
                    <a:cubicBezTo>
                      <a:pt x="42" y="45"/>
                      <a:pt x="44" y="63"/>
                      <a:pt x="47" y="82"/>
                    </a:cubicBezTo>
                    <a:cubicBezTo>
                      <a:pt x="49" y="97"/>
                      <a:pt x="57" y="105"/>
                      <a:pt x="71" y="104"/>
                    </a:cubicBezTo>
                    <a:cubicBezTo>
                      <a:pt x="87" y="103"/>
                      <a:pt x="95" y="93"/>
                      <a:pt x="94" y="78"/>
                    </a:cubicBezTo>
                    <a:cubicBezTo>
                      <a:pt x="92" y="58"/>
                      <a:pt x="89" y="39"/>
                      <a:pt x="86" y="19"/>
                    </a:cubicBezTo>
                    <a:cubicBezTo>
                      <a:pt x="85" y="16"/>
                      <a:pt x="79" y="13"/>
                      <a:pt x="76" y="11"/>
                    </a:cubicBezTo>
                    <a:cubicBezTo>
                      <a:pt x="73" y="10"/>
                      <a:pt x="70" y="10"/>
                      <a:pt x="67" y="9"/>
                    </a:cubicBezTo>
                    <a:cubicBezTo>
                      <a:pt x="67" y="8"/>
                      <a:pt x="67" y="7"/>
                      <a:pt x="67" y="6"/>
                    </a:cubicBezTo>
                    <a:cubicBezTo>
                      <a:pt x="79" y="4"/>
                      <a:pt x="91" y="2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31"/>
              <p:cNvSpPr/>
              <p:nvPr/>
            </p:nvSpPr>
            <p:spPr bwMode="auto">
              <a:xfrm>
                <a:off x="6643688" y="4741863"/>
                <a:ext cx="242888" cy="300038"/>
              </a:xfrm>
              <a:custGeom>
                <a:avLst/>
                <a:gdLst>
                  <a:gd name="T0" fmla="*/ 88 w 96"/>
                  <a:gd name="T1" fmla="*/ 119 h 119"/>
                  <a:gd name="T2" fmla="*/ 24 w 96"/>
                  <a:gd name="T3" fmla="*/ 60 h 119"/>
                  <a:gd name="T4" fmla="*/ 3 w 96"/>
                  <a:gd name="T5" fmla="*/ 51 h 119"/>
                  <a:gd name="T6" fmla="*/ 0 w 96"/>
                  <a:gd name="T7" fmla="*/ 48 h 119"/>
                  <a:gd name="T8" fmla="*/ 42 w 96"/>
                  <a:gd name="T9" fmla="*/ 24 h 119"/>
                  <a:gd name="T10" fmla="*/ 44 w 96"/>
                  <a:gd name="T11" fmla="*/ 26 h 119"/>
                  <a:gd name="T12" fmla="*/ 40 w 96"/>
                  <a:gd name="T13" fmla="*/ 32 h 119"/>
                  <a:gd name="T14" fmla="*/ 38 w 96"/>
                  <a:gd name="T15" fmla="*/ 41 h 119"/>
                  <a:gd name="T16" fmla="*/ 85 w 96"/>
                  <a:gd name="T17" fmla="*/ 84 h 119"/>
                  <a:gd name="T18" fmla="*/ 76 w 96"/>
                  <a:gd name="T19" fmla="*/ 27 h 119"/>
                  <a:gd name="T20" fmla="*/ 63 w 96"/>
                  <a:gd name="T21" fmla="*/ 18 h 119"/>
                  <a:gd name="T22" fmla="*/ 57 w 96"/>
                  <a:gd name="T23" fmla="*/ 18 h 119"/>
                  <a:gd name="T24" fmla="*/ 57 w 96"/>
                  <a:gd name="T25" fmla="*/ 16 h 119"/>
                  <a:gd name="T26" fmla="*/ 86 w 96"/>
                  <a:gd name="T27" fmla="*/ 0 h 119"/>
                  <a:gd name="T28" fmla="*/ 87 w 96"/>
                  <a:gd name="T29" fmla="*/ 2 h 119"/>
                  <a:gd name="T30" fmla="*/ 88 w 96"/>
                  <a:gd name="T31" fmla="*/ 59 h 119"/>
                  <a:gd name="T32" fmla="*/ 95 w 96"/>
                  <a:gd name="T33" fmla="*/ 106 h 119"/>
                  <a:gd name="T34" fmla="*/ 88 w 96"/>
                  <a:gd name="T3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119">
                    <a:moveTo>
                      <a:pt x="88" y="119"/>
                    </a:moveTo>
                    <a:cubicBezTo>
                      <a:pt x="65" y="98"/>
                      <a:pt x="44" y="79"/>
                      <a:pt x="24" y="60"/>
                    </a:cubicBezTo>
                    <a:cubicBezTo>
                      <a:pt x="18" y="55"/>
                      <a:pt x="13" y="47"/>
                      <a:pt x="3" y="51"/>
                    </a:cubicBezTo>
                    <a:cubicBezTo>
                      <a:pt x="2" y="52"/>
                      <a:pt x="1" y="50"/>
                      <a:pt x="0" y="48"/>
                    </a:cubicBezTo>
                    <a:cubicBezTo>
                      <a:pt x="14" y="40"/>
                      <a:pt x="28" y="32"/>
                      <a:pt x="42" y="24"/>
                    </a:cubicBezTo>
                    <a:cubicBezTo>
                      <a:pt x="43" y="25"/>
                      <a:pt x="44" y="25"/>
                      <a:pt x="44" y="26"/>
                    </a:cubicBezTo>
                    <a:cubicBezTo>
                      <a:pt x="43" y="28"/>
                      <a:pt x="41" y="29"/>
                      <a:pt x="40" y="32"/>
                    </a:cubicBezTo>
                    <a:cubicBezTo>
                      <a:pt x="39" y="35"/>
                      <a:pt x="36" y="40"/>
                      <a:pt x="38" y="41"/>
                    </a:cubicBezTo>
                    <a:cubicBezTo>
                      <a:pt x="53" y="56"/>
                      <a:pt x="68" y="70"/>
                      <a:pt x="85" y="84"/>
                    </a:cubicBezTo>
                    <a:cubicBezTo>
                      <a:pt x="82" y="65"/>
                      <a:pt x="79" y="46"/>
                      <a:pt x="76" y="27"/>
                    </a:cubicBezTo>
                    <a:cubicBezTo>
                      <a:pt x="75" y="19"/>
                      <a:pt x="70" y="17"/>
                      <a:pt x="63" y="18"/>
                    </a:cubicBezTo>
                    <a:cubicBezTo>
                      <a:pt x="61" y="19"/>
                      <a:pt x="59" y="18"/>
                      <a:pt x="57" y="18"/>
                    </a:cubicBezTo>
                    <a:cubicBezTo>
                      <a:pt x="57" y="17"/>
                      <a:pt x="57" y="16"/>
                      <a:pt x="57" y="16"/>
                    </a:cubicBezTo>
                    <a:cubicBezTo>
                      <a:pt x="66" y="10"/>
                      <a:pt x="76" y="5"/>
                      <a:pt x="86" y="0"/>
                    </a:cubicBezTo>
                    <a:cubicBezTo>
                      <a:pt x="86" y="0"/>
                      <a:pt x="87" y="1"/>
                      <a:pt x="87" y="2"/>
                    </a:cubicBezTo>
                    <a:cubicBezTo>
                      <a:pt x="74" y="21"/>
                      <a:pt x="87" y="40"/>
                      <a:pt x="88" y="59"/>
                    </a:cubicBezTo>
                    <a:cubicBezTo>
                      <a:pt x="89" y="75"/>
                      <a:pt x="94" y="90"/>
                      <a:pt x="95" y="106"/>
                    </a:cubicBezTo>
                    <a:cubicBezTo>
                      <a:pt x="96" y="110"/>
                      <a:pt x="91" y="114"/>
                      <a:pt x="88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32"/>
              <p:cNvSpPr/>
              <p:nvPr/>
            </p:nvSpPr>
            <p:spPr bwMode="auto">
              <a:xfrm>
                <a:off x="6508750" y="4870450"/>
                <a:ext cx="230188" cy="288925"/>
              </a:xfrm>
              <a:custGeom>
                <a:avLst/>
                <a:gdLst>
                  <a:gd name="T0" fmla="*/ 0 w 91"/>
                  <a:gd name="T1" fmla="*/ 23 h 114"/>
                  <a:gd name="T2" fmla="*/ 5 w 91"/>
                  <a:gd name="T3" fmla="*/ 19 h 114"/>
                  <a:gd name="T4" fmla="*/ 46 w 91"/>
                  <a:gd name="T5" fmla="*/ 1 h 114"/>
                  <a:gd name="T6" fmla="*/ 52 w 91"/>
                  <a:gd name="T7" fmla="*/ 3 h 114"/>
                  <a:gd name="T8" fmla="*/ 46 w 91"/>
                  <a:gd name="T9" fmla="*/ 7 h 114"/>
                  <a:gd name="T10" fmla="*/ 43 w 91"/>
                  <a:gd name="T11" fmla="*/ 18 h 114"/>
                  <a:gd name="T12" fmla="*/ 71 w 91"/>
                  <a:gd name="T13" fmla="*/ 84 h 114"/>
                  <a:gd name="T14" fmla="*/ 83 w 91"/>
                  <a:gd name="T15" fmla="*/ 90 h 114"/>
                  <a:gd name="T16" fmla="*/ 90 w 91"/>
                  <a:gd name="T17" fmla="*/ 90 h 114"/>
                  <a:gd name="T18" fmla="*/ 91 w 91"/>
                  <a:gd name="T19" fmla="*/ 93 h 114"/>
                  <a:gd name="T20" fmla="*/ 42 w 91"/>
                  <a:gd name="T21" fmla="*/ 114 h 114"/>
                  <a:gd name="T22" fmla="*/ 40 w 91"/>
                  <a:gd name="T23" fmla="*/ 112 h 114"/>
                  <a:gd name="T24" fmla="*/ 43 w 91"/>
                  <a:gd name="T25" fmla="*/ 108 h 114"/>
                  <a:gd name="T26" fmla="*/ 48 w 91"/>
                  <a:gd name="T27" fmla="*/ 91 h 114"/>
                  <a:gd name="T28" fmla="*/ 22 w 91"/>
                  <a:gd name="T29" fmla="*/ 32 h 114"/>
                  <a:gd name="T30" fmla="*/ 6 w 91"/>
                  <a:gd name="T31" fmla="*/ 23 h 114"/>
                  <a:gd name="T32" fmla="*/ 0 w 91"/>
                  <a:gd name="T33" fmla="*/ 23 h 114"/>
                  <a:gd name="T34" fmla="*/ 0 w 91"/>
                  <a:gd name="T35" fmla="*/ 2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114">
                    <a:moveTo>
                      <a:pt x="0" y="23"/>
                    </a:moveTo>
                    <a:cubicBezTo>
                      <a:pt x="2" y="21"/>
                      <a:pt x="3" y="19"/>
                      <a:pt x="5" y="19"/>
                    </a:cubicBezTo>
                    <a:cubicBezTo>
                      <a:pt x="18" y="13"/>
                      <a:pt x="32" y="7"/>
                      <a:pt x="46" y="1"/>
                    </a:cubicBezTo>
                    <a:cubicBezTo>
                      <a:pt x="47" y="0"/>
                      <a:pt x="49" y="1"/>
                      <a:pt x="52" y="3"/>
                    </a:cubicBezTo>
                    <a:cubicBezTo>
                      <a:pt x="50" y="4"/>
                      <a:pt x="47" y="5"/>
                      <a:pt x="46" y="7"/>
                    </a:cubicBezTo>
                    <a:cubicBezTo>
                      <a:pt x="44" y="11"/>
                      <a:pt x="42" y="15"/>
                      <a:pt x="43" y="18"/>
                    </a:cubicBezTo>
                    <a:cubicBezTo>
                      <a:pt x="52" y="40"/>
                      <a:pt x="61" y="62"/>
                      <a:pt x="71" y="84"/>
                    </a:cubicBezTo>
                    <a:cubicBezTo>
                      <a:pt x="73" y="90"/>
                      <a:pt x="77" y="92"/>
                      <a:pt x="83" y="90"/>
                    </a:cubicBezTo>
                    <a:cubicBezTo>
                      <a:pt x="85" y="90"/>
                      <a:pt x="87" y="90"/>
                      <a:pt x="90" y="90"/>
                    </a:cubicBezTo>
                    <a:cubicBezTo>
                      <a:pt x="90" y="91"/>
                      <a:pt x="90" y="92"/>
                      <a:pt x="91" y="93"/>
                    </a:cubicBezTo>
                    <a:cubicBezTo>
                      <a:pt x="74" y="100"/>
                      <a:pt x="58" y="107"/>
                      <a:pt x="42" y="114"/>
                    </a:cubicBezTo>
                    <a:cubicBezTo>
                      <a:pt x="41" y="114"/>
                      <a:pt x="41" y="113"/>
                      <a:pt x="40" y="112"/>
                    </a:cubicBezTo>
                    <a:cubicBezTo>
                      <a:pt x="41" y="111"/>
                      <a:pt x="42" y="109"/>
                      <a:pt x="43" y="108"/>
                    </a:cubicBezTo>
                    <a:cubicBezTo>
                      <a:pt x="51" y="104"/>
                      <a:pt x="51" y="99"/>
                      <a:pt x="48" y="91"/>
                    </a:cubicBezTo>
                    <a:cubicBezTo>
                      <a:pt x="39" y="72"/>
                      <a:pt x="30" y="52"/>
                      <a:pt x="22" y="32"/>
                    </a:cubicBezTo>
                    <a:cubicBezTo>
                      <a:pt x="19" y="24"/>
                      <a:pt x="14" y="20"/>
                      <a:pt x="6" y="23"/>
                    </a:cubicBezTo>
                    <a:cubicBezTo>
                      <a:pt x="4" y="24"/>
                      <a:pt x="2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33"/>
              <p:cNvSpPr/>
              <p:nvPr/>
            </p:nvSpPr>
            <p:spPr bwMode="auto">
              <a:xfrm>
                <a:off x="7373938" y="4121150"/>
                <a:ext cx="288925" cy="246063"/>
              </a:xfrm>
              <a:custGeom>
                <a:avLst/>
                <a:gdLst>
                  <a:gd name="T0" fmla="*/ 114 w 114"/>
                  <a:gd name="T1" fmla="*/ 52 h 97"/>
                  <a:gd name="T2" fmla="*/ 86 w 114"/>
                  <a:gd name="T3" fmla="*/ 97 h 97"/>
                  <a:gd name="T4" fmla="*/ 84 w 114"/>
                  <a:gd name="T5" fmla="*/ 97 h 97"/>
                  <a:gd name="T6" fmla="*/ 84 w 114"/>
                  <a:gd name="T7" fmla="*/ 91 h 97"/>
                  <a:gd name="T8" fmla="*/ 79 w 114"/>
                  <a:gd name="T9" fmla="*/ 77 h 97"/>
                  <a:gd name="T10" fmla="*/ 28 w 114"/>
                  <a:gd name="T11" fmla="*/ 46 h 97"/>
                  <a:gd name="T12" fmla="*/ 0 w 114"/>
                  <a:gd name="T13" fmla="*/ 46 h 97"/>
                  <a:gd name="T14" fmla="*/ 26 w 114"/>
                  <a:gd name="T15" fmla="*/ 0 h 97"/>
                  <a:gd name="T16" fmla="*/ 28 w 114"/>
                  <a:gd name="T17" fmla="*/ 0 h 97"/>
                  <a:gd name="T18" fmla="*/ 28 w 114"/>
                  <a:gd name="T19" fmla="*/ 6 h 97"/>
                  <a:gd name="T20" fmla="*/ 33 w 114"/>
                  <a:gd name="T21" fmla="*/ 20 h 97"/>
                  <a:gd name="T22" fmla="*/ 92 w 114"/>
                  <a:gd name="T23" fmla="*/ 56 h 97"/>
                  <a:gd name="T24" fmla="*/ 106 w 114"/>
                  <a:gd name="T25" fmla="*/ 54 h 97"/>
                  <a:gd name="T26" fmla="*/ 112 w 114"/>
                  <a:gd name="T27" fmla="*/ 50 h 97"/>
                  <a:gd name="T28" fmla="*/ 114 w 114"/>
                  <a:gd name="T29" fmla="*/ 5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97">
                    <a:moveTo>
                      <a:pt x="114" y="52"/>
                    </a:moveTo>
                    <a:cubicBezTo>
                      <a:pt x="104" y="67"/>
                      <a:pt x="95" y="82"/>
                      <a:pt x="86" y="97"/>
                    </a:cubicBezTo>
                    <a:cubicBezTo>
                      <a:pt x="86" y="97"/>
                      <a:pt x="85" y="97"/>
                      <a:pt x="84" y="97"/>
                    </a:cubicBezTo>
                    <a:cubicBezTo>
                      <a:pt x="84" y="95"/>
                      <a:pt x="83" y="93"/>
                      <a:pt x="84" y="91"/>
                    </a:cubicBezTo>
                    <a:cubicBezTo>
                      <a:pt x="87" y="85"/>
                      <a:pt x="85" y="80"/>
                      <a:pt x="79" y="77"/>
                    </a:cubicBezTo>
                    <a:cubicBezTo>
                      <a:pt x="62" y="67"/>
                      <a:pt x="45" y="56"/>
                      <a:pt x="28" y="46"/>
                    </a:cubicBezTo>
                    <a:cubicBezTo>
                      <a:pt x="13" y="37"/>
                      <a:pt x="13" y="37"/>
                      <a:pt x="0" y="46"/>
                    </a:cubicBezTo>
                    <a:cubicBezTo>
                      <a:pt x="6" y="29"/>
                      <a:pt x="17" y="15"/>
                      <a:pt x="26" y="0"/>
                    </a:cubicBezTo>
                    <a:cubicBezTo>
                      <a:pt x="26" y="0"/>
                      <a:pt x="27" y="0"/>
                      <a:pt x="28" y="0"/>
                    </a:cubicBezTo>
                    <a:cubicBezTo>
                      <a:pt x="28" y="2"/>
                      <a:pt x="28" y="5"/>
                      <a:pt x="28" y="6"/>
                    </a:cubicBezTo>
                    <a:cubicBezTo>
                      <a:pt x="25" y="13"/>
                      <a:pt x="27" y="17"/>
                      <a:pt x="33" y="20"/>
                    </a:cubicBezTo>
                    <a:cubicBezTo>
                      <a:pt x="52" y="32"/>
                      <a:pt x="72" y="44"/>
                      <a:pt x="92" y="56"/>
                    </a:cubicBezTo>
                    <a:cubicBezTo>
                      <a:pt x="98" y="60"/>
                      <a:pt x="102" y="59"/>
                      <a:pt x="106" y="54"/>
                    </a:cubicBezTo>
                    <a:cubicBezTo>
                      <a:pt x="108" y="52"/>
                      <a:pt x="110" y="51"/>
                      <a:pt x="112" y="50"/>
                    </a:cubicBezTo>
                    <a:cubicBezTo>
                      <a:pt x="112" y="51"/>
                      <a:pt x="113" y="52"/>
                      <a:pt x="114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34"/>
              <p:cNvSpPr/>
              <p:nvPr/>
            </p:nvSpPr>
            <p:spPr bwMode="auto">
              <a:xfrm>
                <a:off x="6597650" y="1562100"/>
                <a:ext cx="76200" cy="93663"/>
              </a:xfrm>
              <a:custGeom>
                <a:avLst/>
                <a:gdLst>
                  <a:gd name="T0" fmla="*/ 30 w 30"/>
                  <a:gd name="T1" fmla="*/ 30 h 37"/>
                  <a:gd name="T2" fmla="*/ 23 w 30"/>
                  <a:gd name="T3" fmla="*/ 36 h 37"/>
                  <a:gd name="T4" fmla="*/ 12 w 30"/>
                  <a:gd name="T5" fmla="*/ 35 h 37"/>
                  <a:gd name="T6" fmla="*/ 2 w 30"/>
                  <a:gd name="T7" fmla="*/ 6 h 37"/>
                  <a:gd name="T8" fmla="*/ 10 w 30"/>
                  <a:gd name="T9" fmla="*/ 1 h 37"/>
                  <a:gd name="T10" fmla="*/ 30 w 30"/>
                  <a:gd name="T1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7">
                    <a:moveTo>
                      <a:pt x="30" y="30"/>
                    </a:moveTo>
                    <a:cubicBezTo>
                      <a:pt x="29" y="31"/>
                      <a:pt x="27" y="35"/>
                      <a:pt x="23" y="36"/>
                    </a:cubicBezTo>
                    <a:cubicBezTo>
                      <a:pt x="20" y="37"/>
                      <a:pt x="14" y="37"/>
                      <a:pt x="12" y="35"/>
                    </a:cubicBezTo>
                    <a:cubicBezTo>
                      <a:pt x="4" y="28"/>
                      <a:pt x="0" y="18"/>
                      <a:pt x="2" y="6"/>
                    </a:cubicBezTo>
                    <a:cubicBezTo>
                      <a:pt x="2" y="4"/>
                      <a:pt x="8" y="0"/>
                      <a:pt x="10" y="1"/>
                    </a:cubicBezTo>
                    <a:cubicBezTo>
                      <a:pt x="18" y="2"/>
                      <a:pt x="30" y="19"/>
                      <a:pt x="3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46"/>
              <p:cNvSpPr/>
              <p:nvPr/>
            </p:nvSpPr>
            <p:spPr bwMode="auto">
              <a:xfrm>
                <a:off x="4306888" y="1617663"/>
                <a:ext cx="3151188" cy="2741613"/>
              </a:xfrm>
              <a:custGeom>
                <a:avLst/>
                <a:gdLst>
                  <a:gd name="T0" fmla="*/ 976 w 1246"/>
                  <a:gd name="T1" fmla="*/ 1074 h 1083"/>
                  <a:gd name="T2" fmla="*/ 937 w 1246"/>
                  <a:gd name="T3" fmla="*/ 1004 h 1083"/>
                  <a:gd name="T4" fmla="*/ 913 w 1246"/>
                  <a:gd name="T5" fmla="*/ 849 h 1083"/>
                  <a:gd name="T6" fmla="*/ 908 w 1246"/>
                  <a:gd name="T7" fmla="*/ 676 h 1083"/>
                  <a:gd name="T8" fmla="*/ 900 w 1246"/>
                  <a:gd name="T9" fmla="*/ 490 h 1083"/>
                  <a:gd name="T10" fmla="*/ 790 w 1246"/>
                  <a:gd name="T11" fmla="*/ 320 h 1083"/>
                  <a:gd name="T12" fmla="*/ 782 w 1246"/>
                  <a:gd name="T13" fmla="*/ 310 h 1083"/>
                  <a:gd name="T14" fmla="*/ 779 w 1246"/>
                  <a:gd name="T15" fmla="*/ 288 h 1083"/>
                  <a:gd name="T16" fmla="*/ 758 w 1246"/>
                  <a:gd name="T17" fmla="*/ 243 h 1083"/>
                  <a:gd name="T18" fmla="*/ 691 w 1246"/>
                  <a:gd name="T19" fmla="*/ 196 h 1083"/>
                  <a:gd name="T20" fmla="*/ 641 w 1246"/>
                  <a:gd name="T21" fmla="*/ 171 h 1083"/>
                  <a:gd name="T22" fmla="*/ 681 w 1246"/>
                  <a:gd name="T23" fmla="*/ 166 h 1083"/>
                  <a:gd name="T24" fmla="*/ 706 w 1246"/>
                  <a:gd name="T25" fmla="*/ 157 h 1083"/>
                  <a:gd name="T26" fmla="*/ 766 w 1246"/>
                  <a:gd name="T27" fmla="*/ 95 h 1083"/>
                  <a:gd name="T28" fmla="*/ 767 w 1246"/>
                  <a:gd name="T29" fmla="*/ 78 h 1083"/>
                  <a:gd name="T30" fmla="*/ 746 w 1246"/>
                  <a:gd name="T31" fmla="*/ 64 h 1083"/>
                  <a:gd name="T32" fmla="*/ 740 w 1246"/>
                  <a:gd name="T33" fmla="*/ 68 h 1083"/>
                  <a:gd name="T34" fmla="*/ 708 w 1246"/>
                  <a:gd name="T35" fmla="*/ 106 h 1083"/>
                  <a:gd name="T36" fmla="*/ 633 w 1246"/>
                  <a:gd name="T37" fmla="*/ 145 h 1083"/>
                  <a:gd name="T38" fmla="*/ 631 w 1246"/>
                  <a:gd name="T39" fmla="*/ 54 h 1083"/>
                  <a:gd name="T40" fmla="*/ 615 w 1246"/>
                  <a:gd name="T41" fmla="*/ 32 h 1083"/>
                  <a:gd name="T42" fmla="*/ 603 w 1246"/>
                  <a:gd name="T43" fmla="*/ 31 h 1083"/>
                  <a:gd name="T44" fmla="*/ 586 w 1246"/>
                  <a:gd name="T45" fmla="*/ 46 h 1083"/>
                  <a:gd name="T46" fmla="*/ 583 w 1246"/>
                  <a:gd name="T47" fmla="*/ 133 h 1083"/>
                  <a:gd name="T48" fmla="*/ 575 w 1246"/>
                  <a:gd name="T49" fmla="*/ 143 h 1083"/>
                  <a:gd name="T50" fmla="*/ 541 w 1246"/>
                  <a:gd name="T51" fmla="*/ 138 h 1083"/>
                  <a:gd name="T52" fmla="*/ 486 w 1246"/>
                  <a:gd name="T53" fmla="*/ 86 h 1083"/>
                  <a:gd name="T54" fmla="*/ 473 w 1246"/>
                  <a:gd name="T55" fmla="*/ 69 h 1083"/>
                  <a:gd name="T56" fmla="*/ 449 w 1246"/>
                  <a:gd name="T57" fmla="*/ 68 h 1083"/>
                  <a:gd name="T58" fmla="*/ 446 w 1246"/>
                  <a:gd name="T59" fmla="*/ 80 h 1083"/>
                  <a:gd name="T60" fmla="*/ 462 w 1246"/>
                  <a:gd name="T61" fmla="*/ 113 h 1083"/>
                  <a:gd name="T62" fmla="*/ 572 w 1246"/>
                  <a:gd name="T63" fmla="*/ 179 h 1083"/>
                  <a:gd name="T64" fmla="*/ 582 w 1246"/>
                  <a:gd name="T65" fmla="*/ 181 h 1083"/>
                  <a:gd name="T66" fmla="*/ 577 w 1246"/>
                  <a:gd name="T67" fmla="*/ 182 h 1083"/>
                  <a:gd name="T68" fmla="*/ 475 w 1246"/>
                  <a:gd name="T69" fmla="*/ 226 h 1083"/>
                  <a:gd name="T70" fmla="*/ 430 w 1246"/>
                  <a:gd name="T71" fmla="*/ 305 h 1083"/>
                  <a:gd name="T72" fmla="*/ 415 w 1246"/>
                  <a:gd name="T73" fmla="*/ 334 h 1083"/>
                  <a:gd name="T74" fmla="*/ 366 w 1246"/>
                  <a:gd name="T75" fmla="*/ 379 h 1083"/>
                  <a:gd name="T76" fmla="*/ 319 w 1246"/>
                  <a:gd name="T77" fmla="*/ 472 h 1083"/>
                  <a:gd name="T78" fmla="*/ 309 w 1246"/>
                  <a:gd name="T79" fmla="*/ 560 h 1083"/>
                  <a:gd name="T80" fmla="*/ 306 w 1246"/>
                  <a:gd name="T81" fmla="*/ 781 h 1083"/>
                  <a:gd name="T82" fmla="*/ 304 w 1246"/>
                  <a:gd name="T83" fmla="*/ 857 h 1083"/>
                  <a:gd name="T84" fmla="*/ 272 w 1246"/>
                  <a:gd name="T85" fmla="*/ 993 h 1083"/>
                  <a:gd name="T86" fmla="*/ 240 w 1246"/>
                  <a:gd name="T87" fmla="*/ 1076 h 1083"/>
                  <a:gd name="T88" fmla="*/ 237 w 1246"/>
                  <a:gd name="T89" fmla="*/ 1083 h 1083"/>
                  <a:gd name="T90" fmla="*/ 51 w 1246"/>
                  <a:gd name="T91" fmla="*/ 834 h 1083"/>
                  <a:gd name="T92" fmla="*/ 17 w 1246"/>
                  <a:gd name="T93" fmla="*/ 525 h 1083"/>
                  <a:gd name="T94" fmla="*/ 537 w 1246"/>
                  <a:gd name="T95" fmla="*/ 30 h 1083"/>
                  <a:gd name="T96" fmla="*/ 1158 w 1246"/>
                  <a:gd name="T97" fmla="*/ 420 h 1083"/>
                  <a:gd name="T98" fmla="*/ 976 w 1246"/>
                  <a:gd name="T99" fmla="*/ 1074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46" h="1083">
                    <a:moveTo>
                      <a:pt x="976" y="1074"/>
                    </a:moveTo>
                    <a:cubicBezTo>
                      <a:pt x="957" y="1053"/>
                      <a:pt x="943" y="1031"/>
                      <a:pt x="937" y="1004"/>
                    </a:cubicBezTo>
                    <a:cubicBezTo>
                      <a:pt x="925" y="953"/>
                      <a:pt x="916" y="901"/>
                      <a:pt x="913" y="849"/>
                    </a:cubicBezTo>
                    <a:cubicBezTo>
                      <a:pt x="910" y="792"/>
                      <a:pt x="910" y="734"/>
                      <a:pt x="908" y="676"/>
                    </a:cubicBezTo>
                    <a:cubicBezTo>
                      <a:pt x="906" y="614"/>
                      <a:pt x="906" y="552"/>
                      <a:pt x="900" y="490"/>
                    </a:cubicBezTo>
                    <a:cubicBezTo>
                      <a:pt x="893" y="415"/>
                      <a:pt x="856" y="358"/>
                      <a:pt x="790" y="320"/>
                    </a:cubicBezTo>
                    <a:cubicBezTo>
                      <a:pt x="787" y="318"/>
                      <a:pt x="784" y="314"/>
                      <a:pt x="782" y="310"/>
                    </a:cubicBezTo>
                    <a:cubicBezTo>
                      <a:pt x="780" y="303"/>
                      <a:pt x="779" y="295"/>
                      <a:pt x="779" y="288"/>
                    </a:cubicBezTo>
                    <a:cubicBezTo>
                      <a:pt x="777" y="270"/>
                      <a:pt x="770" y="255"/>
                      <a:pt x="758" y="243"/>
                    </a:cubicBezTo>
                    <a:cubicBezTo>
                      <a:pt x="739" y="222"/>
                      <a:pt x="716" y="207"/>
                      <a:pt x="691" y="196"/>
                    </a:cubicBezTo>
                    <a:cubicBezTo>
                      <a:pt x="674" y="188"/>
                      <a:pt x="657" y="180"/>
                      <a:pt x="641" y="171"/>
                    </a:cubicBezTo>
                    <a:cubicBezTo>
                      <a:pt x="654" y="170"/>
                      <a:pt x="668" y="169"/>
                      <a:pt x="681" y="166"/>
                    </a:cubicBezTo>
                    <a:cubicBezTo>
                      <a:pt x="690" y="165"/>
                      <a:pt x="699" y="162"/>
                      <a:pt x="706" y="157"/>
                    </a:cubicBezTo>
                    <a:cubicBezTo>
                      <a:pt x="730" y="140"/>
                      <a:pt x="749" y="119"/>
                      <a:pt x="766" y="95"/>
                    </a:cubicBezTo>
                    <a:cubicBezTo>
                      <a:pt x="769" y="89"/>
                      <a:pt x="772" y="83"/>
                      <a:pt x="767" y="78"/>
                    </a:cubicBezTo>
                    <a:cubicBezTo>
                      <a:pt x="761" y="72"/>
                      <a:pt x="753" y="68"/>
                      <a:pt x="746" y="64"/>
                    </a:cubicBezTo>
                    <a:cubicBezTo>
                      <a:pt x="745" y="63"/>
                      <a:pt x="742" y="66"/>
                      <a:pt x="740" y="68"/>
                    </a:cubicBezTo>
                    <a:cubicBezTo>
                      <a:pt x="729" y="81"/>
                      <a:pt x="719" y="93"/>
                      <a:pt x="708" y="106"/>
                    </a:cubicBezTo>
                    <a:cubicBezTo>
                      <a:pt x="688" y="128"/>
                      <a:pt x="663" y="139"/>
                      <a:pt x="633" y="145"/>
                    </a:cubicBezTo>
                    <a:cubicBezTo>
                      <a:pt x="632" y="114"/>
                      <a:pt x="632" y="84"/>
                      <a:pt x="631" y="54"/>
                    </a:cubicBezTo>
                    <a:cubicBezTo>
                      <a:pt x="631" y="40"/>
                      <a:pt x="629" y="35"/>
                      <a:pt x="615" y="32"/>
                    </a:cubicBezTo>
                    <a:cubicBezTo>
                      <a:pt x="611" y="31"/>
                      <a:pt x="607" y="31"/>
                      <a:pt x="603" y="31"/>
                    </a:cubicBezTo>
                    <a:cubicBezTo>
                      <a:pt x="591" y="29"/>
                      <a:pt x="586" y="34"/>
                      <a:pt x="586" y="46"/>
                    </a:cubicBezTo>
                    <a:cubicBezTo>
                      <a:pt x="585" y="75"/>
                      <a:pt x="584" y="104"/>
                      <a:pt x="583" y="133"/>
                    </a:cubicBezTo>
                    <a:cubicBezTo>
                      <a:pt x="583" y="140"/>
                      <a:pt x="581" y="142"/>
                      <a:pt x="575" y="143"/>
                    </a:cubicBezTo>
                    <a:cubicBezTo>
                      <a:pt x="563" y="145"/>
                      <a:pt x="551" y="144"/>
                      <a:pt x="541" y="138"/>
                    </a:cubicBezTo>
                    <a:cubicBezTo>
                      <a:pt x="518" y="126"/>
                      <a:pt x="500" y="108"/>
                      <a:pt x="486" y="86"/>
                    </a:cubicBezTo>
                    <a:cubicBezTo>
                      <a:pt x="483" y="80"/>
                      <a:pt x="478" y="74"/>
                      <a:pt x="473" y="69"/>
                    </a:cubicBezTo>
                    <a:cubicBezTo>
                      <a:pt x="467" y="63"/>
                      <a:pt x="456" y="63"/>
                      <a:pt x="449" y="68"/>
                    </a:cubicBezTo>
                    <a:cubicBezTo>
                      <a:pt x="446" y="71"/>
                      <a:pt x="444" y="77"/>
                      <a:pt x="446" y="80"/>
                    </a:cubicBezTo>
                    <a:cubicBezTo>
                      <a:pt x="450" y="91"/>
                      <a:pt x="455" y="103"/>
                      <a:pt x="462" y="113"/>
                    </a:cubicBezTo>
                    <a:cubicBezTo>
                      <a:pt x="489" y="151"/>
                      <a:pt x="527" y="170"/>
                      <a:pt x="572" y="179"/>
                    </a:cubicBezTo>
                    <a:cubicBezTo>
                      <a:pt x="575" y="179"/>
                      <a:pt x="578" y="180"/>
                      <a:pt x="582" y="181"/>
                    </a:cubicBezTo>
                    <a:cubicBezTo>
                      <a:pt x="580" y="182"/>
                      <a:pt x="578" y="182"/>
                      <a:pt x="577" y="182"/>
                    </a:cubicBezTo>
                    <a:cubicBezTo>
                      <a:pt x="538" y="184"/>
                      <a:pt x="507" y="207"/>
                      <a:pt x="475" y="226"/>
                    </a:cubicBezTo>
                    <a:cubicBezTo>
                      <a:pt x="443" y="244"/>
                      <a:pt x="431" y="271"/>
                      <a:pt x="430" y="305"/>
                    </a:cubicBezTo>
                    <a:cubicBezTo>
                      <a:pt x="430" y="317"/>
                      <a:pt x="426" y="326"/>
                      <a:pt x="415" y="334"/>
                    </a:cubicBezTo>
                    <a:cubicBezTo>
                      <a:pt x="398" y="348"/>
                      <a:pt x="382" y="363"/>
                      <a:pt x="366" y="379"/>
                    </a:cubicBezTo>
                    <a:cubicBezTo>
                      <a:pt x="340" y="404"/>
                      <a:pt x="328" y="437"/>
                      <a:pt x="319" y="472"/>
                    </a:cubicBezTo>
                    <a:cubicBezTo>
                      <a:pt x="312" y="501"/>
                      <a:pt x="310" y="530"/>
                      <a:pt x="309" y="560"/>
                    </a:cubicBezTo>
                    <a:cubicBezTo>
                      <a:pt x="309" y="633"/>
                      <a:pt x="307" y="707"/>
                      <a:pt x="306" y="781"/>
                    </a:cubicBezTo>
                    <a:cubicBezTo>
                      <a:pt x="305" y="806"/>
                      <a:pt x="305" y="832"/>
                      <a:pt x="304" y="857"/>
                    </a:cubicBezTo>
                    <a:cubicBezTo>
                      <a:pt x="300" y="904"/>
                      <a:pt x="287" y="949"/>
                      <a:pt x="272" y="993"/>
                    </a:cubicBezTo>
                    <a:cubicBezTo>
                      <a:pt x="262" y="1021"/>
                      <a:pt x="251" y="1048"/>
                      <a:pt x="240" y="1076"/>
                    </a:cubicBezTo>
                    <a:cubicBezTo>
                      <a:pt x="239" y="1078"/>
                      <a:pt x="238" y="1080"/>
                      <a:pt x="237" y="1083"/>
                    </a:cubicBezTo>
                    <a:cubicBezTo>
                      <a:pt x="152" y="1016"/>
                      <a:pt x="90" y="933"/>
                      <a:pt x="51" y="834"/>
                    </a:cubicBezTo>
                    <a:cubicBezTo>
                      <a:pt x="11" y="734"/>
                      <a:pt x="0" y="631"/>
                      <a:pt x="17" y="525"/>
                    </a:cubicBezTo>
                    <a:cubicBezTo>
                      <a:pt x="60" y="257"/>
                      <a:pt x="278" y="57"/>
                      <a:pt x="537" y="30"/>
                    </a:cubicBezTo>
                    <a:cubicBezTo>
                      <a:pt x="825" y="0"/>
                      <a:pt x="1072" y="177"/>
                      <a:pt x="1158" y="420"/>
                    </a:cubicBezTo>
                    <a:cubicBezTo>
                      <a:pt x="1246" y="668"/>
                      <a:pt x="1158" y="927"/>
                      <a:pt x="976" y="10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47"/>
              <p:cNvSpPr/>
              <p:nvPr/>
            </p:nvSpPr>
            <p:spPr bwMode="auto">
              <a:xfrm>
                <a:off x="5500688" y="2435225"/>
                <a:ext cx="674688" cy="428625"/>
              </a:xfrm>
              <a:custGeom>
                <a:avLst/>
                <a:gdLst>
                  <a:gd name="T0" fmla="*/ 263 w 267"/>
                  <a:gd name="T1" fmla="*/ 164 h 169"/>
                  <a:gd name="T2" fmla="*/ 0 w 267"/>
                  <a:gd name="T3" fmla="*/ 169 h 169"/>
                  <a:gd name="T4" fmla="*/ 0 w 267"/>
                  <a:gd name="T5" fmla="*/ 134 h 169"/>
                  <a:gd name="T6" fmla="*/ 1 w 267"/>
                  <a:gd name="T7" fmla="*/ 41 h 169"/>
                  <a:gd name="T8" fmla="*/ 8 w 267"/>
                  <a:gd name="T9" fmla="*/ 31 h 169"/>
                  <a:gd name="T10" fmla="*/ 184 w 267"/>
                  <a:gd name="T11" fmla="*/ 11 h 169"/>
                  <a:gd name="T12" fmla="*/ 267 w 267"/>
                  <a:gd name="T13" fmla="*/ 28 h 169"/>
                  <a:gd name="T14" fmla="*/ 263 w 267"/>
                  <a:gd name="T15" fmla="*/ 16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69">
                    <a:moveTo>
                      <a:pt x="263" y="164"/>
                    </a:moveTo>
                    <a:cubicBezTo>
                      <a:pt x="175" y="144"/>
                      <a:pt x="88" y="136"/>
                      <a:pt x="0" y="169"/>
                    </a:cubicBezTo>
                    <a:cubicBezTo>
                      <a:pt x="0" y="156"/>
                      <a:pt x="0" y="145"/>
                      <a:pt x="0" y="134"/>
                    </a:cubicBezTo>
                    <a:cubicBezTo>
                      <a:pt x="1" y="103"/>
                      <a:pt x="1" y="72"/>
                      <a:pt x="1" y="41"/>
                    </a:cubicBezTo>
                    <a:cubicBezTo>
                      <a:pt x="1" y="35"/>
                      <a:pt x="3" y="33"/>
                      <a:pt x="8" y="31"/>
                    </a:cubicBezTo>
                    <a:cubicBezTo>
                      <a:pt x="65" y="8"/>
                      <a:pt x="124" y="0"/>
                      <a:pt x="184" y="11"/>
                    </a:cubicBezTo>
                    <a:cubicBezTo>
                      <a:pt x="212" y="16"/>
                      <a:pt x="239" y="22"/>
                      <a:pt x="267" y="28"/>
                    </a:cubicBezTo>
                    <a:cubicBezTo>
                      <a:pt x="265" y="74"/>
                      <a:pt x="264" y="119"/>
                      <a:pt x="263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48"/>
              <p:cNvSpPr/>
              <p:nvPr/>
            </p:nvSpPr>
            <p:spPr bwMode="auto">
              <a:xfrm>
                <a:off x="5540375" y="2898775"/>
                <a:ext cx="604838" cy="293688"/>
              </a:xfrm>
              <a:custGeom>
                <a:avLst/>
                <a:gdLst>
                  <a:gd name="T0" fmla="*/ 0 w 239"/>
                  <a:gd name="T1" fmla="*/ 35 h 116"/>
                  <a:gd name="T2" fmla="*/ 129 w 239"/>
                  <a:gd name="T3" fmla="*/ 5 h 116"/>
                  <a:gd name="T4" fmla="*/ 221 w 239"/>
                  <a:gd name="T5" fmla="*/ 17 h 116"/>
                  <a:gd name="T6" fmla="*/ 239 w 239"/>
                  <a:gd name="T7" fmla="*/ 22 h 116"/>
                  <a:gd name="T8" fmla="*/ 232 w 239"/>
                  <a:gd name="T9" fmla="*/ 35 h 116"/>
                  <a:gd name="T10" fmla="*/ 144 w 239"/>
                  <a:gd name="T11" fmla="*/ 107 h 116"/>
                  <a:gd name="T12" fmla="*/ 93 w 239"/>
                  <a:gd name="T13" fmla="*/ 107 h 116"/>
                  <a:gd name="T14" fmla="*/ 60 w 239"/>
                  <a:gd name="T15" fmla="*/ 87 h 116"/>
                  <a:gd name="T16" fmla="*/ 0 w 239"/>
                  <a:gd name="T17" fmla="*/ 3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116">
                    <a:moveTo>
                      <a:pt x="0" y="35"/>
                    </a:moveTo>
                    <a:cubicBezTo>
                      <a:pt x="42" y="11"/>
                      <a:pt x="83" y="0"/>
                      <a:pt x="129" y="5"/>
                    </a:cubicBezTo>
                    <a:cubicBezTo>
                      <a:pt x="159" y="9"/>
                      <a:pt x="190" y="13"/>
                      <a:pt x="221" y="17"/>
                    </a:cubicBezTo>
                    <a:cubicBezTo>
                      <a:pt x="227" y="18"/>
                      <a:pt x="232" y="20"/>
                      <a:pt x="239" y="22"/>
                    </a:cubicBezTo>
                    <a:cubicBezTo>
                      <a:pt x="236" y="27"/>
                      <a:pt x="234" y="32"/>
                      <a:pt x="232" y="35"/>
                    </a:cubicBezTo>
                    <a:cubicBezTo>
                      <a:pt x="207" y="65"/>
                      <a:pt x="178" y="89"/>
                      <a:pt x="144" y="107"/>
                    </a:cubicBezTo>
                    <a:cubicBezTo>
                      <a:pt x="127" y="116"/>
                      <a:pt x="109" y="115"/>
                      <a:pt x="93" y="107"/>
                    </a:cubicBezTo>
                    <a:cubicBezTo>
                      <a:pt x="81" y="101"/>
                      <a:pt x="70" y="95"/>
                      <a:pt x="60" y="87"/>
                    </a:cubicBezTo>
                    <a:cubicBezTo>
                      <a:pt x="40" y="71"/>
                      <a:pt x="21" y="5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49"/>
              <p:cNvSpPr/>
              <p:nvPr/>
            </p:nvSpPr>
            <p:spPr bwMode="auto">
              <a:xfrm>
                <a:off x="5513388" y="2133600"/>
                <a:ext cx="661988" cy="263525"/>
              </a:xfrm>
              <a:custGeom>
                <a:avLst/>
                <a:gdLst>
                  <a:gd name="T0" fmla="*/ 0 w 262"/>
                  <a:gd name="T1" fmla="*/ 103 h 104"/>
                  <a:gd name="T2" fmla="*/ 24 w 262"/>
                  <a:gd name="T3" fmla="*/ 55 h 104"/>
                  <a:gd name="T4" fmla="*/ 31 w 262"/>
                  <a:gd name="T5" fmla="*/ 50 h 104"/>
                  <a:gd name="T6" fmla="*/ 118 w 262"/>
                  <a:gd name="T7" fmla="*/ 3 h 104"/>
                  <a:gd name="T8" fmla="*/ 131 w 262"/>
                  <a:gd name="T9" fmla="*/ 3 h 104"/>
                  <a:gd name="T10" fmla="*/ 213 w 262"/>
                  <a:gd name="T11" fmla="*/ 39 h 104"/>
                  <a:gd name="T12" fmla="*/ 242 w 262"/>
                  <a:gd name="T13" fmla="*/ 56 h 104"/>
                  <a:gd name="T14" fmla="*/ 260 w 262"/>
                  <a:gd name="T15" fmla="*/ 96 h 104"/>
                  <a:gd name="T16" fmla="*/ 251 w 262"/>
                  <a:gd name="T17" fmla="*/ 102 h 104"/>
                  <a:gd name="T18" fmla="*/ 151 w 262"/>
                  <a:gd name="T19" fmla="*/ 76 h 104"/>
                  <a:gd name="T20" fmla="*/ 40 w 262"/>
                  <a:gd name="T21" fmla="*/ 88 h 104"/>
                  <a:gd name="T22" fmla="*/ 0 w 262"/>
                  <a:gd name="T23" fmla="*/ 10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04">
                    <a:moveTo>
                      <a:pt x="0" y="103"/>
                    </a:moveTo>
                    <a:cubicBezTo>
                      <a:pt x="3" y="84"/>
                      <a:pt x="11" y="68"/>
                      <a:pt x="24" y="55"/>
                    </a:cubicBezTo>
                    <a:cubicBezTo>
                      <a:pt x="26" y="53"/>
                      <a:pt x="29" y="51"/>
                      <a:pt x="31" y="50"/>
                    </a:cubicBezTo>
                    <a:cubicBezTo>
                      <a:pt x="63" y="40"/>
                      <a:pt x="90" y="21"/>
                      <a:pt x="118" y="3"/>
                    </a:cubicBezTo>
                    <a:cubicBezTo>
                      <a:pt x="122" y="1"/>
                      <a:pt x="126" y="0"/>
                      <a:pt x="131" y="3"/>
                    </a:cubicBezTo>
                    <a:cubicBezTo>
                      <a:pt x="158" y="15"/>
                      <a:pt x="186" y="27"/>
                      <a:pt x="213" y="39"/>
                    </a:cubicBezTo>
                    <a:cubicBezTo>
                      <a:pt x="223" y="44"/>
                      <a:pt x="233" y="50"/>
                      <a:pt x="242" y="56"/>
                    </a:cubicBezTo>
                    <a:cubicBezTo>
                      <a:pt x="255" y="66"/>
                      <a:pt x="262" y="79"/>
                      <a:pt x="260" y="96"/>
                    </a:cubicBezTo>
                    <a:cubicBezTo>
                      <a:pt x="260" y="102"/>
                      <a:pt x="258" y="104"/>
                      <a:pt x="251" y="102"/>
                    </a:cubicBezTo>
                    <a:cubicBezTo>
                      <a:pt x="218" y="93"/>
                      <a:pt x="185" y="84"/>
                      <a:pt x="151" y="76"/>
                    </a:cubicBezTo>
                    <a:cubicBezTo>
                      <a:pt x="113" y="68"/>
                      <a:pt x="76" y="74"/>
                      <a:pt x="40" y="88"/>
                    </a:cubicBezTo>
                    <a:cubicBezTo>
                      <a:pt x="27" y="93"/>
                      <a:pt x="14" y="98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50"/>
              <p:cNvSpPr/>
              <p:nvPr/>
            </p:nvSpPr>
            <p:spPr bwMode="auto">
              <a:xfrm>
                <a:off x="5165725" y="2574925"/>
                <a:ext cx="223838" cy="455613"/>
              </a:xfrm>
              <a:custGeom>
                <a:avLst/>
                <a:gdLst>
                  <a:gd name="T0" fmla="*/ 15 w 88"/>
                  <a:gd name="T1" fmla="*/ 180 h 180"/>
                  <a:gd name="T2" fmla="*/ 83 w 88"/>
                  <a:gd name="T3" fmla="*/ 0 h 180"/>
                  <a:gd name="T4" fmla="*/ 84 w 88"/>
                  <a:gd name="T5" fmla="*/ 7 h 180"/>
                  <a:gd name="T6" fmla="*/ 87 w 88"/>
                  <a:gd name="T7" fmla="*/ 120 h 180"/>
                  <a:gd name="T8" fmla="*/ 80 w 88"/>
                  <a:gd name="T9" fmla="*/ 131 h 180"/>
                  <a:gd name="T10" fmla="*/ 63 w 88"/>
                  <a:gd name="T11" fmla="*/ 139 h 180"/>
                  <a:gd name="T12" fmla="*/ 15 w 88"/>
                  <a:gd name="T1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80">
                    <a:moveTo>
                      <a:pt x="15" y="180"/>
                    </a:moveTo>
                    <a:cubicBezTo>
                      <a:pt x="0" y="106"/>
                      <a:pt x="31" y="34"/>
                      <a:pt x="83" y="0"/>
                    </a:cubicBezTo>
                    <a:cubicBezTo>
                      <a:pt x="84" y="2"/>
                      <a:pt x="84" y="4"/>
                      <a:pt x="84" y="7"/>
                    </a:cubicBezTo>
                    <a:cubicBezTo>
                      <a:pt x="85" y="44"/>
                      <a:pt x="86" y="82"/>
                      <a:pt x="87" y="120"/>
                    </a:cubicBezTo>
                    <a:cubicBezTo>
                      <a:pt x="88" y="126"/>
                      <a:pt x="85" y="129"/>
                      <a:pt x="80" y="131"/>
                    </a:cubicBezTo>
                    <a:cubicBezTo>
                      <a:pt x="74" y="133"/>
                      <a:pt x="68" y="136"/>
                      <a:pt x="63" y="139"/>
                    </a:cubicBezTo>
                    <a:cubicBezTo>
                      <a:pt x="43" y="148"/>
                      <a:pt x="26" y="160"/>
                      <a:pt x="15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51"/>
              <p:cNvSpPr/>
              <p:nvPr/>
            </p:nvSpPr>
            <p:spPr bwMode="auto">
              <a:xfrm>
                <a:off x="6294438" y="2574925"/>
                <a:ext cx="209550" cy="439738"/>
              </a:xfrm>
              <a:custGeom>
                <a:avLst/>
                <a:gdLst>
                  <a:gd name="T0" fmla="*/ 76 w 83"/>
                  <a:gd name="T1" fmla="*/ 174 h 174"/>
                  <a:gd name="T2" fmla="*/ 4 w 83"/>
                  <a:gd name="T3" fmla="*/ 131 h 174"/>
                  <a:gd name="T4" fmla="*/ 0 w 83"/>
                  <a:gd name="T5" fmla="*/ 123 h 174"/>
                  <a:gd name="T6" fmla="*/ 4 w 83"/>
                  <a:gd name="T7" fmla="*/ 27 h 174"/>
                  <a:gd name="T8" fmla="*/ 6 w 83"/>
                  <a:gd name="T9" fmla="*/ 0 h 174"/>
                  <a:gd name="T10" fmla="*/ 76 w 83"/>
                  <a:gd name="T1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74">
                    <a:moveTo>
                      <a:pt x="76" y="174"/>
                    </a:moveTo>
                    <a:cubicBezTo>
                      <a:pt x="52" y="159"/>
                      <a:pt x="28" y="146"/>
                      <a:pt x="4" y="131"/>
                    </a:cubicBezTo>
                    <a:cubicBezTo>
                      <a:pt x="2" y="130"/>
                      <a:pt x="0" y="126"/>
                      <a:pt x="0" y="123"/>
                    </a:cubicBezTo>
                    <a:cubicBezTo>
                      <a:pt x="1" y="91"/>
                      <a:pt x="3" y="59"/>
                      <a:pt x="4" y="27"/>
                    </a:cubicBezTo>
                    <a:cubicBezTo>
                      <a:pt x="5" y="18"/>
                      <a:pt x="5" y="9"/>
                      <a:pt x="6" y="0"/>
                    </a:cubicBezTo>
                    <a:cubicBezTo>
                      <a:pt x="45" y="13"/>
                      <a:pt x="83" y="109"/>
                      <a:pt x="76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52"/>
              <p:cNvSpPr/>
              <p:nvPr/>
            </p:nvSpPr>
            <p:spPr bwMode="auto">
              <a:xfrm>
                <a:off x="5902325" y="3968750"/>
                <a:ext cx="82550" cy="236538"/>
              </a:xfrm>
              <a:custGeom>
                <a:avLst/>
                <a:gdLst>
                  <a:gd name="T0" fmla="*/ 0 w 33"/>
                  <a:gd name="T1" fmla="*/ 93 h 93"/>
                  <a:gd name="T2" fmla="*/ 0 w 33"/>
                  <a:gd name="T3" fmla="*/ 18 h 93"/>
                  <a:gd name="T4" fmla="*/ 4 w 33"/>
                  <a:gd name="T5" fmla="*/ 11 h 93"/>
                  <a:gd name="T6" fmla="*/ 25 w 33"/>
                  <a:gd name="T7" fmla="*/ 0 h 93"/>
                  <a:gd name="T8" fmla="*/ 0 w 33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93">
                    <a:moveTo>
                      <a:pt x="0" y="93"/>
                    </a:moveTo>
                    <a:cubicBezTo>
                      <a:pt x="0" y="67"/>
                      <a:pt x="0" y="42"/>
                      <a:pt x="0" y="18"/>
                    </a:cubicBezTo>
                    <a:cubicBezTo>
                      <a:pt x="0" y="16"/>
                      <a:pt x="2" y="13"/>
                      <a:pt x="4" y="11"/>
                    </a:cubicBezTo>
                    <a:cubicBezTo>
                      <a:pt x="11" y="8"/>
                      <a:pt x="17" y="4"/>
                      <a:pt x="25" y="0"/>
                    </a:cubicBezTo>
                    <a:cubicBezTo>
                      <a:pt x="23" y="33"/>
                      <a:pt x="33" y="67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53"/>
              <p:cNvSpPr/>
              <p:nvPr/>
            </p:nvSpPr>
            <p:spPr bwMode="auto">
              <a:xfrm>
                <a:off x="5765800" y="3756025"/>
                <a:ext cx="58738" cy="157163"/>
              </a:xfrm>
              <a:custGeom>
                <a:avLst/>
                <a:gdLst>
                  <a:gd name="T0" fmla="*/ 23 w 23"/>
                  <a:gd name="T1" fmla="*/ 62 h 62"/>
                  <a:gd name="T2" fmla="*/ 3 w 23"/>
                  <a:gd name="T3" fmla="*/ 41 h 62"/>
                  <a:gd name="T4" fmla="*/ 0 w 23"/>
                  <a:gd name="T5" fmla="*/ 14 h 62"/>
                  <a:gd name="T6" fmla="*/ 13 w 23"/>
                  <a:gd name="T7" fmla="*/ 0 h 62"/>
                  <a:gd name="T8" fmla="*/ 23 w 23"/>
                  <a:gd name="T9" fmla="*/ 1 h 62"/>
                  <a:gd name="T10" fmla="*/ 23 w 23"/>
                  <a:gd name="T1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62">
                    <a:moveTo>
                      <a:pt x="23" y="62"/>
                    </a:moveTo>
                    <a:cubicBezTo>
                      <a:pt x="12" y="61"/>
                      <a:pt x="4" y="53"/>
                      <a:pt x="3" y="41"/>
                    </a:cubicBezTo>
                    <a:cubicBezTo>
                      <a:pt x="1" y="32"/>
                      <a:pt x="1" y="23"/>
                      <a:pt x="0" y="14"/>
                    </a:cubicBezTo>
                    <a:cubicBezTo>
                      <a:pt x="0" y="3"/>
                      <a:pt x="2" y="1"/>
                      <a:pt x="13" y="0"/>
                    </a:cubicBezTo>
                    <a:cubicBezTo>
                      <a:pt x="16" y="0"/>
                      <a:pt x="19" y="1"/>
                      <a:pt x="23" y="1"/>
                    </a:cubicBezTo>
                    <a:cubicBezTo>
                      <a:pt x="23" y="22"/>
                      <a:pt x="23" y="42"/>
                      <a:pt x="2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54"/>
              <p:cNvSpPr/>
              <p:nvPr/>
            </p:nvSpPr>
            <p:spPr bwMode="auto">
              <a:xfrm>
                <a:off x="5867400" y="3529013"/>
                <a:ext cx="107950" cy="68263"/>
              </a:xfrm>
              <a:custGeom>
                <a:avLst/>
                <a:gdLst>
                  <a:gd name="T0" fmla="*/ 19 w 43"/>
                  <a:gd name="T1" fmla="*/ 26 h 27"/>
                  <a:gd name="T2" fmla="*/ 16 w 43"/>
                  <a:gd name="T3" fmla="*/ 26 h 27"/>
                  <a:gd name="T4" fmla="*/ 0 w 43"/>
                  <a:gd name="T5" fmla="*/ 22 h 27"/>
                  <a:gd name="T6" fmla="*/ 7 w 43"/>
                  <a:gd name="T7" fmla="*/ 4 h 27"/>
                  <a:gd name="T8" fmla="*/ 9 w 43"/>
                  <a:gd name="T9" fmla="*/ 2 h 27"/>
                  <a:gd name="T10" fmla="*/ 39 w 43"/>
                  <a:gd name="T11" fmla="*/ 14 h 27"/>
                  <a:gd name="T12" fmla="*/ 33 w 43"/>
                  <a:gd name="T13" fmla="*/ 26 h 27"/>
                  <a:gd name="T14" fmla="*/ 19 w 43"/>
                  <a:gd name="T15" fmla="*/ 27 h 27"/>
                  <a:gd name="T16" fmla="*/ 19 w 43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27">
                    <a:moveTo>
                      <a:pt x="19" y="26"/>
                    </a:moveTo>
                    <a:cubicBezTo>
                      <a:pt x="18" y="26"/>
                      <a:pt x="17" y="27"/>
                      <a:pt x="16" y="26"/>
                    </a:cubicBezTo>
                    <a:cubicBezTo>
                      <a:pt x="10" y="25"/>
                      <a:pt x="5" y="23"/>
                      <a:pt x="0" y="22"/>
                    </a:cubicBezTo>
                    <a:cubicBezTo>
                      <a:pt x="3" y="16"/>
                      <a:pt x="5" y="10"/>
                      <a:pt x="7" y="4"/>
                    </a:cubicBezTo>
                    <a:cubicBezTo>
                      <a:pt x="8" y="3"/>
                      <a:pt x="9" y="2"/>
                      <a:pt x="9" y="2"/>
                    </a:cubicBezTo>
                    <a:cubicBezTo>
                      <a:pt x="15" y="0"/>
                      <a:pt x="37" y="8"/>
                      <a:pt x="39" y="14"/>
                    </a:cubicBezTo>
                    <a:cubicBezTo>
                      <a:pt x="43" y="21"/>
                      <a:pt x="41" y="24"/>
                      <a:pt x="33" y="26"/>
                    </a:cubicBezTo>
                    <a:cubicBezTo>
                      <a:pt x="29" y="26"/>
                      <a:pt x="24" y="26"/>
                      <a:pt x="19" y="27"/>
                    </a:cubicBezTo>
                    <a:cubicBezTo>
                      <a:pt x="19" y="27"/>
                      <a:pt x="19" y="26"/>
                      <a:pt x="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55"/>
              <p:cNvSpPr>
                <a:spLocks noEditPoints="1"/>
              </p:cNvSpPr>
              <p:nvPr/>
            </p:nvSpPr>
            <p:spPr bwMode="auto">
              <a:xfrm>
                <a:off x="5922963" y="4691063"/>
                <a:ext cx="87313" cy="150813"/>
              </a:xfrm>
              <a:custGeom>
                <a:avLst/>
                <a:gdLst>
                  <a:gd name="T0" fmla="*/ 35 w 35"/>
                  <a:gd name="T1" fmla="*/ 32 h 60"/>
                  <a:gd name="T2" fmla="*/ 32 w 35"/>
                  <a:gd name="T3" fmla="*/ 48 h 60"/>
                  <a:gd name="T4" fmla="*/ 18 w 35"/>
                  <a:gd name="T5" fmla="*/ 58 h 60"/>
                  <a:gd name="T6" fmla="*/ 4 w 35"/>
                  <a:gd name="T7" fmla="*/ 49 h 60"/>
                  <a:gd name="T8" fmla="*/ 1 w 35"/>
                  <a:gd name="T9" fmla="*/ 12 h 60"/>
                  <a:gd name="T10" fmla="*/ 16 w 35"/>
                  <a:gd name="T11" fmla="*/ 1 h 60"/>
                  <a:gd name="T12" fmla="*/ 31 w 35"/>
                  <a:gd name="T13" fmla="*/ 11 h 60"/>
                  <a:gd name="T14" fmla="*/ 35 w 35"/>
                  <a:gd name="T15" fmla="*/ 32 h 60"/>
                  <a:gd name="T16" fmla="*/ 29 w 35"/>
                  <a:gd name="T17" fmla="*/ 34 h 60"/>
                  <a:gd name="T18" fmla="*/ 24 w 35"/>
                  <a:gd name="T19" fmla="*/ 11 h 60"/>
                  <a:gd name="T20" fmla="*/ 14 w 35"/>
                  <a:gd name="T21" fmla="*/ 3 h 60"/>
                  <a:gd name="T22" fmla="*/ 5 w 35"/>
                  <a:gd name="T23" fmla="*/ 14 h 60"/>
                  <a:gd name="T24" fmla="*/ 7 w 35"/>
                  <a:gd name="T25" fmla="*/ 39 h 60"/>
                  <a:gd name="T26" fmla="*/ 19 w 35"/>
                  <a:gd name="T27" fmla="*/ 56 h 60"/>
                  <a:gd name="T28" fmla="*/ 29 w 35"/>
                  <a:gd name="T29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60">
                    <a:moveTo>
                      <a:pt x="35" y="32"/>
                    </a:moveTo>
                    <a:cubicBezTo>
                      <a:pt x="34" y="38"/>
                      <a:pt x="34" y="44"/>
                      <a:pt x="32" y="48"/>
                    </a:cubicBezTo>
                    <a:cubicBezTo>
                      <a:pt x="29" y="52"/>
                      <a:pt x="23" y="56"/>
                      <a:pt x="18" y="58"/>
                    </a:cubicBezTo>
                    <a:cubicBezTo>
                      <a:pt x="12" y="60"/>
                      <a:pt x="5" y="56"/>
                      <a:pt x="4" y="49"/>
                    </a:cubicBezTo>
                    <a:cubicBezTo>
                      <a:pt x="1" y="37"/>
                      <a:pt x="0" y="24"/>
                      <a:pt x="1" y="12"/>
                    </a:cubicBezTo>
                    <a:cubicBezTo>
                      <a:pt x="2" y="5"/>
                      <a:pt x="8" y="1"/>
                      <a:pt x="16" y="1"/>
                    </a:cubicBezTo>
                    <a:cubicBezTo>
                      <a:pt x="24" y="0"/>
                      <a:pt x="29" y="4"/>
                      <a:pt x="31" y="11"/>
                    </a:cubicBezTo>
                    <a:cubicBezTo>
                      <a:pt x="33" y="18"/>
                      <a:pt x="34" y="25"/>
                      <a:pt x="35" y="32"/>
                    </a:cubicBezTo>
                    <a:close/>
                    <a:moveTo>
                      <a:pt x="29" y="34"/>
                    </a:moveTo>
                    <a:cubicBezTo>
                      <a:pt x="28" y="28"/>
                      <a:pt x="27" y="19"/>
                      <a:pt x="24" y="11"/>
                    </a:cubicBezTo>
                    <a:cubicBezTo>
                      <a:pt x="23" y="7"/>
                      <a:pt x="17" y="3"/>
                      <a:pt x="14" y="3"/>
                    </a:cubicBezTo>
                    <a:cubicBezTo>
                      <a:pt x="10" y="4"/>
                      <a:pt x="6" y="10"/>
                      <a:pt x="5" y="14"/>
                    </a:cubicBezTo>
                    <a:cubicBezTo>
                      <a:pt x="4" y="22"/>
                      <a:pt x="5" y="31"/>
                      <a:pt x="7" y="39"/>
                    </a:cubicBezTo>
                    <a:cubicBezTo>
                      <a:pt x="8" y="51"/>
                      <a:pt x="13" y="57"/>
                      <a:pt x="19" y="56"/>
                    </a:cubicBezTo>
                    <a:cubicBezTo>
                      <a:pt x="30" y="54"/>
                      <a:pt x="28" y="45"/>
                      <a:pt x="2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56"/>
              <p:cNvSpPr>
                <a:spLocks noEditPoints="1"/>
              </p:cNvSpPr>
              <p:nvPr/>
            </p:nvSpPr>
            <p:spPr bwMode="auto">
              <a:xfrm>
                <a:off x="5659438" y="4687888"/>
                <a:ext cx="107950" cy="144463"/>
              </a:xfrm>
              <a:custGeom>
                <a:avLst/>
                <a:gdLst>
                  <a:gd name="T0" fmla="*/ 6 w 43"/>
                  <a:gd name="T1" fmla="*/ 57 h 57"/>
                  <a:gd name="T2" fmla="*/ 28 w 43"/>
                  <a:gd name="T3" fmla="*/ 32 h 57"/>
                  <a:gd name="T4" fmla="*/ 10 w 43"/>
                  <a:gd name="T5" fmla="*/ 34 h 57"/>
                  <a:gd name="T6" fmla="*/ 1 w 43"/>
                  <a:gd name="T7" fmla="*/ 15 h 57"/>
                  <a:gd name="T8" fmla="*/ 17 w 43"/>
                  <a:gd name="T9" fmla="*/ 0 h 57"/>
                  <a:gd name="T10" fmla="*/ 35 w 43"/>
                  <a:gd name="T11" fmla="*/ 11 h 57"/>
                  <a:gd name="T12" fmla="*/ 6 w 43"/>
                  <a:gd name="T13" fmla="*/ 57 h 57"/>
                  <a:gd name="T14" fmla="*/ 30 w 43"/>
                  <a:gd name="T15" fmla="*/ 18 h 57"/>
                  <a:gd name="T16" fmla="*/ 18 w 43"/>
                  <a:gd name="T17" fmla="*/ 3 h 57"/>
                  <a:gd name="T18" fmla="*/ 7 w 43"/>
                  <a:gd name="T19" fmla="*/ 17 h 57"/>
                  <a:gd name="T20" fmla="*/ 19 w 43"/>
                  <a:gd name="T21" fmla="*/ 32 h 57"/>
                  <a:gd name="T22" fmla="*/ 30 w 43"/>
                  <a:gd name="T23" fmla="*/ 1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57">
                    <a:moveTo>
                      <a:pt x="6" y="57"/>
                    </a:moveTo>
                    <a:cubicBezTo>
                      <a:pt x="18" y="52"/>
                      <a:pt x="27" y="45"/>
                      <a:pt x="28" y="32"/>
                    </a:cubicBezTo>
                    <a:cubicBezTo>
                      <a:pt x="22" y="33"/>
                      <a:pt x="15" y="35"/>
                      <a:pt x="10" y="34"/>
                    </a:cubicBezTo>
                    <a:cubicBezTo>
                      <a:pt x="0" y="31"/>
                      <a:pt x="0" y="23"/>
                      <a:pt x="1" y="15"/>
                    </a:cubicBezTo>
                    <a:cubicBezTo>
                      <a:pt x="2" y="7"/>
                      <a:pt x="9" y="1"/>
                      <a:pt x="17" y="0"/>
                    </a:cubicBezTo>
                    <a:cubicBezTo>
                      <a:pt x="26" y="0"/>
                      <a:pt x="32" y="3"/>
                      <a:pt x="35" y="11"/>
                    </a:cubicBezTo>
                    <a:cubicBezTo>
                      <a:pt x="43" y="31"/>
                      <a:pt x="28" y="55"/>
                      <a:pt x="6" y="57"/>
                    </a:cubicBezTo>
                    <a:close/>
                    <a:moveTo>
                      <a:pt x="30" y="18"/>
                    </a:moveTo>
                    <a:cubicBezTo>
                      <a:pt x="30" y="9"/>
                      <a:pt x="25" y="3"/>
                      <a:pt x="18" y="3"/>
                    </a:cubicBezTo>
                    <a:cubicBezTo>
                      <a:pt x="12" y="2"/>
                      <a:pt x="7" y="8"/>
                      <a:pt x="7" y="17"/>
                    </a:cubicBezTo>
                    <a:cubicBezTo>
                      <a:pt x="7" y="25"/>
                      <a:pt x="12" y="32"/>
                      <a:pt x="19" y="32"/>
                    </a:cubicBezTo>
                    <a:cubicBezTo>
                      <a:pt x="25" y="32"/>
                      <a:pt x="30" y="26"/>
                      <a:pt x="3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57"/>
              <p:cNvSpPr/>
              <p:nvPr/>
            </p:nvSpPr>
            <p:spPr bwMode="auto">
              <a:xfrm>
                <a:off x="6127750" y="4652963"/>
                <a:ext cx="107950" cy="150813"/>
              </a:xfrm>
              <a:custGeom>
                <a:avLst/>
                <a:gdLst>
                  <a:gd name="T0" fmla="*/ 31 w 43"/>
                  <a:gd name="T1" fmla="*/ 57 h 60"/>
                  <a:gd name="T2" fmla="*/ 13 w 43"/>
                  <a:gd name="T3" fmla="*/ 53 h 60"/>
                  <a:gd name="T4" fmla="*/ 26 w 43"/>
                  <a:gd name="T5" fmla="*/ 0 h 60"/>
                  <a:gd name="T6" fmla="*/ 14 w 43"/>
                  <a:gd name="T7" fmla="*/ 32 h 60"/>
                  <a:gd name="T8" fmla="*/ 35 w 43"/>
                  <a:gd name="T9" fmla="*/ 26 h 60"/>
                  <a:gd name="T10" fmla="*/ 42 w 43"/>
                  <a:gd name="T11" fmla="*/ 42 h 60"/>
                  <a:gd name="T12" fmla="*/ 31 w 43"/>
                  <a:gd name="T13" fmla="*/ 58 h 60"/>
                  <a:gd name="T14" fmla="*/ 33 w 43"/>
                  <a:gd name="T15" fmla="*/ 33 h 60"/>
                  <a:gd name="T16" fmla="*/ 22 w 43"/>
                  <a:gd name="T17" fmla="*/ 30 h 60"/>
                  <a:gd name="T18" fmla="*/ 15 w 43"/>
                  <a:gd name="T19" fmla="*/ 41 h 60"/>
                  <a:gd name="T20" fmla="*/ 31 w 43"/>
                  <a:gd name="T21" fmla="*/ 5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60">
                    <a:moveTo>
                      <a:pt x="31" y="57"/>
                    </a:moveTo>
                    <a:cubicBezTo>
                      <a:pt x="24" y="60"/>
                      <a:pt x="18" y="59"/>
                      <a:pt x="13" y="53"/>
                    </a:cubicBezTo>
                    <a:cubicBezTo>
                      <a:pt x="0" y="37"/>
                      <a:pt x="6" y="8"/>
                      <a:pt x="26" y="0"/>
                    </a:cubicBezTo>
                    <a:cubicBezTo>
                      <a:pt x="13" y="14"/>
                      <a:pt x="11" y="20"/>
                      <a:pt x="14" y="32"/>
                    </a:cubicBezTo>
                    <a:cubicBezTo>
                      <a:pt x="20" y="26"/>
                      <a:pt x="27" y="19"/>
                      <a:pt x="35" y="26"/>
                    </a:cubicBezTo>
                    <a:cubicBezTo>
                      <a:pt x="39" y="29"/>
                      <a:pt x="42" y="36"/>
                      <a:pt x="42" y="42"/>
                    </a:cubicBezTo>
                    <a:cubicBezTo>
                      <a:pt x="43" y="49"/>
                      <a:pt x="39" y="55"/>
                      <a:pt x="31" y="58"/>
                    </a:cubicBezTo>
                    <a:cubicBezTo>
                      <a:pt x="39" y="49"/>
                      <a:pt x="40" y="39"/>
                      <a:pt x="33" y="33"/>
                    </a:cubicBezTo>
                    <a:cubicBezTo>
                      <a:pt x="30" y="30"/>
                      <a:pt x="24" y="29"/>
                      <a:pt x="22" y="30"/>
                    </a:cubicBezTo>
                    <a:cubicBezTo>
                      <a:pt x="18" y="32"/>
                      <a:pt x="15" y="37"/>
                      <a:pt x="15" y="41"/>
                    </a:cubicBezTo>
                    <a:cubicBezTo>
                      <a:pt x="15" y="50"/>
                      <a:pt x="21" y="55"/>
                      <a:pt x="3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58"/>
              <p:cNvSpPr/>
              <p:nvPr/>
            </p:nvSpPr>
            <p:spPr bwMode="auto">
              <a:xfrm>
                <a:off x="5429250" y="4665663"/>
                <a:ext cx="76200" cy="141288"/>
              </a:xfrm>
              <a:custGeom>
                <a:avLst/>
                <a:gdLst>
                  <a:gd name="T0" fmla="*/ 25 w 30"/>
                  <a:gd name="T1" fmla="*/ 56 h 56"/>
                  <a:gd name="T2" fmla="*/ 0 w 30"/>
                  <a:gd name="T3" fmla="*/ 50 h 56"/>
                  <a:gd name="T4" fmla="*/ 13 w 30"/>
                  <a:gd name="T5" fmla="*/ 40 h 56"/>
                  <a:gd name="T6" fmla="*/ 22 w 30"/>
                  <a:gd name="T7" fmla="*/ 4 h 56"/>
                  <a:gd name="T8" fmla="*/ 7 w 30"/>
                  <a:gd name="T9" fmla="*/ 5 h 56"/>
                  <a:gd name="T10" fmla="*/ 7 w 30"/>
                  <a:gd name="T11" fmla="*/ 3 h 56"/>
                  <a:gd name="T12" fmla="*/ 30 w 30"/>
                  <a:gd name="T13" fmla="*/ 0 h 56"/>
                  <a:gd name="T14" fmla="*/ 19 w 30"/>
                  <a:gd name="T15" fmla="*/ 40 h 56"/>
                  <a:gd name="T16" fmla="*/ 25 w 30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6">
                    <a:moveTo>
                      <a:pt x="25" y="56"/>
                    </a:moveTo>
                    <a:cubicBezTo>
                      <a:pt x="17" y="54"/>
                      <a:pt x="8" y="52"/>
                      <a:pt x="0" y="50"/>
                    </a:cubicBezTo>
                    <a:cubicBezTo>
                      <a:pt x="10" y="50"/>
                      <a:pt x="10" y="50"/>
                      <a:pt x="13" y="40"/>
                    </a:cubicBezTo>
                    <a:cubicBezTo>
                      <a:pt x="16" y="28"/>
                      <a:pt x="19" y="17"/>
                      <a:pt x="22" y="4"/>
                    </a:cubicBezTo>
                    <a:cubicBezTo>
                      <a:pt x="16" y="4"/>
                      <a:pt x="11" y="5"/>
                      <a:pt x="7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14" y="2"/>
                      <a:pt x="21" y="1"/>
                      <a:pt x="30" y="0"/>
                    </a:cubicBezTo>
                    <a:cubicBezTo>
                      <a:pt x="26" y="14"/>
                      <a:pt x="23" y="27"/>
                      <a:pt x="19" y="40"/>
                    </a:cubicBezTo>
                    <a:cubicBezTo>
                      <a:pt x="17" y="46"/>
                      <a:pt x="15" y="53"/>
                      <a:pt x="25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23" name="文本占位符 65"/>
          <p:cNvSpPr>
            <a:spLocks noGrp="1"/>
          </p:cNvSpPr>
          <p:nvPr>
            <p:ph type="body" idx="14" hasCustomPrompt="1"/>
          </p:nvPr>
        </p:nvSpPr>
        <p:spPr>
          <a:xfrm>
            <a:off x="1097899" y="253874"/>
            <a:ext cx="2649600" cy="6059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none" lIns="72000" tIns="0" rIns="252000" bIns="0" anchor="ctr" anchorCtr="0">
            <a:sp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spc="0">
                <a:solidFill>
                  <a:srgbClr val="FFFFFF"/>
                </a:solidFill>
                <a:latin typeface="+mj-ea"/>
                <a:ea typeface="+mj-ea"/>
                <a:sym typeface="思源宋体 CN Heavy" panose="02020900000000000000" pitchFamily="18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标题文字输入</a:t>
            </a:r>
            <a:endParaRPr lang="zh-CN" alt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双人介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/>
        </p:nvGrpSpPr>
        <p:grpSpPr>
          <a:xfrm rot="169789">
            <a:off x="7333468" y="1757113"/>
            <a:ext cx="5694860" cy="5835138"/>
            <a:chOff x="377825" y="6983413"/>
            <a:chExt cx="5284788" cy="5414962"/>
          </a:xfrm>
          <a:solidFill>
            <a:schemeClr val="accent1">
              <a:alpha val="4000"/>
            </a:schemeClr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787650" y="9477375"/>
              <a:ext cx="2874963" cy="1692275"/>
            </a:xfrm>
            <a:custGeom>
              <a:avLst/>
              <a:gdLst>
                <a:gd name="T0" fmla="*/ 209 w 888"/>
                <a:gd name="T1" fmla="*/ 128 h 522"/>
                <a:gd name="T2" fmla="*/ 324 w 888"/>
                <a:gd name="T3" fmla="*/ 64 h 522"/>
                <a:gd name="T4" fmla="*/ 539 w 888"/>
                <a:gd name="T5" fmla="*/ 2 h 522"/>
                <a:gd name="T6" fmla="*/ 641 w 888"/>
                <a:gd name="T7" fmla="*/ 7 h 522"/>
                <a:gd name="T8" fmla="*/ 760 w 888"/>
                <a:gd name="T9" fmla="*/ 108 h 522"/>
                <a:gd name="T10" fmla="*/ 786 w 888"/>
                <a:gd name="T11" fmla="*/ 130 h 522"/>
                <a:gd name="T12" fmla="*/ 852 w 888"/>
                <a:gd name="T13" fmla="*/ 159 h 522"/>
                <a:gd name="T14" fmla="*/ 854 w 888"/>
                <a:gd name="T15" fmla="*/ 230 h 522"/>
                <a:gd name="T16" fmla="*/ 745 w 888"/>
                <a:gd name="T17" fmla="*/ 274 h 522"/>
                <a:gd name="T18" fmla="*/ 513 w 888"/>
                <a:gd name="T19" fmla="*/ 252 h 522"/>
                <a:gd name="T20" fmla="*/ 439 w 888"/>
                <a:gd name="T21" fmla="*/ 217 h 522"/>
                <a:gd name="T22" fmla="*/ 398 w 888"/>
                <a:gd name="T23" fmla="*/ 208 h 522"/>
                <a:gd name="T24" fmla="*/ 358 w 888"/>
                <a:gd name="T25" fmla="*/ 230 h 522"/>
                <a:gd name="T26" fmla="*/ 331 w 888"/>
                <a:gd name="T27" fmla="*/ 305 h 522"/>
                <a:gd name="T28" fmla="*/ 304 w 888"/>
                <a:gd name="T29" fmla="*/ 395 h 522"/>
                <a:gd name="T30" fmla="*/ 171 w 888"/>
                <a:gd name="T31" fmla="*/ 512 h 522"/>
                <a:gd name="T32" fmla="*/ 85 w 888"/>
                <a:gd name="T33" fmla="*/ 521 h 522"/>
                <a:gd name="T34" fmla="*/ 5 w 888"/>
                <a:gd name="T35" fmla="*/ 426 h 522"/>
                <a:gd name="T36" fmla="*/ 234 w 888"/>
                <a:gd name="T37" fmla="*/ 161 h 522"/>
                <a:gd name="T38" fmla="*/ 427 w 888"/>
                <a:gd name="T39" fmla="*/ 187 h 522"/>
                <a:gd name="T40" fmla="*/ 531 w 888"/>
                <a:gd name="T41" fmla="*/ 233 h 522"/>
                <a:gd name="T42" fmla="*/ 720 w 888"/>
                <a:gd name="T43" fmla="*/ 247 h 522"/>
                <a:gd name="T44" fmla="*/ 809 w 888"/>
                <a:gd name="T45" fmla="*/ 222 h 522"/>
                <a:gd name="T46" fmla="*/ 837 w 888"/>
                <a:gd name="T47" fmla="*/ 207 h 522"/>
                <a:gd name="T48" fmla="*/ 838 w 888"/>
                <a:gd name="T49" fmla="*/ 174 h 522"/>
                <a:gd name="T50" fmla="*/ 786 w 888"/>
                <a:gd name="T51" fmla="*/ 142 h 522"/>
                <a:gd name="T52" fmla="*/ 756 w 888"/>
                <a:gd name="T53" fmla="*/ 115 h 522"/>
                <a:gd name="T54" fmla="*/ 631 w 888"/>
                <a:gd name="T55" fmla="*/ 32 h 522"/>
                <a:gd name="T56" fmla="*/ 411 w 888"/>
                <a:gd name="T57" fmla="*/ 46 h 522"/>
                <a:gd name="T58" fmla="*/ 224 w 888"/>
                <a:gd name="T59" fmla="*/ 126 h 522"/>
                <a:gd name="T60" fmla="*/ 211 w 888"/>
                <a:gd name="T61" fmla="*/ 131 h 522"/>
                <a:gd name="T62" fmla="*/ 209 w 888"/>
                <a:gd name="T63" fmla="*/ 128 h 522"/>
                <a:gd name="T64" fmla="*/ 403 w 888"/>
                <a:gd name="T65" fmla="*/ 196 h 522"/>
                <a:gd name="T66" fmla="*/ 395 w 888"/>
                <a:gd name="T67" fmla="*/ 190 h 522"/>
                <a:gd name="T68" fmla="*/ 220 w 888"/>
                <a:gd name="T69" fmla="*/ 178 h 522"/>
                <a:gd name="T70" fmla="*/ 70 w 888"/>
                <a:gd name="T71" fmla="*/ 294 h 522"/>
                <a:gd name="T72" fmla="*/ 17 w 888"/>
                <a:gd name="T73" fmla="*/ 400 h 522"/>
                <a:gd name="T74" fmla="*/ 104 w 888"/>
                <a:gd name="T75" fmla="*/ 503 h 522"/>
                <a:gd name="T76" fmla="*/ 201 w 888"/>
                <a:gd name="T77" fmla="*/ 478 h 522"/>
                <a:gd name="T78" fmla="*/ 292 w 888"/>
                <a:gd name="T79" fmla="*/ 364 h 522"/>
                <a:gd name="T80" fmla="*/ 313 w 888"/>
                <a:gd name="T81" fmla="*/ 279 h 522"/>
                <a:gd name="T82" fmla="*/ 403 w 888"/>
                <a:gd name="T83" fmla="*/ 19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8" h="522">
                  <a:moveTo>
                    <a:pt x="209" y="128"/>
                  </a:moveTo>
                  <a:cubicBezTo>
                    <a:pt x="247" y="107"/>
                    <a:pt x="285" y="84"/>
                    <a:pt x="324" y="64"/>
                  </a:cubicBezTo>
                  <a:cubicBezTo>
                    <a:pt x="392" y="31"/>
                    <a:pt x="463" y="7"/>
                    <a:pt x="539" y="2"/>
                  </a:cubicBezTo>
                  <a:cubicBezTo>
                    <a:pt x="573" y="0"/>
                    <a:pt x="608" y="1"/>
                    <a:pt x="641" y="7"/>
                  </a:cubicBezTo>
                  <a:cubicBezTo>
                    <a:pt x="698" y="19"/>
                    <a:pt x="735" y="58"/>
                    <a:pt x="760" y="108"/>
                  </a:cubicBezTo>
                  <a:cubicBezTo>
                    <a:pt x="766" y="120"/>
                    <a:pt x="774" y="126"/>
                    <a:pt x="786" y="130"/>
                  </a:cubicBezTo>
                  <a:cubicBezTo>
                    <a:pt x="809" y="139"/>
                    <a:pt x="831" y="147"/>
                    <a:pt x="852" y="159"/>
                  </a:cubicBezTo>
                  <a:cubicBezTo>
                    <a:pt x="887" y="180"/>
                    <a:pt x="888" y="206"/>
                    <a:pt x="854" y="230"/>
                  </a:cubicBezTo>
                  <a:cubicBezTo>
                    <a:pt x="821" y="253"/>
                    <a:pt x="784" y="267"/>
                    <a:pt x="745" y="274"/>
                  </a:cubicBezTo>
                  <a:cubicBezTo>
                    <a:pt x="665" y="288"/>
                    <a:pt x="588" y="281"/>
                    <a:pt x="513" y="252"/>
                  </a:cubicBezTo>
                  <a:cubicBezTo>
                    <a:pt x="488" y="242"/>
                    <a:pt x="464" y="227"/>
                    <a:pt x="439" y="217"/>
                  </a:cubicBezTo>
                  <a:cubicBezTo>
                    <a:pt x="426" y="212"/>
                    <a:pt x="412" y="210"/>
                    <a:pt x="398" y="208"/>
                  </a:cubicBezTo>
                  <a:cubicBezTo>
                    <a:pt x="381" y="206"/>
                    <a:pt x="365" y="214"/>
                    <a:pt x="358" y="230"/>
                  </a:cubicBezTo>
                  <a:cubicBezTo>
                    <a:pt x="347" y="254"/>
                    <a:pt x="339" y="280"/>
                    <a:pt x="331" y="305"/>
                  </a:cubicBezTo>
                  <a:cubicBezTo>
                    <a:pt x="321" y="335"/>
                    <a:pt x="313" y="365"/>
                    <a:pt x="304" y="395"/>
                  </a:cubicBezTo>
                  <a:cubicBezTo>
                    <a:pt x="283" y="460"/>
                    <a:pt x="234" y="495"/>
                    <a:pt x="171" y="512"/>
                  </a:cubicBezTo>
                  <a:cubicBezTo>
                    <a:pt x="144" y="519"/>
                    <a:pt x="114" y="522"/>
                    <a:pt x="85" y="521"/>
                  </a:cubicBezTo>
                  <a:cubicBezTo>
                    <a:pt x="33" y="519"/>
                    <a:pt x="0" y="479"/>
                    <a:pt x="5" y="426"/>
                  </a:cubicBezTo>
                  <a:cubicBezTo>
                    <a:pt x="15" y="320"/>
                    <a:pt x="94" y="194"/>
                    <a:pt x="234" y="161"/>
                  </a:cubicBezTo>
                  <a:cubicBezTo>
                    <a:pt x="303" y="145"/>
                    <a:pt x="365" y="161"/>
                    <a:pt x="427" y="187"/>
                  </a:cubicBezTo>
                  <a:cubicBezTo>
                    <a:pt x="462" y="202"/>
                    <a:pt x="496" y="217"/>
                    <a:pt x="531" y="233"/>
                  </a:cubicBezTo>
                  <a:cubicBezTo>
                    <a:pt x="592" y="260"/>
                    <a:pt x="656" y="261"/>
                    <a:pt x="720" y="247"/>
                  </a:cubicBezTo>
                  <a:cubicBezTo>
                    <a:pt x="750" y="241"/>
                    <a:pt x="780" y="231"/>
                    <a:pt x="809" y="222"/>
                  </a:cubicBezTo>
                  <a:cubicBezTo>
                    <a:pt x="819" y="218"/>
                    <a:pt x="829" y="213"/>
                    <a:pt x="837" y="207"/>
                  </a:cubicBezTo>
                  <a:cubicBezTo>
                    <a:pt x="851" y="197"/>
                    <a:pt x="852" y="184"/>
                    <a:pt x="838" y="174"/>
                  </a:cubicBezTo>
                  <a:cubicBezTo>
                    <a:pt x="822" y="161"/>
                    <a:pt x="804" y="151"/>
                    <a:pt x="786" y="142"/>
                  </a:cubicBezTo>
                  <a:cubicBezTo>
                    <a:pt x="774" y="135"/>
                    <a:pt x="763" y="128"/>
                    <a:pt x="756" y="115"/>
                  </a:cubicBezTo>
                  <a:cubicBezTo>
                    <a:pt x="728" y="67"/>
                    <a:pt x="682" y="45"/>
                    <a:pt x="631" y="32"/>
                  </a:cubicBezTo>
                  <a:cubicBezTo>
                    <a:pt x="556" y="13"/>
                    <a:pt x="483" y="25"/>
                    <a:pt x="411" y="46"/>
                  </a:cubicBezTo>
                  <a:cubicBezTo>
                    <a:pt x="345" y="65"/>
                    <a:pt x="285" y="97"/>
                    <a:pt x="224" y="126"/>
                  </a:cubicBezTo>
                  <a:cubicBezTo>
                    <a:pt x="220" y="128"/>
                    <a:pt x="215" y="130"/>
                    <a:pt x="211" y="131"/>
                  </a:cubicBezTo>
                  <a:cubicBezTo>
                    <a:pt x="210" y="130"/>
                    <a:pt x="210" y="129"/>
                    <a:pt x="209" y="128"/>
                  </a:cubicBezTo>
                  <a:close/>
                  <a:moveTo>
                    <a:pt x="403" y="196"/>
                  </a:moveTo>
                  <a:cubicBezTo>
                    <a:pt x="400" y="193"/>
                    <a:pt x="398" y="192"/>
                    <a:pt x="395" y="190"/>
                  </a:cubicBezTo>
                  <a:cubicBezTo>
                    <a:pt x="339" y="160"/>
                    <a:pt x="279" y="157"/>
                    <a:pt x="220" y="178"/>
                  </a:cubicBezTo>
                  <a:cubicBezTo>
                    <a:pt x="158" y="200"/>
                    <a:pt x="111" y="244"/>
                    <a:pt x="70" y="294"/>
                  </a:cubicBezTo>
                  <a:cubicBezTo>
                    <a:pt x="45" y="325"/>
                    <a:pt x="24" y="360"/>
                    <a:pt x="17" y="400"/>
                  </a:cubicBezTo>
                  <a:cubicBezTo>
                    <a:pt x="6" y="460"/>
                    <a:pt x="43" y="504"/>
                    <a:pt x="104" y="503"/>
                  </a:cubicBezTo>
                  <a:cubicBezTo>
                    <a:pt x="138" y="503"/>
                    <a:pt x="170" y="492"/>
                    <a:pt x="201" y="478"/>
                  </a:cubicBezTo>
                  <a:cubicBezTo>
                    <a:pt x="252" y="456"/>
                    <a:pt x="280" y="417"/>
                    <a:pt x="292" y="364"/>
                  </a:cubicBezTo>
                  <a:cubicBezTo>
                    <a:pt x="299" y="336"/>
                    <a:pt x="306" y="308"/>
                    <a:pt x="313" y="279"/>
                  </a:cubicBezTo>
                  <a:cubicBezTo>
                    <a:pt x="327" y="222"/>
                    <a:pt x="347" y="203"/>
                    <a:pt x="403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765425" y="7048500"/>
              <a:ext cx="1139825" cy="3148013"/>
            </a:xfrm>
            <a:custGeom>
              <a:avLst/>
              <a:gdLst>
                <a:gd name="T0" fmla="*/ 167 w 352"/>
                <a:gd name="T1" fmla="*/ 889 h 971"/>
                <a:gd name="T2" fmla="*/ 231 w 352"/>
                <a:gd name="T3" fmla="*/ 720 h 971"/>
                <a:gd name="T4" fmla="*/ 303 w 352"/>
                <a:gd name="T5" fmla="*/ 421 h 971"/>
                <a:gd name="T6" fmla="*/ 298 w 352"/>
                <a:gd name="T7" fmla="*/ 228 h 971"/>
                <a:gd name="T8" fmla="*/ 266 w 352"/>
                <a:gd name="T9" fmla="*/ 165 h 971"/>
                <a:gd name="T10" fmla="*/ 217 w 352"/>
                <a:gd name="T11" fmla="*/ 50 h 971"/>
                <a:gd name="T12" fmla="*/ 197 w 352"/>
                <a:gd name="T13" fmla="*/ 43 h 971"/>
                <a:gd name="T14" fmla="*/ 51 w 352"/>
                <a:gd name="T15" fmla="*/ 264 h 971"/>
                <a:gd name="T16" fmla="*/ 39 w 352"/>
                <a:gd name="T17" fmla="*/ 437 h 971"/>
                <a:gd name="T18" fmla="*/ 59 w 352"/>
                <a:gd name="T19" fmla="*/ 682 h 971"/>
                <a:gd name="T20" fmla="*/ 71 w 352"/>
                <a:gd name="T21" fmla="*/ 905 h 971"/>
                <a:gd name="T22" fmla="*/ 79 w 352"/>
                <a:gd name="T23" fmla="*/ 955 h 971"/>
                <a:gd name="T24" fmla="*/ 79 w 352"/>
                <a:gd name="T25" fmla="*/ 970 h 971"/>
                <a:gd name="T26" fmla="*/ 73 w 352"/>
                <a:gd name="T27" fmla="*/ 971 h 971"/>
                <a:gd name="T28" fmla="*/ 59 w 352"/>
                <a:gd name="T29" fmla="*/ 914 h 971"/>
                <a:gd name="T30" fmla="*/ 41 w 352"/>
                <a:gd name="T31" fmla="*/ 696 h 971"/>
                <a:gd name="T32" fmla="*/ 22 w 352"/>
                <a:gd name="T33" fmla="*/ 461 h 971"/>
                <a:gd name="T34" fmla="*/ 8 w 352"/>
                <a:gd name="T35" fmla="*/ 389 h 971"/>
                <a:gd name="T36" fmla="*/ 39 w 352"/>
                <a:gd name="T37" fmla="*/ 228 h 971"/>
                <a:gd name="T38" fmla="*/ 193 w 352"/>
                <a:gd name="T39" fmla="*/ 14 h 971"/>
                <a:gd name="T40" fmla="*/ 218 w 352"/>
                <a:gd name="T41" fmla="*/ 0 h 971"/>
                <a:gd name="T42" fmla="*/ 224 w 352"/>
                <a:gd name="T43" fmla="*/ 25 h 971"/>
                <a:gd name="T44" fmla="*/ 262 w 352"/>
                <a:gd name="T45" fmla="*/ 110 h 971"/>
                <a:gd name="T46" fmla="*/ 316 w 352"/>
                <a:gd name="T47" fmla="*/ 193 h 971"/>
                <a:gd name="T48" fmla="*/ 333 w 352"/>
                <a:gd name="T49" fmla="*/ 406 h 971"/>
                <a:gd name="T50" fmla="*/ 287 w 352"/>
                <a:gd name="T51" fmla="*/ 567 h 971"/>
                <a:gd name="T52" fmla="*/ 237 w 352"/>
                <a:gd name="T53" fmla="*/ 757 h 971"/>
                <a:gd name="T54" fmla="*/ 187 w 352"/>
                <a:gd name="T55" fmla="*/ 873 h 971"/>
                <a:gd name="T56" fmla="*/ 170 w 352"/>
                <a:gd name="T57" fmla="*/ 892 h 971"/>
                <a:gd name="T58" fmla="*/ 167 w 352"/>
                <a:gd name="T59" fmla="*/ 88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2" h="971">
                  <a:moveTo>
                    <a:pt x="167" y="889"/>
                  </a:moveTo>
                  <a:cubicBezTo>
                    <a:pt x="203" y="838"/>
                    <a:pt x="218" y="779"/>
                    <a:pt x="231" y="720"/>
                  </a:cubicBezTo>
                  <a:cubicBezTo>
                    <a:pt x="254" y="620"/>
                    <a:pt x="280" y="521"/>
                    <a:pt x="303" y="421"/>
                  </a:cubicBezTo>
                  <a:cubicBezTo>
                    <a:pt x="318" y="357"/>
                    <a:pt x="322" y="291"/>
                    <a:pt x="298" y="228"/>
                  </a:cubicBezTo>
                  <a:cubicBezTo>
                    <a:pt x="290" y="206"/>
                    <a:pt x="279" y="185"/>
                    <a:pt x="266" y="165"/>
                  </a:cubicBezTo>
                  <a:cubicBezTo>
                    <a:pt x="244" y="129"/>
                    <a:pt x="226" y="92"/>
                    <a:pt x="217" y="50"/>
                  </a:cubicBezTo>
                  <a:cubicBezTo>
                    <a:pt x="214" y="34"/>
                    <a:pt x="208" y="32"/>
                    <a:pt x="197" y="43"/>
                  </a:cubicBezTo>
                  <a:cubicBezTo>
                    <a:pt x="135" y="108"/>
                    <a:pt x="79" y="176"/>
                    <a:pt x="51" y="264"/>
                  </a:cubicBezTo>
                  <a:cubicBezTo>
                    <a:pt x="33" y="321"/>
                    <a:pt x="30" y="379"/>
                    <a:pt x="39" y="437"/>
                  </a:cubicBezTo>
                  <a:cubicBezTo>
                    <a:pt x="52" y="518"/>
                    <a:pt x="56" y="600"/>
                    <a:pt x="59" y="682"/>
                  </a:cubicBezTo>
                  <a:cubicBezTo>
                    <a:pt x="62" y="756"/>
                    <a:pt x="66" y="831"/>
                    <a:pt x="71" y="905"/>
                  </a:cubicBezTo>
                  <a:cubicBezTo>
                    <a:pt x="72" y="922"/>
                    <a:pt x="76" y="939"/>
                    <a:pt x="79" y="955"/>
                  </a:cubicBezTo>
                  <a:cubicBezTo>
                    <a:pt x="79" y="960"/>
                    <a:pt x="79" y="965"/>
                    <a:pt x="79" y="970"/>
                  </a:cubicBezTo>
                  <a:cubicBezTo>
                    <a:pt x="77" y="970"/>
                    <a:pt x="75" y="971"/>
                    <a:pt x="73" y="971"/>
                  </a:cubicBezTo>
                  <a:cubicBezTo>
                    <a:pt x="68" y="952"/>
                    <a:pt x="61" y="934"/>
                    <a:pt x="59" y="914"/>
                  </a:cubicBezTo>
                  <a:cubicBezTo>
                    <a:pt x="52" y="842"/>
                    <a:pt x="46" y="769"/>
                    <a:pt x="41" y="696"/>
                  </a:cubicBezTo>
                  <a:cubicBezTo>
                    <a:pt x="35" y="618"/>
                    <a:pt x="29" y="539"/>
                    <a:pt x="22" y="461"/>
                  </a:cubicBezTo>
                  <a:cubicBezTo>
                    <a:pt x="20" y="436"/>
                    <a:pt x="12" y="413"/>
                    <a:pt x="8" y="389"/>
                  </a:cubicBezTo>
                  <a:cubicBezTo>
                    <a:pt x="0" y="332"/>
                    <a:pt x="16" y="279"/>
                    <a:pt x="39" y="228"/>
                  </a:cubicBezTo>
                  <a:cubicBezTo>
                    <a:pt x="75" y="145"/>
                    <a:pt x="126" y="74"/>
                    <a:pt x="193" y="14"/>
                  </a:cubicBezTo>
                  <a:cubicBezTo>
                    <a:pt x="200" y="8"/>
                    <a:pt x="210" y="5"/>
                    <a:pt x="218" y="0"/>
                  </a:cubicBezTo>
                  <a:cubicBezTo>
                    <a:pt x="220" y="8"/>
                    <a:pt x="224" y="17"/>
                    <a:pt x="224" y="25"/>
                  </a:cubicBezTo>
                  <a:cubicBezTo>
                    <a:pt x="227" y="58"/>
                    <a:pt x="244" y="84"/>
                    <a:pt x="262" y="110"/>
                  </a:cubicBezTo>
                  <a:cubicBezTo>
                    <a:pt x="280" y="138"/>
                    <a:pt x="300" y="164"/>
                    <a:pt x="316" y="193"/>
                  </a:cubicBezTo>
                  <a:cubicBezTo>
                    <a:pt x="352" y="261"/>
                    <a:pt x="351" y="334"/>
                    <a:pt x="333" y="406"/>
                  </a:cubicBezTo>
                  <a:cubicBezTo>
                    <a:pt x="319" y="460"/>
                    <a:pt x="301" y="513"/>
                    <a:pt x="287" y="567"/>
                  </a:cubicBezTo>
                  <a:cubicBezTo>
                    <a:pt x="269" y="630"/>
                    <a:pt x="255" y="694"/>
                    <a:pt x="237" y="757"/>
                  </a:cubicBezTo>
                  <a:cubicBezTo>
                    <a:pt x="226" y="798"/>
                    <a:pt x="212" y="838"/>
                    <a:pt x="187" y="873"/>
                  </a:cubicBezTo>
                  <a:cubicBezTo>
                    <a:pt x="182" y="880"/>
                    <a:pt x="176" y="886"/>
                    <a:pt x="170" y="892"/>
                  </a:cubicBezTo>
                  <a:cubicBezTo>
                    <a:pt x="169" y="891"/>
                    <a:pt x="168" y="890"/>
                    <a:pt x="167" y="8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968375" y="7385050"/>
              <a:ext cx="1520825" cy="3641725"/>
            </a:xfrm>
            <a:custGeom>
              <a:avLst/>
              <a:gdLst>
                <a:gd name="T0" fmla="*/ 141 w 470"/>
                <a:gd name="T1" fmla="*/ 62 h 1123"/>
                <a:gd name="T2" fmla="*/ 39 w 470"/>
                <a:gd name="T3" fmla="*/ 15 h 1123"/>
                <a:gd name="T4" fmla="*/ 42 w 470"/>
                <a:gd name="T5" fmla="*/ 29 h 1123"/>
                <a:gd name="T6" fmla="*/ 54 w 470"/>
                <a:gd name="T7" fmla="*/ 209 h 1123"/>
                <a:gd name="T8" fmla="*/ 31 w 470"/>
                <a:gd name="T9" fmla="*/ 372 h 1123"/>
                <a:gd name="T10" fmla="*/ 132 w 470"/>
                <a:gd name="T11" fmla="*/ 675 h 1123"/>
                <a:gd name="T12" fmla="*/ 243 w 470"/>
                <a:gd name="T13" fmla="*/ 786 h 1123"/>
                <a:gd name="T14" fmla="*/ 331 w 470"/>
                <a:gd name="T15" fmla="*/ 928 h 1123"/>
                <a:gd name="T16" fmla="*/ 470 w 470"/>
                <a:gd name="T17" fmla="*/ 1119 h 1123"/>
                <a:gd name="T18" fmla="*/ 466 w 470"/>
                <a:gd name="T19" fmla="*/ 1123 h 1123"/>
                <a:gd name="T20" fmla="*/ 420 w 470"/>
                <a:gd name="T21" fmla="*/ 1090 h 1123"/>
                <a:gd name="T22" fmla="*/ 333 w 470"/>
                <a:gd name="T23" fmla="*/ 970 h 1123"/>
                <a:gd name="T24" fmla="*/ 187 w 470"/>
                <a:gd name="T25" fmla="*/ 767 h 1123"/>
                <a:gd name="T26" fmla="*/ 86 w 470"/>
                <a:gd name="T27" fmla="*/ 662 h 1123"/>
                <a:gd name="T28" fmla="*/ 1 w 470"/>
                <a:gd name="T29" fmla="*/ 410 h 1123"/>
                <a:gd name="T30" fmla="*/ 27 w 470"/>
                <a:gd name="T31" fmla="*/ 204 h 1123"/>
                <a:gd name="T32" fmla="*/ 41 w 470"/>
                <a:gd name="T33" fmla="*/ 126 h 1123"/>
                <a:gd name="T34" fmla="*/ 25 w 470"/>
                <a:gd name="T35" fmla="*/ 26 h 1123"/>
                <a:gd name="T36" fmla="*/ 36 w 470"/>
                <a:gd name="T37" fmla="*/ 1 h 1123"/>
                <a:gd name="T38" fmla="*/ 46 w 470"/>
                <a:gd name="T39" fmla="*/ 1 h 1123"/>
                <a:gd name="T40" fmla="*/ 141 w 470"/>
                <a:gd name="T41" fmla="*/ 6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0" h="1123">
                  <a:moveTo>
                    <a:pt x="141" y="62"/>
                  </a:moveTo>
                  <a:cubicBezTo>
                    <a:pt x="111" y="39"/>
                    <a:pt x="79" y="22"/>
                    <a:pt x="39" y="15"/>
                  </a:cubicBezTo>
                  <a:cubicBezTo>
                    <a:pt x="40" y="21"/>
                    <a:pt x="40" y="25"/>
                    <a:pt x="42" y="29"/>
                  </a:cubicBezTo>
                  <a:cubicBezTo>
                    <a:pt x="66" y="88"/>
                    <a:pt x="63" y="148"/>
                    <a:pt x="54" y="209"/>
                  </a:cubicBezTo>
                  <a:cubicBezTo>
                    <a:pt x="47" y="264"/>
                    <a:pt x="38" y="318"/>
                    <a:pt x="31" y="372"/>
                  </a:cubicBezTo>
                  <a:cubicBezTo>
                    <a:pt x="18" y="489"/>
                    <a:pt x="53" y="590"/>
                    <a:pt x="132" y="675"/>
                  </a:cubicBezTo>
                  <a:cubicBezTo>
                    <a:pt x="168" y="713"/>
                    <a:pt x="206" y="749"/>
                    <a:pt x="243" y="786"/>
                  </a:cubicBezTo>
                  <a:cubicBezTo>
                    <a:pt x="283" y="827"/>
                    <a:pt x="314" y="873"/>
                    <a:pt x="331" y="928"/>
                  </a:cubicBezTo>
                  <a:cubicBezTo>
                    <a:pt x="356" y="1006"/>
                    <a:pt x="396" y="1075"/>
                    <a:pt x="470" y="1119"/>
                  </a:cubicBezTo>
                  <a:cubicBezTo>
                    <a:pt x="468" y="1120"/>
                    <a:pt x="467" y="1121"/>
                    <a:pt x="466" y="1123"/>
                  </a:cubicBezTo>
                  <a:cubicBezTo>
                    <a:pt x="451" y="1112"/>
                    <a:pt x="435" y="1101"/>
                    <a:pt x="420" y="1090"/>
                  </a:cubicBezTo>
                  <a:cubicBezTo>
                    <a:pt x="380" y="1057"/>
                    <a:pt x="351" y="1016"/>
                    <a:pt x="333" y="970"/>
                  </a:cubicBezTo>
                  <a:cubicBezTo>
                    <a:pt x="301" y="889"/>
                    <a:pt x="246" y="827"/>
                    <a:pt x="187" y="767"/>
                  </a:cubicBezTo>
                  <a:cubicBezTo>
                    <a:pt x="153" y="733"/>
                    <a:pt x="118" y="699"/>
                    <a:pt x="86" y="662"/>
                  </a:cubicBezTo>
                  <a:cubicBezTo>
                    <a:pt x="22" y="591"/>
                    <a:pt x="0" y="505"/>
                    <a:pt x="1" y="410"/>
                  </a:cubicBezTo>
                  <a:cubicBezTo>
                    <a:pt x="2" y="340"/>
                    <a:pt x="16" y="272"/>
                    <a:pt x="27" y="204"/>
                  </a:cubicBezTo>
                  <a:cubicBezTo>
                    <a:pt x="31" y="178"/>
                    <a:pt x="36" y="152"/>
                    <a:pt x="41" y="126"/>
                  </a:cubicBezTo>
                  <a:cubicBezTo>
                    <a:pt x="48" y="90"/>
                    <a:pt x="43" y="57"/>
                    <a:pt x="25" y="26"/>
                  </a:cubicBezTo>
                  <a:cubicBezTo>
                    <a:pt x="17" y="13"/>
                    <a:pt x="21" y="5"/>
                    <a:pt x="36" y="1"/>
                  </a:cubicBezTo>
                  <a:cubicBezTo>
                    <a:pt x="39" y="1"/>
                    <a:pt x="43" y="0"/>
                    <a:pt x="46" y="1"/>
                  </a:cubicBezTo>
                  <a:cubicBezTo>
                    <a:pt x="87" y="6"/>
                    <a:pt x="118" y="28"/>
                    <a:pt x="14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377825" y="9642475"/>
              <a:ext cx="2266950" cy="1509713"/>
            </a:xfrm>
            <a:custGeom>
              <a:avLst/>
              <a:gdLst>
                <a:gd name="T0" fmla="*/ 700 w 700"/>
                <a:gd name="T1" fmla="*/ 457 h 466"/>
                <a:gd name="T2" fmla="*/ 570 w 700"/>
                <a:gd name="T3" fmla="*/ 449 h 466"/>
                <a:gd name="T4" fmla="*/ 367 w 700"/>
                <a:gd name="T5" fmla="*/ 408 h 466"/>
                <a:gd name="T6" fmla="*/ 251 w 700"/>
                <a:gd name="T7" fmla="*/ 363 h 466"/>
                <a:gd name="T8" fmla="*/ 194 w 700"/>
                <a:gd name="T9" fmla="*/ 291 h 466"/>
                <a:gd name="T10" fmla="*/ 104 w 700"/>
                <a:gd name="T11" fmla="*/ 167 h 466"/>
                <a:gd name="T12" fmla="*/ 19 w 700"/>
                <a:gd name="T13" fmla="*/ 79 h 466"/>
                <a:gd name="T14" fmla="*/ 27 w 700"/>
                <a:gd name="T15" fmla="*/ 33 h 466"/>
                <a:gd name="T16" fmla="*/ 196 w 700"/>
                <a:gd name="T17" fmla="*/ 16 h 466"/>
                <a:gd name="T18" fmla="*/ 402 w 700"/>
                <a:gd name="T19" fmla="*/ 189 h 466"/>
                <a:gd name="T20" fmla="*/ 494 w 700"/>
                <a:gd name="T21" fmla="*/ 306 h 466"/>
                <a:gd name="T22" fmla="*/ 527 w 700"/>
                <a:gd name="T23" fmla="*/ 332 h 466"/>
                <a:gd name="T24" fmla="*/ 476 w 700"/>
                <a:gd name="T25" fmla="*/ 306 h 466"/>
                <a:gd name="T26" fmla="*/ 373 w 700"/>
                <a:gd name="T27" fmla="*/ 184 h 466"/>
                <a:gd name="T28" fmla="*/ 288 w 700"/>
                <a:gd name="T29" fmla="*/ 79 h 466"/>
                <a:gd name="T30" fmla="*/ 171 w 700"/>
                <a:gd name="T31" fmla="*/ 27 h 466"/>
                <a:gd name="T32" fmla="*/ 30 w 700"/>
                <a:gd name="T33" fmla="*/ 44 h 466"/>
                <a:gd name="T34" fmla="*/ 12 w 700"/>
                <a:gd name="T35" fmla="*/ 55 h 466"/>
                <a:gd name="T36" fmla="*/ 23 w 700"/>
                <a:gd name="T37" fmla="*/ 72 h 466"/>
                <a:gd name="T38" fmla="*/ 211 w 700"/>
                <a:gd name="T39" fmla="*/ 273 h 466"/>
                <a:gd name="T40" fmla="*/ 383 w 700"/>
                <a:gd name="T41" fmla="*/ 389 h 466"/>
                <a:gd name="T42" fmla="*/ 651 w 700"/>
                <a:gd name="T43" fmla="*/ 448 h 466"/>
                <a:gd name="T44" fmla="*/ 685 w 700"/>
                <a:gd name="T45" fmla="*/ 452 h 466"/>
                <a:gd name="T46" fmla="*/ 700 w 700"/>
                <a:gd name="T47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0" h="466">
                  <a:moveTo>
                    <a:pt x="700" y="457"/>
                  </a:moveTo>
                  <a:cubicBezTo>
                    <a:pt x="655" y="466"/>
                    <a:pt x="612" y="458"/>
                    <a:pt x="570" y="449"/>
                  </a:cubicBezTo>
                  <a:cubicBezTo>
                    <a:pt x="502" y="435"/>
                    <a:pt x="435" y="422"/>
                    <a:pt x="367" y="408"/>
                  </a:cubicBezTo>
                  <a:cubicBezTo>
                    <a:pt x="326" y="399"/>
                    <a:pt x="286" y="388"/>
                    <a:pt x="251" y="363"/>
                  </a:cubicBezTo>
                  <a:cubicBezTo>
                    <a:pt x="225" y="344"/>
                    <a:pt x="206" y="320"/>
                    <a:pt x="194" y="291"/>
                  </a:cubicBezTo>
                  <a:cubicBezTo>
                    <a:pt x="174" y="242"/>
                    <a:pt x="144" y="202"/>
                    <a:pt x="104" y="167"/>
                  </a:cubicBezTo>
                  <a:cubicBezTo>
                    <a:pt x="73" y="141"/>
                    <a:pt x="46" y="109"/>
                    <a:pt x="19" y="79"/>
                  </a:cubicBezTo>
                  <a:cubicBezTo>
                    <a:pt x="0" y="59"/>
                    <a:pt x="3" y="47"/>
                    <a:pt x="27" y="33"/>
                  </a:cubicBezTo>
                  <a:cubicBezTo>
                    <a:pt x="80" y="0"/>
                    <a:pt x="138" y="0"/>
                    <a:pt x="196" y="16"/>
                  </a:cubicBezTo>
                  <a:cubicBezTo>
                    <a:pt x="290" y="43"/>
                    <a:pt x="354" y="106"/>
                    <a:pt x="402" y="189"/>
                  </a:cubicBezTo>
                  <a:cubicBezTo>
                    <a:pt x="427" y="232"/>
                    <a:pt x="454" y="274"/>
                    <a:pt x="494" y="306"/>
                  </a:cubicBezTo>
                  <a:cubicBezTo>
                    <a:pt x="504" y="315"/>
                    <a:pt x="516" y="323"/>
                    <a:pt x="527" y="332"/>
                  </a:cubicBezTo>
                  <a:cubicBezTo>
                    <a:pt x="507" y="329"/>
                    <a:pt x="491" y="318"/>
                    <a:pt x="476" y="306"/>
                  </a:cubicBezTo>
                  <a:cubicBezTo>
                    <a:pt x="435" y="271"/>
                    <a:pt x="405" y="226"/>
                    <a:pt x="373" y="184"/>
                  </a:cubicBezTo>
                  <a:cubicBezTo>
                    <a:pt x="345" y="148"/>
                    <a:pt x="317" y="113"/>
                    <a:pt x="288" y="79"/>
                  </a:cubicBezTo>
                  <a:cubicBezTo>
                    <a:pt x="257" y="44"/>
                    <a:pt x="216" y="29"/>
                    <a:pt x="171" y="27"/>
                  </a:cubicBezTo>
                  <a:cubicBezTo>
                    <a:pt x="123" y="25"/>
                    <a:pt x="76" y="30"/>
                    <a:pt x="30" y="44"/>
                  </a:cubicBezTo>
                  <a:cubicBezTo>
                    <a:pt x="23" y="46"/>
                    <a:pt x="18" y="51"/>
                    <a:pt x="12" y="55"/>
                  </a:cubicBezTo>
                  <a:cubicBezTo>
                    <a:pt x="16" y="61"/>
                    <a:pt x="18" y="68"/>
                    <a:pt x="23" y="72"/>
                  </a:cubicBezTo>
                  <a:cubicBezTo>
                    <a:pt x="101" y="125"/>
                    <a:pt x="159" y="196"/>
                    <a:pt x="211" y="273"/>
                  </a:cubicBezTo>
                  <a:cubicBezTo>
                    <a:pt x="253" y="335"/>
                    <a:pt x="310" y="373"/>
                    <a:pt x="383" y="389"/>
                  </a:cubicBezTo>
                  <a:cubicBezTo>
                    <a:pt x="472" y="408"/>
                    <a:pt x="562" y="428"/>
                    <a:pt x="651" y="448"/>
                  </a:cubicBezTo>
                  <a:cubicBezTo>
                    <a:pt x="662" y="450"/>
                    <a:pt x="674" y="450"/>
                    <a:pt x="685" y="452"/>
                  </a:cubicBezTo>
                  <a:cubicBezTo>
                    <a:pt x="690" y="453"/>
                    <a:pt x="695" y="455"/>
                    <a:pt x="700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3535363" y="7392988"/>
              <a:ext cx="1385888" cy="2308225"/>
            </a:xfrm>
            <a:custGeom>
              <a:avLst/>
              <a:gdLst>
                <a:gd name="T0" fmla="*/ 0 w 428"/>
                <a:gd name="T1" fmla="*/ 711 h 712"/>
                <a:gd name="T2" fmla="*/ 71 w 428"/>
                <a:gd name="T3" fmla="*/ 457 h 712"/>
                <a:gd name="T4" fmla="*/ 295 w 428"/>
                <a:gd name="T5" fmla="*/ 108 h 712"/>
                <a:gd name="T6" fmla="*/ 345 w 428"/>
                <a:gd name="T7" fmla="*/ 54 h 712"/>
                <a:gd name="T8" fmla="*/ 355 w 428"/>
                <a:gd name="T9" fmla="*/ 9 h 712"/>
                <a:gd name="T10" fmla="*/ 427 w 428"/>
                <a:gd name="T11" fmla="*/ 64 h 712"/>
                <a:gd name="T12" fmla="*/ 404 w 428"/>
                <a:gd name="T13" fmla="*/ 158 h 712"/>
                <a:gd name="T14" fmla="*/ 225 w 428"/>
                <a:gd name="T15" fmla="*/ 465 h 712"/>
                <a:gd name="T16" fmla="*/ 125 w 428"/>
                <a:gd name="T17" fmla="*/ 590 h 712"/>
                <a:gd name="T18" fmla="*/ 122 w 428"/>
                <a:gd name="T19" fmla="*/ 588 h 712"/>
                <a:gd name="T20" fmla="*/ 145 w 428"/>
                <a:gd name="T21" fmla="*/ 554 h 712"/>
                <a:gd name="T22" fmla="*/ 335 w 428"/>
                <a:gd name="T23" fmla="*/ 259 h 712"/>
                <a:gd name="T24" fmla="*/ 395 w 428"/>
                <a:gd name="T25" fmla="*/ 112 h 712"/>
                <a:gd name="T26" fmla="*/ 400 w 428"/>
                <a:gd name="T27" fmla="*/ 54 h 712"/>
                <a:gd name="T28" fmla="*/ 371 w 428"/>
                <a:gd name="T29" fmla="*/ 26 h 712"/>
                <a:gd name="T30" fmla="*/ 288 w 428"/>
                <a:gd name="T31" fmla="*/ 131 h 712"/>
                <a:gd name="T32" fmla="*/ 79 w 428"/>
                <a:gd name="T33" fmla="*/ 492 h 712"/>
                <a:gd name="T34" fmla="*/ 9 w 428"/>
                <a:gd name="T35" fmla="*/ 698 h 712"/>
                <a:gd name="T36" fmla="*/ 4 w 428"/>
                <a:gd name="T37" fmla="*/ 712 h 712"/>
                <a:gd name="T38" fmla="*/ 0 w 428"/>
                <a:gd name="T39" fmla="*/ 71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8" h="712">
                  <a:moveTo>
                    <a:pt x="0" y="711"/>
                  </a:moveTo>
                  <a:cubicBezTo>
                    <a:pt x="23" y="626"/>
                    <a:pt x="44" y="541"/>
                    <a:pt x="71" y="457"/>
                  </a:cubicBezTo>
                  <a:cubicBezTo>
                    <a:pt x="115" y="322"/>
                    <a:pt x="192" y="206"/>
                    <a:pt x="295" y="108"/>
                  </a:cubicBezTo>
                  <a:cubicBezTo>
                    <a:pt x="313" y="91"/>
                    <a:pt x="330" y="73"/>
                    <a:pt x="345" y="54"/>
                  </a:cubicBezTo>
                  <a:cubicBezTo>
                    <a:pt x="356" y="42"/>
                    <a:pt x="362" y="26"/>
                    <a:pt x="355" y="9"/>
                  </a:cubicBezTo>
                  <a:cubicBezTo>
                    <a:pt x="395" y="0"/>
                    <a:pt x="426" y="23"/>
                    <a:pt x="427" y="64"/>
                  </a:cubicBezTo>
                  <a:cubicBezTo>
                    <a:pt x="428" y="98"/>
                    <a:pt x="416" y="128"/>
                    <a:pt x="404" y="158"/>
                  </a:cubicBezTo>
                  <a:cubicBezTo>
                    <a:pt x="361" y="270"/>
                    <a:pt x="297" y="370"/>
                    <a:pt x="225" y="465"/>
                  </a:cubicBezTo>
                  <a:cubicBezTo>
                    <a:pt x="192" y="507"/>
                    <a:pt x="158" y="549"/>
                    <a:pt x="125" y="590"/>
                  </a:cubicBezTo>
                  <a:cubicBezTo>
                    <a:pt x="124" y="590"/>
                    <a:pt x="123" y="589"/>
                    <a:pt x="122" y="588"/>
                  </a:cubicBezTo>
                  <a:cubicBezTo>
                    <a:pt x="130" y="577"/>
                    <a:pt x="138" y="566"/>
                    <a:pt x="145" y="554"/>
                  </a:cubicBezTo>
                  <a:cubicBezTo>
                    <a:pt x="208" y="456"/>
                    <a:pt x="273" y="359"/>
                    <a:pt x="335" y="259"/>
                  </a:cubicBezTo>
                  <a:cubicBezTo>
                    <a:pt x="363" y="214"/>
                    <a:pt x="383" y="164"/>
                    <a:pt x="395" y="112"/>
                  </a:cubicBezTo>
                  <a:cubicBezTo>
                    <a:pt x="399" y="93"/>
                    <a:pt x="400" y="73"/>
                    <a:pt x="400" y="54"/>
                  </a:cubicBezTo>
                  <a:cubicBezTo>
                    <a:pt x="399" y="37"/>
                    <a:pt x="389" y="29"/>
                    <a:pt x="371" y="26"/>
                  </a:cubicBezTo>
                  <a:cubicBezTo>
                    <a:pt x="351" y="67"/>
                    <a:pt x="319" y="99"/>
                    <a:pt x="288" y="131"/>
                  </a:cubicBezTo>
                  <a:cubicBezTo>
                    <a:pt x="190" y="235"/>
                    <a:pt x="121" y="356"/>
                    <a:pt x="79" y="492"/>
                  </a:cubicBezTo>
                  <a:cubicBezTo>
                    <a:pt x="58" y="561"/>
                    <a:pt x="33" y="629"/>
                    <a:pt x="9" y="698"/>
                  </a:cubicBezTo>
                  <a:cubicBezTo>
                    <a:pt x="8" y="703"/>
                    <a:pt x="6" y="707"/>
                    <a:pt x="4" y="712"/>
                  </a:cubicBezTo>
                  <a:cubicBezTo>
                    <a:pt x="2" y="711"/>
                    <a:pt x="1" y="711"/>
                    <a:pt x="0" y="7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1644650" y="7396163"/>
              <a:ext cx="1301750" cy="2865438"/>
            </a:xfrm>
            <a:custGeom>
              <a:avLst/>
              <a:gdLst>
                <a:gd name="T0" fmla="*/ 1 w 402"/>
                <a:gd name="T1" fmla="*/ 3 h 884"/>
                <a:gd name="T2" fmla="*/ 30 w 402"/>
                <a:gd name="T3" fmla="*/ 5 h 884"/>
                <a:gd name="T4" fmla="*/ 46 w 402"/>
                <a:gd name="T5" fmla="*/ 16 h 884"/>
                <a:gd name="T6" fmla="*/ 176 w 402"/>
                <a:gd name="T7" fmla="*/ 111 h 884"/>
                <a:gd name="T8" fmla="*/ 333 w 402"/>
                <a:gd name="T9" fmla="*/ 342 h 884"/>
                <a:gd name="T10" fmla="*/ 348 w 402"/>
                <a:gd name="T11" fmla="*/ 555 h 884"/>
                <a:gd name="T12" fmla="*/ 357 w 402"/>
                <a:gd name="T13" fmla="*/ 729 h 884"/>
                <a:gd name="T14" fmla="*/ 400 w 402"/>
                <a:gd name="T15" fmla="*/ 868 h 884"/>
                <a:gd name="T16" fmla="*/ 400 w 402"/>
                <a:gd name="T17" fmla="*/ 884 h 884"/>
                <a:gd name="T18" fmla="*/ 342 w 402"/>
                <a:gd name="T19" fmla="*/ 770 h 884"/>
                <a:gd name="T20" fmla="*/ 317 w 402"/>
                <a:gd name="T21" fmla="*/ 554 h 884"/>
                <a:gd name="T22" fmla="*/ 313 w 402"/>
                <a:gd name="T23" fmla="*/ 366 h 884"/>
                <a:gd name="T24" fmla="*/ 207 w 402"/>
                <a:gd name="T25" fmla="*/ 162 h 884"/>
                <a:gd name="T26" fmla="*/ 103 w 402"/>
                <a:gd name="T27" fmla="*/ 89 h 884"/>
                <a:gd name="T28" fmla="*/ 31 w 402"/>
                <a:gd name="T29" fmla="*/ 24 h 884"/>
                <a:gd name="T30" fmla="*/ 0 w 402"/>
                <a:gd name="T31" fmla="*/ 3 h 884"/>
                <a:gd name="T32" fmla="*/ 1 w 402"/>
                <a:gd name="T33" fmla="*/ 3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2" h="884">
                  <a:moveTo>
                    <a:pt x="1" y="3"/>
                  </a:moveTo>
                  <a:cubicBezTo>
                    <a:pt x="11" y="4"/>
                    <a:pt x="21" y="3"/>
                    <a:pt x="30" y="5"/>
                  </a:cubicBezTo>
                  <a:cubicBezTo>
                    <a:pt x="36" y="6"/>
                    <a:pt x="42" y="11"/>
                    <a:pt x="46" y="16"/>
                  </a:cubicBezTo>
                  <a:cubicBezTo>
                    <a:pt x="84" y="56"/>
                    <a:pt x="131" y="82"/>
                    <a:pt x="176" y="111"/>
                  </a:cubicBezTo>
                  <a:cubicBezTo>
                    <a:pt x="260" y="166"/>
                    <a:pt x="312" y="244"/>
                    <a:pt x="333" y="342"/>
                  </a:cubicBezTo>
                  <a:cubicBezTo>
                    <a:pt x="347" y="412"/>
                    <a:pt x="345" y="484"/>
                    <a:pt x="348" y="555"/>
                  </a:cubicBezTo>
                  <a:cubicBezTo>
                    <a:pt x="350" y="613"/>
                    <a:pt x="351" y="671"/>
                    <a:pt x="357" y="729"/>
                  </a:cubicBezTo>
                  <a:cubicBezTo>
                    <a:pt x="362" y="778"/>
                    <a:pt x="377" y="825"/>
                    <a:pt x="400" y="868"/>
                  </a:cubicBezTo>
                  <a:cubicBezTo>
                    <a:pt x="402" y="873"/>
                    <a:pt x="401" y="879"/>
                    <a:pt x="400" y="884"/>
                  </a:cubicBezTo>
                  <a:cubicBezTo>
                    <a:pt x="371" y="850"/>
                    <a:pt x="354" y="811"/>
                    <a:pt x="342" y="770"/>
                  </a:cubicBezTo>
                  <a:cubicBezTo>
                    <a:pt x="322" y="699"/>
                    <a:pt x="319" y="627"/>
                    <a:pt x="317" y="554"/>
                  </a:cubicBezTo>
                  <a:cubicBezTo>
                    <a:pt x="316" y="491"/>
                    <a:pt x="315" y="428"/>
                    <a:pt x="313" y="366"/>
                  </a:cubicBezTo>
                  <a:cubicBezTo>
                    <a:pt x="309" y="281"/>
                    <a:pt x="271" y="214"/>
                    <a:pt x="207" y="162"/>
                  </a:cubicBezTo>
                  <a:cubicBezTo>
                    <a:pt x="174" y="135"/>
                    <a:pt x="139" y="111"/>
                    <a:pt x="103" y="89"/>
                  </a:cubicBezTo>
                  <a:cubicBezTo>
                    <a:pt x="75" y="72"/>
                    <a:pt x="50" y="52"/>
                    <a:pt x="31" y="24"/>
                  </a:cubicBezTo>
                  <a:cubicBezTo>
                    <a:pt x="24" y="14"/>
                    <a:pt x="17" y="0"/>
                    <a:pt x="0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1292225" y="7405688"/>
              <a:ext cx="1573213" cy="3714750"/>
            </a:xfrm>
            <a:custGeom>
              <a:avLst/>
              <a:gdLst>
                <a:gd name="T0" fmla="*/ 109 w 486"/>
                <a:gd name="T1" fmla="*/ 0 h 1146"/>
                <a:gd name="T2" fmla="*/ 87 w 486"/>
                <a:gd name="T3" fmla="*/ 47 h 1146"/>
                <a:gd name="T4" fmla="*/ 35 w 486"/>
                <a:gd name="T5" fmla="*/ 237 h 1146"/>
                <a:gd name="T6" fmla="*/ 47 w 486"/>
                <a:gd name="T7" fmla="*/ 468 h 1146"/>
                <a:gd name="T8" fmla="*/ 245 w 486"/>
                <a:gd name="T9" fmla="*/ 807 h 1146"/>
                <a:gd name="T10" fmla="*/ 261 w 486"/>
                <a:gd name="T11" fmla="*/ 833 h 1146"/>
                <a:gd name="T12" fmla="*/ 361 w 486"/>
                <a:gd name="T13" fmla="*/ 1051 h 1146"/>
                <a:gd name="T14" fmla="*/ 435 w 486"/>
                <a:gd name="T15" fmla="*/ 1112 h 1146"/>
                <a:gd name="T16" fmla="*/ 464 w 486"/>
                <a:gd name="T17" fmla="*/ 1124 h 1146"/>
                <a:gd name="T18" fmla="*/ 486 w 486"/>
                <a:gd name="T19" fmla="*/ 1143 h 1146"/>
                <a:gd name="T20" fmla="*/ 381 w 486"/>
                <a:gd name="T21" fmla="*/ 1115 h 1146"/>
                <a:gd name="T22" fmla="*/ 312 w 486"/>
                <a:gd name="T23" fmla="*/ 1011 h 1146"/>
                <a:gd name="T24" fmla="*/ 260 w 486"/>
                <a:gd name="T25" fmla="*/ 852 h 1146"/>
                <a:gd name="T26" fmla="*/ 235 w 486"/>
                <a:gd name="T27" fmla="*/ 807 h 1146"/>
                <a:gd name="T28" fmla="*/ 56 w 486"/>
                <a:gd name="T29" fmla="*/ 551 h 1146"/>
                <a:gd name="T30" fmla="*/ 4 w 486"/>
                <a:gd name="T31" fmla="*/ 293 h 1146"/>
                <a:gd name="T32" fmla="*/ 44 w 486"/>
                <a:gd name="T33" fmla="*/ 131 h 1146"/>
                <a:gd name="T34" fmla="*/ 81 w 486"/>
                <a:gd name="T35" fmla="*/ 31 h 1146"/>
                <a:gd name="T36" fmla="*/ 110 w 486"/>
                <a:gd name="T37" fmla="*/ 0 h 1146"/>
                <a:gd name="T38" fmla="*/ 109 w 486"/>
                <a:gd name="T39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6" h="1146">
                  <a:moveTo>
                    <a:pt x="109" y="0"/>
                  </a:moveTo>
                  <a:cubicBezTo>
                    <a:pt x="102" y="15"/>
                    <a:pt x="92" y="30"/>
                    <a:pt x="87" y="47"/>
                  </a:cubicBezTo>
                  <a:cubicBezTo>
                    <a:pt x="69" y="110"/>
                    <a:pt x="50" y="173"/>
                    <a:pt x="35" y="237"/>
                  </a:cubicBezTo>
                  <a:cubicBezTo>
                    <a:pt x="16" y="315"/>
                    <a:pt x="27" y="392"/>
                    <a:pt x="47" y="468"/>
                  </a:cubicBezTo>
                  <a:cubicBezTo>
                    <a:pt x="81" y="599"/>
                    <a:pt x="149" y="711"/>
                    <a:pt x="245" y="807"/>
                  </a:cubicBezTo>
                  <a:cubicBezTo>
                    <a:pt x="252" y="814"/>
                    <a:pt x="258" y="823"/>
                    <a:pt x="261" y="833"/>
                  </a:cubicBezTo>
                  <a:cubicBezTo>
                    <a:pt x="287" y="909"/>
                    <a:pt x="319" y="982"/>
                    <a:pt x="361" y="1051"/>
                  </a:cubicBezTo>
                  <a:cubicBezTo>
                    <a:pt x="379" y="1080"/>
                    <a:pt x="404" y="1100"/>
                    <a:pt x="435" y="1112"/>
                  </a:cubicBezTo>
                  <a:cubicBezTo>
                    <a:pt x="445" y="1116"/>
                    <a:pt x="455" y="1119"/>
                    <a:pt x="464" y="1124"/>
                  </a:cubicBezTo>
                  <a:cubicBezTo>
                    <a:pt x="473" y="1128"/>
                    <a:pt x="480" y="1135"/>
                    <a:pt x="486" y="1143"/>
                  </a:cubicBezTo>
                  <a:cubicBezTo>
                    <a:pt x="447" y="1146"/>
                    <a:pt x="411" y="1141"/>
                    <a:pt x="381" y="1115"/>
                  </a:cubicBezTo>
                  <a:cubicBezTo>
                    <a:pt x="348" y="1087"/>
                    <a:pt x="327" y="1051"/>
                    <a:pt x="312" y="1011"/>
                  </a:cubicBezTo>
                  <a:cubicBezTo>
                    <a:pt x="293" y="959"/>
                    <a:pt x="277" y="905"/>
                    <a:pt x="260" y="852"/>
                  </a:cubicBezTo>
                  <a:cubicBezTo>
                    <a:pt x="255" y="835"/>
                    <a:pt x="248" y="820"/>
                    <a:pt x="235" y="807"/>
                  </a:cubicBezTo>
                  <a:cubicBezTo>
                    <a:pt x="160" y="733"/>
                    <a:pt x="97" y="649"/>
                    <a:pt x="56" y="551"/>
                  </a:cubicBezTo>
                  <a:cubicBezTo>
                    <a:pt x="23" y="468"/>
                    <a:pt x="0" y="383"/>
                    <a:pt x="4" y="293"/>
                  </a:cubicBezTo>
                  <a:cubicBezTo>
                    <a:pt x="7" y="237"/>
                    <a:pt x="25" y="184"/>
                    <a:pt x="44" y="131"/>
                  </a:cubicBezTo>
                  <a:cubicBezTo>
                    <a:pt x="57" y="98"/>
                    <a:pt x="68" y="64"/>
                    <a:pt x="81" y="31"/>
                  </a:cubicBezTo>
                  <a:cubicBezTo>
                    <a:pt x="86" y="17"/>
                    <a:pt x="92" y="3"/>
                    <a:pt x="110" y="0"/>
                  </a:cubicBezTo>
                  <a:cubicBezTo>
                    <a:pt x="110" y="0"/>
                    <a:pt x="109" y="0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Freeform 31"/>
            <p:cNvSpPr>
              <a:spLocks noEditPoints="1"/>
            </p:cNvSpPr>
            <p:nvPr/>
          </p:nvSpPr>
          <p:spPr bwMode="auto">
            <a:xfrm>
              <a:off x="3040063" y="10883900"/>
              <a:ext cx="768350" cy="877888"/>
            </a:xfrm>
            <a:custGeom>
              <a:avLst/>
              <a:gdLst>
                <a:gd name="T0" fmla="*/ 237 w 237"/>
                <a:gd name="T1" fmla="*/ 0 h 271"/>
                <a:gd name="T2" fmla="*/ 192 w 237"/>
                <a:gd name="T3" fmla="*/ 152 h 271"/>
                <a:gd name="T4" fmla="*/ 99 w 237"/>
                <a:gd name="T5" fmla="*/ 251 h 271"/>
                <a:gd name="T6" fmla="*/ 20 w 237"/>
                <a:gd name="T7" fmla="*/ 223 h 271"/>
                <a:gd name="T8" fmla="*/ 17 w 237"/>
                <a:gd name="T9" fmla="*/ 216 h 271"/>
                <a:gd name="T10" fmla="*/ 56 w 237"/>
                <a:gd name="T11" fmla="*/ 130 h 271"/>
                <a:gd name="T12" fmla="*/ 186 w 237"/>
                <a:gd name="T13" fmla="*/ 57 h 271"/>
                <a:gd name="T14" fmla="*/ 237 w 237"/>
                <a:gd name="T15" fmla="*/ 0 h 271"/>
                <a:gd name="T16" fmla="*/ 226 w 237"/>
                <a:gd name="T17" fmla="*/ 30 h 271"/>
                <a:gd name="T18" fmla="*/ 218 w 237"/>
                <a:gd name="T19" fmla="*/ 32 h 271"/>
                <a:gd name="T20" fmla="*/ 211 w 237"/>
                <a:gd name="T21" fmla="*/ 40 h 271"/>
                <a:gd name="T22" fmla="*/ 55 w 237"/>
                <a:gd name="T23" fmla="*/ 151 h 271"/>
                <a:gd name="T24" fmla="*/ 38 w 237"/>
                <a:gd name="T25" fmla="*/ 160 h 271"/>
                <a:gd name="T26" fmla="*/ 24 w 237"/>
                <a:gd name="T27" fmla="*/ 183 h 271"/>
                <a:gd name="T28" fmla="*/ 33 w 237"/>
                <a:gd name="T29" fmla="*/ 229 h 271"/>
                <a:gd name="T30" fmla="*/ 62 w 237"/>
                <a:gd name="T31" fmla="*/ 241 h 271"/>
                <a:gd name="T32" fmla="*/ 94 w 237"/>
                <a:gd name="T33" fmla="*/ 223 h 271"/>
                <a:gd name="T34" fmla="*/ 193 w 237"/>
                <a:gd name="T35" fmla="*/ 98 h 271"/>
                <a:gd name="T36" fmla="*/ 226 w 237"/>
                <a:gd name="T37" fmla="*/ 3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271">
                  <a:moveTo>
                    <a:pt x="237" y="0"/>
                  </a:moveTo>
                  <a:cubicBezTo>
                    <a:pt x="230" y="54"/>
                    <a:pt x="218" y="105"/>
                    <a:pt x="192" y="152"/>
                  </a:cubicBezTo>
                  <a:cubicBezTo>
                    <a:pt x="170" y="193"/>
                    <a:pt x="140" y="228"/>
                    <a:pt x="99" y="251"/>
                  </a:cubicBezTo>
                  <a:cubicBezTo>
                    <a:pt x="63" y="271"/>
                    <a:pt x="36" y="261"/>
                    <a:pt x="20" y="223"/>
                  </a:cubicBezTo>
                  <a:cubicBezTo>
                    <a:pt x="19" y="221"/>
                    <a:pt x="18" y="219"/>
                    <a:pt x="17" y="216"/>
                  </a:cubicBezTo>
                  <a:cubicBezTo>
                    <a:pt x="0" y="172"/>
                    <a:pt x="12" y="146"/>
                    <a:pt x="56" y="130"/>
                  </a:cubicBezTo>
                  <a:cubicBezTo>
                    <a:pt x="104" y="113"/>
                    <a:pt x="149" y="92"/>
                    <a:pt x="186" y="57"/>
                  </a:cubicBezTo>
                  <a:cubicBezTo>
                    <a:pt x="204" y="40"/>
                    <a:pt x="220" y="20"/>
                    <a:pt x="237" y="0"/>
                  </a:cubicBezTo>
                  <a:close/>
                  <a:moveTo>
                    <a:pt x="226" y="30"/>
                  </a:moveTo>
                  <a:cubicBezTo>
                    <a:pt x="220" y="31"/>
                    <a:pt x="219" y="31"/>
                    <a:pt x="218" y="32"/>
                  </a:cubicBezTo>
                  <a:cubicBezTo>
                    <a:pt x="216" y="34"/>
                    <a:pt x="213" y="37"/>
                    <a:pt x="211" y="40"/>
                  </a:cubicBezTo>
                  <a:cubicBezTo>
                    <a:pt x="168" y="89"/>
                    <a:pt x="120" y="132"/>
                    <a:pt x="55" y="151"/>
                  </a:cubicBezTo>
                  <a:cubicBezTo>
                    <a:pt x="49" y="153"/>
                    <a:pt x="42" y="155"/>
                    <a:pt x="38" y="160"/>
                  </a:cubicBezTo>
                  <a:cubicBezTo>
                    <a:pt x="32" y="166"/>
                    <a:pt x="24" y="175"/>
                    <a:pt x="24" y="183"/>
                  </a:cubicBezTo>
                  <a:cubicBezTo>
                    <a:pt x="24" y="198"/>
                    <a:pt x="27" y="214"/>
                    <a:pt x="33" y="229"/>
                  </a:cubicBezTo>
                  <a:cubicBezTo>
                    <a:pt x="37" y="242"/>
                    <a:pt x="49" y="247"/>
                    <a:pt x="62" y="241"/>
                  </a:cubicBezTo>
                  <a:cubicBezTo>
                    <a:pt x="74" y="237"/>
                    <a:pt x="85" y="231"/>
                    <a:pt x="94" y="223"/>
                  </a:cubicBezTo>
                  <a:cubicBezTo>
                    <a:pt x="136" y="188"/>
                    <a:pt x="166" y="144"/>
                    <a:pt x="193" y="98"/>
                  </a:cubicBezTo>
                  <a:cubicBezTo>
                    <a:pt x="205" y="77"/>
                    <a:pt x="214" y="54"/>
                    <a:pt x="22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Freeform 33"/>
            <p:cNvSpPr/>
            <p:nvPr/>
          </p:nvSpPr>
          <p:spPr bwMode="auto">
            <a:xfrm>
              <a:off x="2027238" y="11276013"/>
              <a:ext cx="958850" cy="550863"/>
            </a:xfrm>
            <a:custGeom>
              <a:avLst/>
              <a:gdLst>
                <a:gd name="T0" fmla="*/ 23 w 296"/>
                <a:gd name="T1" fmla="*/ 74 h 170"/>
                <a:gd name="T2" fmla="*/ 78 w 296"/>
                <a:gd name="T3" fmla="*/ 81 h 170"/>
                <a:gd name="T4" fmla="*/ 136 w 296"/>
                <a:gd name="T5" fmla="*/ 105 h 170"/>
                <a:gd name="T6" fmla="*/ 177 w 296"/>
                <a:gd name="T7" fmla="*/ 132 h 170"/>
                <a:gd name="T8" fmla="*/ 262 w 296"/>
                <a:gd name="T9" fmla="*/ 135 h 170"/>
                <a:gd name="T10" fmla="*/ 281 w 296"/>
                <a:gd name="T11" fmla="*/ 86 h 170"/>
                <a:gd name="T12" fmla="*/ 263 w 296"/>
                <a:gd name="T13" fmla="*/ 149 h 170"/>
                <a:gd name="T14" fmla="*/ 160 w 296"/>
                <a:gd name="T15" fmla="*/ 143 h 170"/>
                <a:gd name="T16" fmla="*/ 151 w 296"/>
                <a:gd name="T17" fmla="*/ 135 h 170"/>
                <a:gd name="T18" fmla="*/ 23 w 296"/>
                <a:gd name="T19" fmla="*/ 92 h 170"/>
                <a:gd name="T20" fmla="*/ 7 w 296"/>
                <a:gd name="T21" fmla="*/ 69 h 170"/>
                <a:gd name="T22" fmla="*/ 26 w 296"/>
                <a:gd name="T23" fmla="*/ 49 h 170"/>
                <a:gd name="T24" fmla="*/ 82 w 296"/>
                <a:gd name="T25" fmla="*/ 22 h 170"/>
                <a:gd name="T26" fmla="*/ 239 w 296"/>
                <a:gd name="T27" fmla="*/ 27 h 170"/>
                <a:gd name="T28" fmla="*/ 274 w 296"/>
                <a:gd name="T29" fmla="*/ 66 h 170"/>
                <a:gd name="T30" fmla="*/ 148 w 296"/>
                <a:gd name="T31" fmla="*/ 25 h 170"/>
                <a:gd name="T32" fmla="*/ 23 w 296"/>
                <a:gd name="T33" fmla="*/ 7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6" h="170">
                  <a:moveTo>
                    <a:pt x="23" y="74"/>
                  </a:moveTo>
                  <a:cubicBezTo>
                    <a:pt x="43" y="76"/>
                    <a:pt x="61" y="76"/>
                    <a:pt x="78" y="81"/>
                  </a:cubicBezTo>
                  <a:cubicBezTo>
                    <a:pt x="98" y="86"/>
                    <a:pt x="117" y="95"/>
                    <a:pt x="136" y="105"/>
                  </a:cubicBezTo>
                  <a:cubicBezTo>
                    <a:pt x="150" y="112"/>
                    <a:pt x="163" y="124"/>
                    <a:pt x="177" y="132"/>
                  </a:cubicBezTo>
                  <a:cubicBezTo>
                    <a:pt x="204" y="148"/>
                    <a:pt x="233" y="146"/>
                    <a:pt x="262" y="135"/>
                  </a:cubicBezTo>
                  <a:cubicBezTo>
                    <a:pt x="283" y="126"/>
                    <a:pt x="284" y="107"/>
                    <a:pt x="281" y="86"/>
                  </a:cubicBezTo>
                  <a:cubicBezTo>
                    <a:pt x="296" y="118"/>
                    <a:pt x="291" y="133"/>
                    <a:pt x="263" y="149"/>
                  </a:cubicBezTo>
                  <a:cubicBezTo>
                    <a:pt x="227" y="170"/>
                    <a:pt x="193" y="166"/>
                    <a:pt x="160" y="143"/>
                  </a:cubicBezTo>
                  <a:cubicBezTo>
                    <a:pt x="157" y="141"/>
                    <a:pt x="153" y="138"/>
                    <a:pt x="151" y="135"/>
                  </a:cubicBezTo>
                  <a:cubicBezTo>
                    <a:pt x="117" y="96"/>
                    <a:pt x="73" y="87"/>
                    <a:pt x="23" y="92"/>
                  </a:cubicBezTo>
                  <a:cubicBezTo>
                    <a:pt x="8" y="94"/>
                    <a:pt x="0" y="83"/>
                    <a:pt x="7" y="69"/>
                  </a:cubicBezTo>
                  <a:cubicBezTo>
                    <a:pt x="12" y="61"/>
                    <a:pt x="19" y="53"/>
                    <a:pt x="26" y="49"/>
                  </a:cubicBezTo>
                  <a:cubicBezTo>
                    <a:pt x="44" y="38"/>
                    <a:pt x="62" y="28"/>
                    <a:pt x="82" y="22"/>
                  </a:cubicBezTo>
                  <a:cubicBezTo>
                    <a:pt x="134" y="5"/>
                    <a:pt x="187" y="0"/>
                    <a:pt x="239" y="27"/>
                  </a:cubicBezTo>
                  <a:cubicBezTo>
                    <a:pt x="255" y="35"/>
                    <a:pt x="267" y="48"/>
                    <a:pt x="274" y="66"/>
                  </a:cubicBezTo>
                  <a:cubicBezTo>
                    <a:pt x="239" y="31"/>
                    <a:pt x="194" y="26"/>
                    <a:pt x="148" y="25"/>
                  </a:cubicBezTo>
                  <a:cubicBezTo>
                    <a:pt x="101" y="24"/>
                    <a:pt x="59" y="39"/>
                    <a:pt x="2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3817938" y="7994650"/>
              <a:ext cx="1058863" cy="1614488"/>
            </a:xfrm>
            <a:custGeom>
              <a:avLst/>
              <a:gdLst>
                <a:gd name="T0" fmla="*/ 327 w 327"/>
                <a:gd name="T1" fmla="*/ 0 h 498"/>
                <a:gd name="T2" fmla="*/ 0 w 327"/>
                <a:gd name="T3" fmla="*/ 498 h 498"/>
                <a:gd name="T4" fmla="*/ 18 w 327"/>
                <a:gd name="T5" fmla="*/ 477 h 498"/>
                <a:gd name="T6" fmla="*/ 156 w 327"/>
                <a:gd name="T7" fmla="*/ 332 h 498"/>
                <a:gd name="T8" fmla="*/ 327 w 327"/>
                <a:gd name="T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498">
                  <a:moveTo>
                    <a:pt x="327" y="0"/>
                  </a:moveTo>
                  <a:cubicBezTo>
                    <a:pt x="294" y="214"/>
                    <a:pt x="177" y="374"/>
                    <a:pt x="0" y="498"/>
                  </a:cubicBezTo>
                  <a:cubicBezTo>
                    <a:pt x="7" y="490"/>
                    <a:pt x="13" y="483"/>
                    <a:pt x="18" y="477"/>
                  </a:cubicBezTo>
                  <a:cubicBezTo>
                    <a:pt x="64" y="429"/>
                    <a:pt x="113" y="382"/>
                    <a:pt x="156" y="332"/>
                  </a:cubicBezTo>
                  <a:cubicBezTo>
                    <a:pt x="239" y="234"/>
                    <a:pt x="299" y="125"/>
                    <a:pt x="3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Freeform 36"/>
            <p:cNvSpPr/>
            <p:nvPr/>
          </p:nvSpPr>
          <p:spPr bwMode="auto">
            <a:xfrm>
              <a:off x="2092325" y="6983413"/>
              <a:ext cx="1009650" cy="628650"/>
            </a:xfrm>
            <a:custGeom>
              <a:avLst/>
              <a:gdLst>
                <a:gd name="T0" fmla="*/ 312 w 312"/>
                <a:gd name="T1" fmla="*/ 106 h 194"/>
                <a:gd name="T2" fmla="*/ 206 w 312"/>
                <a:gd name="T3" fmla="*/ 50 h 194"/>
                <a:gd name="T4" fmla="*/ 153 w 312"/>
                <a:gd name="T5" fmla="*/ 20 h 194"/>
                <a:gd name="T6" fmla="*/ 121 w 312"/>
                <a:gd name="T7" fmla="*/ 26 h 194"/>
                <a:gd name="T8" fmla="*/ 62 w 312"/>
                <a:gd name="T9" fmla="*/ 89 h 194"/>
                <a:gd name="T10" fmla="*/ 19 w 312"/>
                <a:gd name="T11" fmla="*/ 164 h 194"/>
                <a:gd name="T12" fmla="*/ 19 w 312"/>
                <a:gd name="T13" fmla="*/ 194 h 194"/>
                <a:gd name="T14" fmla="*/ 3 w 312"/>
                <a:gd name="T15" fmla="*/ 165 h 194"/>
                <a:gd name="T16" fmla="*/ 21 w 312"/>
                <a:gd name="T17" fmla="*/ 117 h 194"/>
                <a:gd name="T18" fmla="*/ 112 w 312"/>
                <a:gd name="T19" fmla="*/ 12 h 194"/>
                <a:gd name="T20" fmla="*/ 151 w 312"/>
                <a:gd name="T21" fmla="*/ 5 h 194"/>
                <a:gd name="T22" fmla="*/ 209 w 312"/>
                <a:gd name="T23" fmla="*/ 33 h 194"/>
                <a:gd name="T24" fmla="*/ 287 w 312"/>
                <a:gd name="T25" fmla="*/ 81 h 194"/>
                <a:gd name="T26" fmla="*/ 312 w 312"/>
                <a:gd name="T27" fmla="*/ 10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2" h="194">
                  <a:moveTo>
                    <a:pt x="312" y="106"/>
                  </a:moveTo>
                  <a:cubicBezTo>
                    <a:pt x="277" y="87"/>
                    <a:pt x="241" y="68"/>
                    <a:pt x="206" y="50"/>
                  </a:cubicBezTo>
                  <a:cubicBezTo>
                    <a:pt x="188" y="40"/>
                    <a:pt x="170" y="30"/>
                    <a:pt x="153" y="20"/>
                  </a:cubicBezTo>
                  <a:cubicBezTo>
                    <a:pt x="138" y="12"/>
                    <a:pt x="132" y="14"/>
                    <a:pt x="121" y="26"/>
                  </a:cubicBezTo>
                  <a:cubicBezTo>
                    <a:pt x="103" y="48"/>
                    <a:pt x="83" y="69"/>
                    <a:pt x="62" y="89"/>
                  </a:cubicBezTo>
                  <a:cubicBezTo>
                    <a:pt x="40" y="110"/>
                    <a:pt x="21" y="132"/>
                    <a:pt x="19" y="164"/>
                  </a:cubicBezTo>
                  <a:cubicBezTo>
                    <a:pt x="19" y="173"/>
                    <a:pt x="19" y="183"/>
                    <a:pt x="19" y="194"/>
                  </a:cubicBezTo>
                  <a:cubicBezTo>
                    <a:pt x="7" y="188"/>
                    <a:pt x="0" y="178"/>
                    <a:pt x="3" y="165"/>
                  </a:cubicBezTo>
                  <a:cubicBezTo>
                    <a:pt x="6" y="149"/>
                    <a:pt x="11" y="130"/>
                    <a:pt x="21" y="117"/>
                  </a:cubicBezTo>
                  <a:cubicBezTo>
                    <a:pt x="49" y="81"/>
                    <a:pt x="81" y="47"/>
                    <a:pt x="112" y="12"/>
                  </a:cubicBezTo>
                  <a:cubicBezTo>
                    <a:pt x="122" y="1"/>
                    <a:pt x="138" y="0"/>
                    <a:pt x="151" y="5"/>
                  </a:cubicBezTo>
                  <a:cubicBezTo>
                    <a:pt x="171" y="13"/>
                    <a:pt x="190" y="23"/>
                    <a:pt x="209" y="33"/>
                  </a:cubicBezTo>
                  <a:cubicBezTo>
                    <a:pt x="235" y="48"/>
                    <a:pt x="261" y="65"/>
                    <a:pt x="287" y="81"/>
                  </a:cubicBezTo>
                  <a:cubicBezTo>
                    <a:pt x="298" y="88"/>
                    <a:pt x="309" y="94"/>
                    <a:pt x="312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Freeform 38"/>
            <p:cNvSpPr/>
            <p:nvPr/>
          </p:nvSpPr>
          <p:spPr bwMode="auto">
            <a:xfrm>
              <a:off x="3619500" y="7126288"/>
              <a:ext cx="407988" cy="1108075"/>
            </a:xfrm>
            <a:custGeom>
              <a:avLst/>
              <a:gdLst>
                <a:gd name="T0" fmla="*/ 0 w 126"/>
                <a:gd name="T1" fmla="*/ 0 h 342"/>
                <a:gd name="T2" fmla="*/ 92 w 126"/>
                <a:gd name="T3" fmla="*/ 124 h 342"/>
                <a:gd name="T4" fmla="*/ 124 w 126"/>
                <a:gd name="T5" fmla="*/ 257 h 342"/>
                <a:gd name="T6" fmla="*/ 99 w 126"/>
                <a:gd name="T7" fmla="*/ 342 h 342"/>
                <a:gd name="T8" fmla="*/ 0 w 126"/>
                <a:gd name="T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42">
                  <a:moveTo>
                    <a:pt x="0" y="0"/>
                  </a:moveTo>
                  <a:cubicBezTo>
                    <a:pt x="39" y="36"/>
                    <a:pt x="69" y="77"/>
                    <a:pt x="92" y="124"/>
                  </a:cubicBezTo>
                  <a:cubicBezTo>
                    <a:pt x="113" y="166"/>
                    <a:pt x="126" y="209"/>
                    <a:pt x="124" y="257"/>
                  </a:cubicBezTo>
                  <a:cubicBezTo>
                    <a:pt x="123" y="287"/>
                    <a:pt x="115" y="315"/>
                    <a:pt x="99" y="342"/>
                  </a:cubicBezTo>
                  <a:cubicBezTo>
                    <a:pt x="120" y="212"/>
                    <a:pt x="84" y="9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2" name="Freeform 39"/>
            <p:cNvSpPr/>
            <p:nvPr/>
          </p:nvSpPr>
          <p:spPr bwMode="auto">
            <a:xfrm>
              <a:off x="2846388" y="11785600"/>
              <a:ext cx="339725" cy="612775"/>
            </a:xfrm>
            <a:custGeom>
              <a:avLst/>
              <a:gdLst>
                <a:gd name="T0" fmla="*/ 44 w 105"/>
                <a:gd name="T1" fmla="*/ 12 h 189"/>
                <a:gd name="T2" fmla="*/ 27 w 105"/>
                <a:gd name="T3" fmla="*/ 87 h 189"/>
                <a:gd name="T4" fmla="*/ 21 w 105"/>
                <a:gd name="T5" fmla="*/ 143 h 189"/>
                <a:gd name="T6" fmla="*/ 29 w 105"/>
                <a:gd name="T7" fmla="*/ 161 h 189"/>
                <a:gd name="T8" fmla="*/ 47 w 105"/>
                <a:gd name="T9" fmla="*/ 154 h 189"/>
                <a:gd name="T10" fmla="*/ 79 w 105"/>
                <a:gd name="T11" fmla="*/ 98 h 189"/>
                <a:gd name="T12" fmla="*/ 94 w 105"/>
                <a:gd name="T13" fmla="*/ 49 h 189"/>
                <a:gd name="T14" fmla="*/ 101 w 105"/>
                <a:gd name="T15" fmla="*/ 0 h 189"/>
                <a:gd name="T16" fmla="*/ 105 w 105"/>
                <a:gd name="T17" fmla="*/ 21 h 189"/>
                <a:gd name="T18" fmla="*/ 75 w 105"/>
                <a:gd name="T19" fmla="*/ 147 h 189"/>
                <a:gd name="T20" fmla="*/ 44 w 105"/>
                <a:gd name="T21" fmla="*/ 175 h 189"/>
                <a:gd name="T22" fmla="*/ 2 w 105"/>
                <a:gd name="T23" fmla="*/ 146 h 189"/>
                <a:gd name="T24" fmla="*/ 5 w 105"/>
                <a:gd name="T25" fmla="*/ 130 h 189"/>
                <a:gd name="T26" fmla="*/ 32 w 105"/>
                <a:gd name="T27" fmla="*/ 32 h 189"/>
                <a:gd name="T28" fmla="*/ 41 w 105"/>
                <a:gd name="T29" fmla="*/ 11 h 189"/>
                <a:gd name="T30" fmla="*/ 44 w 105"/>
                <a:gd name="T31" fmla="*/ 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189">
                  <a:moveTo>
                    <a:pt x="44" y="12"/>
                  </a:moveTo>
                  <a:cubicBezTo>
                    <a:pt x="38" y="37"/>
                    <a:pt x="31" y="62"/>
                    <a:pt x="27" y="87"/>
                  </a:cubicBezTo>
                  <a:cubicBezTo>
                    <a:pt x="23" y="106"/>
                    <a:pt x="22" y="125"/>
                    <a:pt x="21" y="143"/>
                  </a:cubicBezTo>
                  <a:cubicBezTo>
                    <a:pt x="21" y="149"/>
                    <a:pt x="25" y="159"/>
                    <a:pt x="29" y="161"/>
                  </a:cubicBezTo>
                  <a:cubicBezTo>
                    <a:pt x="34" y="162"/>
                    <a:pt x="42" y="158"/>
                    <a:pt x="47" y="154"/>
                  </a:cubicBezTo>
                  <a:cubicBezTo>
                    <a:pt x="65" y="140"/>
                    <a:pt x="73" y="119"/>
                    <a:pt x="79" y="98"/>
                  </a:cubicBezTo>
                  <a:cubicBezTo>
                    <a:pt x="84" y="81"/>
                    <a:pt x="91" y="66"/>
                    <a:pt x="94" y="49"/>
                  </a:cubicBezTo>
                  <a:cubicBezTo>
                    <a:pt x="98" y="33"/>
                    <a:pt x="97" y="17"/>
                    <a:pt x="101" y="0"/>
                  </a:cubicBezTo>
                  <a:cubicBezTo>
                    <a:pt x="102" y="7"/>
                    <a:pt x="105" y="14"/>
                    <a:pt x="105" y="21"/>
                  </a:cubicBezTo>
                  <a:cubicBezTo>
                    <a:pt x="105" y="66"/>
                    <a:pt x="96" y="108"/>
                    <a:pt x="75" y="147"/>
                  </a:cubicBezTo>
                  <a:cubicBezTo>
                    <a:pt x="69" y="159"/>
                    <a:pt x="56" y="169"/>
                    <a:pt x="44" y="175"/>
                  </a:cubicBezTo>
                  <a:cubicBezTo>
                    <a:pt x="20" y="189"/>
                    <a:pt x="0" y="174"/>
                    <a:pt x="2" y="146"/>
                  </a:cubicBezTo>
                  <a:cubicBezTo>
                    <a:pt x="2" y="141"/>
                    <a:pt x="4" y="135"/>
                    <a:pt x="5" y="130"/>
                  </a:cubicBezTo>
                  <a:cubicBezTo>
                    <a:pt x="14" y="97"/>
                    <a:pt x="23" y="65"/>
                    <a:pt x="32" y="32"/>
                  </a:cubicBezTo>
                  <a:cubicBezTo>
                    <a:pt x="34" y="25"/>
                    <a:pt x="38" y="18"/>
                    <a:pt x="41" y="11"/>
                  </a:cubicBezTo>
                  <a:cubicBezTo>
                    <a:pt x="42" y="11"/>
                    <a:pt x="43" y="11"/>
                    <a:pt x="4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3" name="Freeform 40"/>
            <p:cNvSpPr/>
            <p:nvPr/>
          </p:nvSpPr>
          <p:spPr bwMode="auto">
            <a:xfrm>
              <a:off x="452438" y="9998075"/>
              <a:ext cx="515938" cy="619125"/>
            </a:xfrm>
            <a:custGeom>
              <a:avLst/>
              <a:gdLst>
                <a:gd name="T0" fmla="*/ 159 w 159"/>
                <a:gd name="T1" fmla="*/ 191 h 191"/>
                <a:gd name="T2" fmla="*/ 0 w 159"/>
                <a:gd name="T3" fmla="*/ 0 h 191"/>
                <a:gd name="T4" fmla="*/ 159 w 159"/>
                <a:gd name="T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191">
                  <a:moveTo>
                    <a:pt x="159" y="191"/>
                  </a:moveTo>
                  <a:cubicBezTo>
                    <a:pt x="123" y="158"/>
                    <a:pt x="12" y="25"/>
                    <a:pt x="0" y="0"/>
                  </a:cubicBezTo>
                  <a:cubicBezTo>
                    <a:pt x="21" y="14"/>
                    <a:pt x="140" y="156"/>
                    <a:pt x="159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C455-D181-459A-8014-67AAEFFCA7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1020-7931-4610-B95E-80A53469F597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: 圆角 5"/>
          <p:cNvSpPr/>
          <p:nvPr userDrawn="1"/>
        </p:nvSpPr>
        <p:spPr>
          <a:xfrm>
            <a:off x="689270" y="1262131"/>
            <a:ext cx="10842684" cy="2286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 userDrawn="1"/>
        </p:nvSpPr>
        <p:spPr>
          <a:xfrm>
            <a:off x="689270" y="3726269"/>
            <a:ext cx="10842684" cy="22860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819151" y="1376166"/>
            <a:ext cx="2052066" cy="2052834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8" name="图片占位符 16"/>
          <p:cNvSpPr>
            <a:spLocks noGrp="1"/>
          </p:cNvSpPr>
          <p:nvPr>
            <p:ph type="pic" sz="quarter" idx="14"/>
          </p:nvPr>
        </p:nvSpPr>
        <p:spPr>
          <a:xfrm flipH="1">
            <a:off x="9344050" y="3851644"/>
            <a:ext cx="2052066" cy="2052834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4" name="文本框 33"/>
          <p:cNvSpPr txBox="1"/>
          <p:nvPr userDrawn="1"/>
        </p:nvSpPr>
        <p:spPr>
          <a:xfrm>
            <a:off x="645615" y="6156880"/>
            <a:ext cx="2821002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1600" spc="300" dirty="0">
                <a:solidFill>
                  <a:schemeClr val="accent1">
                    <a:alpha val="25000"/>
                  </a:schemeClr>
                </a:solidFill>
                <a:latin typeface="管峻楷书简体" panose="02010600010101010101" pitchFamily="2" charset="-122"/>
                <a:ea typeface="管峻楷书简体" panose="02010600010101010101" pitchFamily="2" charset="-122"/>
              </a:rPr>
              <a:t>含弘光大  继往开来</a:t>
            </a:r>
            <a:endParaRPr lang="zh-CN" altLang="en-US" sz="1600" spc="300" dirty="0">
              <a:solidFill>
                <a:schemeClr val="accent1">
                  <a:alpha val="25000"/>
                </a:schemeClr>
              </a:solidFill>
              <a:latin typeface="管峻楷书简体" panose="02010600010101010101" pitchFamily="2" charset="-122"/>
              <a:ea typeface="管峻楷书简体" panose="02010600010101010101" pitchFamily="2" charset="-122"/>
            </a:endParaRPr>
          </a:p>
        </p:txBody>
      </p:sp>
      <p:sp>
        <p:nvSpPr>
          <p:cNvPr id="81" name="矩形: 圆角 80"/>
          <p:cNvSpPr/>
          <p:nvPr userDrawn="1"/>
        </p:nvSpPr>
        <p:spPr>
          <a:xfrm>
            <a:off x="-431984" y="253874"/>
            <a:ext cx="2400992" cy="6059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81"/>
          <p:cNvGrpSpPr/>
          <p:nvPr userDrawn="1"/>
        </p:nvGrpSpPr>
        <p:grpSpPr>
          <a:xfrm>
            <a:off x="237423" y="135299"/>
            <a:ext cx="847682" cy="847682"/>
            <a:chOff x="237423" y="135299"/>
            <a:chExt cx="847682" cy="847682"/>
          </a:xfrm>
        </p:grpSpPr>
        <p:sp>
          <p:nvSpPr>
            <p:cNvPr id="83" name="椭圆 82"/>
            <p:cNvSpPr/>
            <p:nvPr/>
          </p:nvSpPr>
          <p:spPr>
            <a:xfrm>
              <a:off x="237423" y="135299"/>
              <a:ext cx="847682" cy="847682"/>
            </a:xfrm>
            <a:prstGeom prst="ellipse">
              <a:avLst/>
            </a:prstGeom>
            <a:pattFill prst="dk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293735" y="191234"/>
              <a:ext cx="735058" cy="735811"/>
              <a:chOff x="3497262" y="849313"/>
              <a:chExt cx="4651376" cy="4656138"/>
            </a:xfrm>
            <a:solidFill>
              <a:schemeClr val="accent1"/>
            </a:solidFill>
          </p:grpSpPr>
          <p:sp>
            <p:nvSpPr>
              <p:cNvPr id="85" name="Freeform 7"/>
              <p:cNvSpPr>
                <a:spLocks noEditPoints="1"/>
              </p:cNvSpPr>
              <p:nvPr/>
            </p:nvSpPr>
            <p:spPr bwMode="auto">
              <a:xfrm>
                <a:off x="3497262" y="849313"/>
                <a:ext cx="4651376" cy="4656138"/>
              </a:xfrm>
              <a:custGeom>
                <a:avLst/>
                <a:gdLst>
                  <a:gd name="T0" fmla="*/ 1839 w 1839"/>
                  <a:gd name="T1" fmla="*/ 954 h 1840"/>
                  <a:gd name="T2" fmla="*/ 1836 w 1839"/>
                  <a:gd name="T3" fmla="*/ 991 h 1840"/>
                  <a:gd name="T4" fmla="*/ 1539 w 1839"/>
                  <a:gd name="T5" fmla="*/ 1599 h 1840"/>
                  <a:gd name="T6" fmla="*/ 1101 w 1839"/>
                  <a:gd name="T7" fmla="*/ 1821 h 1840"/>
                  <a:gd name="T8" fmla="*/ 965 w 1839"/>
                  <a:gd name="T9" fmla="*/ 1838 h 1840"/>
                  <a:gd name="T10" fmla="*/ 955 w 1839"/>
                  <a:gd name="T11" fmla="*/ 1840 h 1840"/>
                  <a:gd name="T12" fmla="*/ 887 w 1839"/>
                  <a:gd name="T13" fmla="*/ 1840 h 1840"/>
                  <a:gd name="T14" fmla="*/ 850 w 1839"/>
                  <a:gd name="T15" fmla="*/ 1836 h 1840"/>
                  <a:gd name="T16" fmla="*/ 210 w 1839"/>
                  <a:gd name="T17" fmla="*/ 1500 h 1840"/>
                  <a:gd name="T18" fmla="*/ 21 w 1839"/>
                  <a:gd name="T19" fmla="*/ 1101 h 1840"/>
                  <a:gd name="T20" fmla="*/ 5 w 1839"/>
                  <a:gd name="T21" fmla="*/ 866 h 1840"/>
                  <a:gd name="T22" fmla="*/ 285 w 1839"/>
                  <a:gd name="T23" fmla="*/ 262 h 1840"/>
                  <a:gd name="T24" fmla="*/ 714 w 1839"/>
                  <a:gd name="T25" fmla="*/ 28 h 1840"/>
                  <a:gd name="T26" fmla="*/ 976 w 1839"/>
                  <a:gd name="T27" fmla="*/ 6 h 1840"/>
                  <a:gd name="T28" fmla="*/ 1757 w 1839"/>
                  <a:gd name="T29" fmla="*/ 544 h 1840"/>
                  <a:gd name="T30" fmla="*/ 1834 w 1839"/>
                  <a:gd name="T31" fmla="*/ 832 h 1840"/>
                  <a:gd name="T32" fmla="*/ 1837 w 1839"/>
                  <a:gd name="T33" fmla="*/ 879 h 1840"/>
                  <a:gd name="T34" fmla="*/ 1839 w 1839"/>
                  <a:gd name="T35" fmla="*/ 889 h 1840"/>
                  <a:gd name="T36" fmla="*/ 1839 w 1839"/>
                  <a:gd name="T37" fmla="*/ 954 h 1840"/>
                  <a:gd name="T38" fmla="*/ 920 w 1839"/>
                  <a:gd name="T39" fmla="*/ 1808 h 1840"/>
                  <a:gd name="T40" fmla="*/ 1807 w 1839"/>
                  <a:gd name="T41" fmla="*/ 923 h 1840"/>
                  <a:gd name="T42" fmla="*/ 923 w 1839"/>
                  <a:gd name="T43" fmla="*/ 36 h 1840"/>
                  <a:gd name="T44" fmla="*/ 35 w 1839"/>
                  <a:gd name="T45" fmla="*/ 920 h 1840"/>
                  <a:gd name="T46" fmla="*/ 920 w 1839"/>
                  <a:gd name="T47" fmla="*/ 1808 h 1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39" h="1840">
                    <a:moveTo>
                      <a:pt x="1839" y="954"/>
                    </a:moveTo>
                    <a:cubicBezTo>
                      <a:pt x="1838" y="966"/>
                      <a:pt x="1837" y="979"/>
                      <a:pt x="1836" y="991"/>
                    </a:cubicBezTo>
                    <a:cubicBezTo>
                      <a:pt x="1815" y="1232"/>
                      <a:pt x="1716" y="1435"/>
                      <a:pt x="1539" y="1599"/>
                    </a:cubicBezTo>
                    <a:cubicBezTo>
                      <a:pt x="1414" y="1714"/>
                      <a:pt x="1268" y="1787"/>
                      <a:pt x="1101" y="1821"/>
                    </a:cubicBezTo>
                    <a:cubicBezTo>
                      <a:pt x="1056" y="1830"/>
                      <a:pt x="1011" y="1836"/>
                      <a:pt x="965" y="1838"/>
                    </a:cubicBezTo>
                    <a:cubicBezTo>
                      <a:pt x="962" y="1838"/>
                      <a:pt x="958" y="1839"/>
                      <a:pt x="955" y="1840"/>
                    </a:cubicBezTo>
                    <a:cubicBezTo>
                      <a:pt x="932" y="1840"/>
                      <a:pt x="909" y="1840"/>
                      <a:pt x="887" y="1840"/>
                    </a:cubicBezTo>
                    <a:cubicBezTo>
                      <a:pt x="875" y="1838"/>
                      <a:pt x="862" y="1837"/>
                      <a:pt x="850" y="1836"/>
                    </a:cubicBezTo>
                    <a:cubicBezTo>
                      <a:pt x="590" y="1814"/>
                      <a:pt x="377" y="1701"/>
                      <a:pt x="210" y="1500"/>
                    </a:cubicBezTo>
                    <a:cubicBezTo>
                      <a:pt x="113" y="1384"/>
                      <a:pt x="51" y="1250"/>
                      <a:pt x="21" y="1101"/>
                    </a:cubicBezTo>
                    <a:cubicBezTo>
                      <a:pt x="6" y="1023"/>
                      <a:pt x="0" y="945"/>
                      <a:pt x="5" y="866"/>
                    </a:cubicBezTo>
                    <a:cubicBezTo>
                      <a:pt x="22" y="630"/>
                      <a:pt x="115" y="428"/>
                      <a:pt x="285" y="262"/>
                    </a:cubicBezTo>
                    <a:cubicBezTo>
                      <a:pt x="406" y="144"/>
                      <a:pt x="549" y="67"/>
                      <a:pt x="714" y="28"/>
                    </a:cubicBezTo>
                    <a:cubicBezTo>
                      <a:pt x="800" y="8"/>
                      <a:pt x="887" y="0"/>
                      <a:pt x="976" y="6"/>
                    </a:cubicBezTo>
                    <a:cubicBezTo>
                      <a:pt x="1317" y="27"/>
                      <a:pt x="1615" y="233"/>
                      <a:pt x="1757" y="544"/>
                    </a:cubicBezTo>
                    <a:cubicBezTo>
                      <a:pt x="1798" y="636"/>
                      <a:pt x="1824" y="731"/>
                      <a:pt x="1834" y="832"/>
                    </a:cubicBezTo>
                    <a:cubicBezTo>
                      <a:pt x="1835" y="847"/>
                      <a:pt x="1836" y="863"/>
                      <a:pt x="1837" y="879"/>
                    </a:cubicBezTo>
                    <a:cubicBezTo>
                      <a:pt x="1837" y="882"/>
                      <a:pt x="1838" y="886"/>
                      <a:pt x="1839" y="889"/>
                    </a:cubicBezTo>
                    <a:cubicBezTo>
                      <a:pt x="1839" y="911"/>
                      <a:pt x="1839" y="932"/>
                      <a:pt x="1839" y="954"/>
                    </a:cubicBezTo>
                    <a:close/>
                    <a:moveTo>
                      <a:pt x="920" y="1808"/>
                    </a:moveTo>
                    <a:cubicBezTo>
                      <a:pt x="1408" y="1808"/>
                      <a:pt x="1806" y="1411"/>
                      <a:pt x="1807" y="923"/>
                    </a:cubicBezTo>
                    <a:cubicBezTo>
                      <a:pt x="1807" y="435"/>
                      <a:pt x="1410" y="36"/>
                      <a:pt x="923" y="36"/>
                    </a:cubicBezTo>
                    <a:cubicBezTo>
                      <a:pt x="434" y="35"/>
                      <a:pt x="35" y="433"/>
                      <a:pt x="35" y="920"/>
                    </a:cubicBezTo>
                    <a:cubicBezTo>
                      <a:pt x="35" y="1409"/>
                      <a:pt x="432" y="1807"/>
                      <a:pt x="920" y="18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9"/>
              <p:cNvSpPr>
                <a:spLocks noEditPoints="1"/>
              </p:cNvSpPr>
              <p:nvPr/>
            </p:nvSpPr>
            <p:spPr bwMode="auto">
              <a:xfrm>
                <a:off x="4164013" y="1536700"/>
                <a:ext cx="3333750" cy="3371850"/>
              </a:xfrm>
              <a:custGeom>
                <a:avLst/>
                <a:gdLst>
                  <a:gd name="T0" fmla="*/ 426 w 1318"/>
                  <a:gd name="T1" fmla="*/ 1249 h 1332"/>
                  <a:gd name="T2" fmla="*/ 40 w 1318"/>
                  <a:gd name="T3" fmla="*/ 476 h 1332"/>
                  <a:gd name="T4" fmla="*/ 1280 w 1318"/>
                  <a:gd name="T5" fmla="*/ 499 h 1332"/>
                  <a:gd name="T6" fmla="*/ 886 w 1318"/>
                  <a:gd name="T7" fmla="*/ 1249 h 1332"/>
                  <a:gd name="T8" fmla="*/ 625 w 1318"/>
                  <a:gd name="T9" fmla="*/ 1329 h 1332"/>
                  <a:gd name="T10" fmla="*/ 876 w 1318"/>
                  <a:gd name="T11" fmla="*/ 1229 h 1332"/>
                  <a:gd name="T12" fmla="*/ 643 w 1318"/>
                  <a:gd name="T13" fmla="*/ 29 h 1332"/>
                  <a:gd name="T14" fmla="*/ 436 w 1318"/>
                  <a:gd name="T15" fmla="*/ 1228 h 1332"/>
                  <a:gd name="T16" fmla="*/ 316 w 1318"/>
                  <a:gd name="T17" fmla="*/ 1131 h 1332"/>
                  <a:gd name="T18" fmla="*/ 365 w 1318"/>
                  <a:gd name="T19" fmla="*/ 1074 h 1332"/>
                  <a:gd name="T20" fmla="*/ 410 w 1318"/>
                  <a:gd name="T21" fmla="*/ 650 h 1332"/>
                  <a:gd name="T22" fmla="*/ 450 w 1318"/>
                  <a:gd name="T23" fmla="*/ 607 h 1332"/>
                  <a:gd name="T24" fmla="*/ 608 w 1318"/>
                  <a:gd name="T25" fmla="*/ 676 h 1332"/>
                  <a:gd name="T26" fmla="*/ 536 w 1318"/>
                  <a:gd name="T27" fmla="*/ 748 h 1332"/>
                  <a:gd name="T28" fmla="*/ 528 w 1318"/>
                  <a:gd name="T29" fmla="*/ 1091 h 1332"/>
                  <a:gd name="T30" fmla="*/ 546 w 1318"/>
                  <a:gd name="T31" fmla="*/ 1115 h 1332"/>
                  <a:gd name="T32" fmla="*/ 564 w 1318"/>
                  <a:gd name="T33" fmla="*/ 1037 h 1332"/>
                  <a:gd name="T34" fmla="*/ 656 w 1318"/>
                  <a:gd name="T35" fmla="*/ 701 h 1332"/>
                  <a:gd name="T36" fmla="*/ 726 w 1318"/>
                  <a:gd name="T37" fmla="*/ 737 h 1332"/>
                  <a:gd name="T38" fmla="*/ 762 w 1318"/>
                  <a:gd name="T39" fmla="*/ 1087 h 1332"/>
                  <a:gd name="T40" fmla="*/ 780 w 1318"/>
                  <a:gd name="T41" fmla="*/ 1114 h 1332"/>
                  <a:gd name="T42" fmla="*/ 800 w 1318"/>
                  <a:gd name="T43" fmla="*/ 1079 h 1332"/>
                  <a:gd name="T44" fmla="*/ 799 w 1318"/>
                  <a:gd name="T45" fmla="*/ 793 h 1332"/>
                  <a:gd name="T46" fmla="*/ 718 w 1318"/>
                  <a:gd name="T47" fmla="*/ 677 h 1332"/>
                  <a:gd name="T48" fmla="*/ 778 w 1318"/>
                  <a:gd name="T49" fmla="*/ 637 h 1332"/>
                  <a:gd name="T50" fmla="*/ 842 w 1318"/>
                  <a:gd name="T51" fmla="*/ 586 h 1332"/>
                  <a:gd name="T52" fmla="*/ 917 w 1318"/>
                  <a:gd name="T53" fmla="*/ 643 h 1332"/>
                  <a:gd name="T54" fmla="*/ 935 w 1318"/>
                  <a:gd name="T55" fmla="*/ 977 h 1332"/>
                  <a:gd name="T56" fmla="*/ 986 w 1318"/>
                  <a:gd name="T57" fmla="*/ 1141 h 1332"/>
                  <a:gd name="T58" fmla="*/ 876 w 1318"/>
                  <a:gd name="T59" fmla="*/ 1229 h 1332"/>
                  <a:gd name="T60" fmla="*/ 723 w 1318"/>
                  <a:gd name="T61" fmla="*/ 882 h 1332"/>
                  <a:gd name="T62" fmla="*/ 707 w 1318"/>
                  <a:gd name="T63" fmla="*/ 882 h 1332"/>
                  <a:gd name="T64" fmla="*/ 690 w 1318"/>
                  <a:gd name="T65" fmla="*/ 939 h 1332"/>
                  <a:gd name="T66" fmla="*/ 668 w 1318"/>
                  <a:gd name="T67" fmla="*/ 861 h 1332"/>
                  <a:gd name="T68" fmla="*/ 627 w 1318"/>
                  <a:gd name="T69" fmla="*/ 849 h 1332"/>
                  <a:gd name="T70" fmla="*/ 660 w 1318"/>
                  <a:gd name="T71" fmla="*/ 840 h 1332"/>
                  <a:gd name="T72" fmla="*/ 743 w 1318"/>
                  <a:gd name="T73" fmla="*/ 798 h 1332"/>
                  <a:gd name="T74" fmla="*/ 661 w 1318"/>
                  <a:gd name="T75" fmla="*/ 765 h 1332"/>
                  <a:gd name="T76" fmla="*/ 632 w 1318"/>
                  <a:gd name="T77" fmla="*/ 752 h 1332"/>
                  <a:gd name="T78" fmla="*/ 609 w 1318"/>
                  <a:gd name="T79" fmla="*/ 746 h 1332"/>
                  <a:gd name="T80" fmla="*/ 612 w 1318"/>
                  <a:gd name="T81" fmla="*/ 790 h 1332"/>
                  <a:gd name="T82" fmla="*/ 655 w 1318"/>
                  <a:gd name="T83" fmla="*/ 796 h 1332"/>
                  <a:gd name="T84" fmla="*/ 606 w 1318"/>
                  <a:gd name="T85" fmla="*/ 833 h 1332"/>
                  <a:gd name="T86" fmla="*/ 619 w 1318"/>
                  <a:gd name="T87" fmla="*/ 871 h 1332"/>
                  <a:gd name="T88" fmla="*/ 611 w 1318"/>
                  <a:gd name="T89" fmla="*/ 928 h 1332"/>
                  <a:gd name="T90" fmla="*/ 647 w 1318"/>
                  <a:gd name="T91" fmla="*/ 971 h 1332"/>
                  <a:gd name="T92" fmla="*/ 651 w 1318"/>
                  <a:gd name="T93" fmla="*/ 1048 h 1332"/>
                  <a:gd name="T94" fmla="*/ 628 w 1318"/>
                  <a:gd name="T95" fmla="*/ 997 h 1332"/>
                  <a:gd name="T96" fmla="*/ 615 w 1318"/>
                  <a:gd name="T97" fmla="*/ 960 h 1332"/>
                  <a:gd name="T98" fmla="*/ 597 w 1318"/>
                  <a:gd name="T99" fmla="*/ 978 h 1332"/>
                  <a:gd name="T100" fmla="*/ 645 w 1318"/>
                  <a:gd name="T101" fmla="*/ 1079 h 1332"/>
                  <a:gd name="T102" fmla="*/ 649 w 1318"/>
                  <a:gd name="T103" fmla="*/ 1180 h 1332"/>
                  <a:gd name="T104" fmla="*/ 682 w 1318"/>
                  <a:gd name="T105" fmla="*/ 1189 h 1332"/>
                  <a:gd name="T106" fmla="*/ 696 w 1318"/>
                  <a:gd name="T107" fmla="*/ 1080 h 1332"/>
                  <a:gd name="T108" fmla="*/ 740 w 1318"/>
                  <a:gd name="T109" fmla="*/ 960 h 1332"/>
                  <a:gd name="T110" fmla="*/ 715 w 1318"/>
                  <a:gd name="T111" fmla="*/ 957 h 1332"/>
                  <a:gd name="T112" fmla="*/ 867 w 1318"/>
                  <a:gd name="T113" fmla="*/ 1275 h 1332"/>
                  <a:gd name="T114" fmla="*/ 475 w 1318"/>
                  <a:gd name="T115" fmla="*/ 1212 h 1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18" h="1332">
                    <a:moveTo>
                      <a:pt x="410" y="1281"/>
                    </a:moveTo>
                    <a:cubicBezTo>
                      <a:pt x="415" y="1271"/>
                      <a:pt x="420" y="1260"/>
                      <a:pt x="426" y="1249"/>
                    </a:cubicBezTo>
                    <a:cubicBezTo>
                      <a:pt x="254" y="1177"/>
                      <a:pt x="130" y="1058"/>
                      <a:pt x="61" y="885"/>
                    </a:cubicBezTo>
                    <a:cubicBezTo>
                      <a:pt x="7" y="752"/>
                      <a:pt x="0" y="614"/>
                      <a:pt x="40" y="476"/>
                    </a:cubicBezTo>
                    <a:cubicBezTo>
                      <a:pt x="122" y="192"/>
                      <a:pt x="382" y="0"/>
                      <a:pt x="672" y="8"/>
                    </a:cubicBezTo>
                    <a:cubicBezTo>
                      <a:pt x="972" y="17"/>
                      <a:pt x="1215" y="227"/>
                      <a:pt x="1280" y="499"/>
                    </a:cubicBezTo>
                    <a:cubicBezTo>
                      <a:pt x="1318" y="655"/>
                      <a:pt x="1299" y="805"/>
                      <a:pt x="1224" y="947"/>
                    </a:cubicBezTo>
                    <a:cubicBezTo>
                      <a:pt x="1150" y="1089"/>
                      <a:pt x="1036" y="1189"/>
                      <a:pt x="886" y="1249"/>
                    </a:cubicBezTo>
                    <a:cubicBezTo>
                      <a:pt x="892" y="1260"/>
                      <a:pt x="897" y="1271"/>
                      <a:pt x="903" y="1283"/>
                    </a:cubicBezTo>
                    <a:cubicBezTo>
                      <a:pt x="813" y="1318"/>
                      <a:pt x="720" y="1332"/>
                      <a:pt x="625" y="1329"/>
                    </a:cubicBezTo>
                    <a:cubicBezTo>
                      <a:pt x="559" y="1326"/>
                      <a:pt x="444" y="1301"/>
                      <a:pt x="410" y="1281"/>
                    </a:cubicBezTo>
                    <a:close/>
                    <a:moveTo>
                      <a:pt x="876" y="1229"/>
                    </a:moveTo>
                    <a:cubicBezTo>
                      <a:pt x="1097" y="1152"/>
                      <a:pt x="1310" y="903"/>
                      <a:pt x="1273" y="578"/>
                    </a:cubicBezTo>
                    <a:cubicBezTo>
                      <a:pt x="1238" y="266"/>
                      <a:pt x="968" y="22"/>
                      <a:pt x="643" y="29"/>
                    </a:cubicBezTo>
                    <a:cubicBezTo>
                      <a:pt x="319" y="36"/>
                      <a:pt x="54" y="295"/>
                      <a:pt x="37" y="617"/>
                    </a:cubicBezTo>
                    <a:cubicBezTo>
                      <a:pt x="21" y="923"/>
                      <a:pt x="227" y="1156"/>
                      <a:pt x="436" y="1228"/>
                    </a:cubicBezTo>
                    <a:cubicBezTo>
                      <a:pt x="440" y="1220"/>
                      <a:pt x="444" y="1212"/>
                      <a:pt x="449" y="1203"/>
                    </a:cubicBezTo>
                    <a:cubicBezTo>
                      <a:pt x="401" y="1184"/>
                      <a:pt x="357" y="1161"/>
                      <a:pt x="316" y="1131"/>
                    </a:cubicBezTo>
                    <a:cubicBezTo>
                      <a:pt x="335" y="1132"/>
                      <a:pt x="346" y="1122"/>
                      <a:pt x="353" y="1106"/>
                    </a:cubicBezTo>
                    <a:cubicBezTo>
                      <a:pt x="357" y="1095"/>
                      <a:pt x="362" y="1085"/>
                      <a:pt x="365" y="1074"/>
                    </a:cubicBezTo>
                    <a:cubicBezTo>
                      <a:pt x="389" y="985"/>
                      <a:pt x="401" y="895"/>
                      <a:pt x="406" y="804"/>
                    </a:cubicBezTo>
                    <a:cubicBezTo>
                      <a:pt x="408" y="752"/>
                      <a:pt x="409" y="701"/>
                      <a:pt x="410" y="650"/>
                    </a:cubicBezTo>
                    <a:cubicBezTo>
                      <a:pt x="410" y="646"/>
                      <a:pt x="412" y="642"/>
                      <a:pt x="415" y="640"/>
                    </a:cubicBezTo>
                    <a:cubicBezTo>
                      <a:pt x="426" y="628"/>
                      <a:pt x="437" y="616"/>
                      <a:pt x="450" y="607"/>
                    </a:cubicBezTo>
                    <a:cubicBezTo>
                      <a:pt x="465" y="596"/>
                      <a:pt x="482" y="588"/>
                      <a:pt x="500" y="577"/>
                    </a:cubicBezTo>
                    <a:cubicBezTo>
                      <a:pt x="523" y="626"/>
                      <a:pt x="560" y="656"/>
                      <a:pt x="608" y="676"/>
                    </a:cubicBezTo>
                    <a:cubicBezTo>
                      <a:pt x="597" y="684"/>
                      <a:pt x="587" y="691"/>
                      <a:pt x="578" y="697"/>
                    </a:cubicBezTo>
                    <a:cubicBezTo>
                      <a:pt x="558" y="710"/>
                      <a:pt x="545" y="727"/>
                      <a:pt x="536" y="748"/>
                    </a:cubicBezTo>
                    <a:cubicBezTo>
                      <a:pt x="524" y="774"/>
                      <a:pt x="518" y="802"/>
                      <a:pt x="519" y="831"/>
                    </a:cubicBezTo>
                    <a:cubicBezTo>
                      <a:pt x="522" y="918"/>
                      <a:pt x="525" y="1004"/>
                      <a:pt x="528" y="1091"/>
                    </a:cubicBezTo>
                    <a:cubicBezTo>
                      <a:pt x="528" y="1096"/>
                      <a:pt x="529" y="1101"/>
                      <a:pt x="530" y="1106"/>
                    </a:cubicBezTo>
                    <a:cubicBezTo>
                      <a:pt x="531" y="1116"/>
                      <a:pt x="537" y="1119"/>
                      <a:pt x="546" y="1115"/>
                    </a:cubicBezTo>
                    <a:cubicBezTo>
                      <a:pt x="556" y="1111"/>
                      <a:pt x="562" y="1104"/>
                      <a:pt x="562" y="1094"/>
                    </a:cubicBezTo>
                    <a:cubicBezTo>
                      <a:pt x="563" y="1075"/>
                      <a:pt x="564" y="1056"/>
                      <a:pt x="564" y="1037"/>
                    </a:cubicBezTo>
                    <a:cubicBezTo>
                      <a:pt x="565" y="971"/>
                      <a:pt x="564" y="905"/>
                      <a:pt x="566" y="839"/>
                    </a:cubicBezTo>
                    <a:cubicBezTo>
                      <a:pt x="567" y="775"/>
                      <a:pt x="597" y="728"/>
                      <a:pt x="656" y="701"/>
                    </a:cubicBezTo>
                    <a:cubicBezTo>
                      <a:pt x="659" y="700"/>
                      <a:pt x="662" y="698"/>
                      <a:pt x="665" y="699"/>
                    </a:cubicBezTo>
                    <a:cubicBezTo>
                      <a:pt x="690" y="705"/>
                      <a:pt x="712" y="714"/>
                      <a:pt x="726" y="737"/>
                    </a:cubicBezTo>
                    <a:cubicBezTo>
                      <a:pt x="747" y="772"/>
                      <a:pt x="760" y="810"/>
                      <a:pt x="761" y="851"/>
                    </a:cubicBezTo>
                    <a:cubicBezTo>
                      <a:pt x="762" y="929"/>
                      <a:pt x="762" y="1008"/>
                      <a:pt x="762" y="1087"/>
                    </a:cubicBezTo>
                    <a:cubicBezTo>
                      <a:pt x="762" y="1091"/>
                      <a:pt x="762" y="1094"/>
                      <a:pt x="763" y="1098"/>
                    </a:cubicBezTo>
                    <a:cubicBezTo>
                      <a:pt x="764" y="1108"/>
                      <a:pt x="771" y="1114"/>
                      <a:pt x="780" y="1114"/>
                    </a:cubicBezTo>
                    <a:cubicBezTo>
                      <a:pt x="790" y="1114"/>
                      <a:pt x="797" y="1108"/>
                      <a:pt x="799" y="1099"/>
                    </a:cubicBezTo>
                    <a:cubicBezTo>
                      <a:pt x="800" y="1092"/>
                      <a:pt x="800" y="1085"/>
                      <a:pt x="800" y="1079"/>
                    </a:cubicBezTo>
                    <a:cubicBezTo>
                      <a:pt x="801" y="1051"/>
                      <a:pt x="801" y="1024"/>
                      <a:pt x="801" y="996"/>
                    </a:cubicBezTo>
                    <a:cubicBezTo>
                      <a:pt x="803" y="929"/>
                      <a:pt x="805" y="861"/>
                      <a:pt x="799" y="793"/>
                    </a:cubicBezTo>
                    <a:cubicBezTo>
                      <a:pt x="795" y="742"/>
                      <a:pt x="772" y="705"/>
                      <a:pt x="727" y="682"/>
                    </a:cubicBezTo>
                    <a:cubicBezTo>
                      <a:pt x="724" y="680"/>
                      <a:pt x="721" y="679"/>
                      <a:pt x="718" y="677"/>
                    </a:cubicBezTo>
                    <a:cubicBezTo>
                      <a:pt x="716" y="676"/>
                      <a:pt x="714" y="675"/>
                      <a:pt x="712" y="674"/>
                    </a:cubicBezTo>
                    <a:cubicBezTo>
                      <a:pt x="736" y="664"/>
                      <a:pt x="760" y="655"/>
                      <a:pt x="778" y="637"/>
                    </a:cubicBezTo>
                    <a:cubicBezTo>
                      <a:pt x="796" y="619"/>
                      <a:pt x="811" y="599"/>
                      <a:pt x="827" y="580"/>
                    </a:cubicBezTo>
                    <a:cubicBezTo>
                      <a:pt x="831" y="582"/>
                      <a:pt x="836" y="584"/>
                      <a:pt x="842" y="586"/>
                    </a:cubicBezTo>
                    <a:cubicBezTo>
                      <a:pt x="869" y="597"/>
                      <a:pt x="891" y="615"/>
                      <a:pt x="912" y="634"/>
                    </a:cubicBezTo>
                    <a:cubicBezTo>
                      <a:pt x="915" y="636"/>
                      <a:pt x="917" y="640"/>
                      <a:pt x="917" y="643"/>
                    </a:cubicBezTo>
                    <a:cubicBezTo>
                      <a:pt x="918" y="676"/>
                      <a:pt x="917" y="709"/>
                      <a:pt x="919" y="742"/>
                    </a:cubicBezTo>
                    <a:cubicBezTo>
                      <a:pt x="924" y="820"/>
                      <a:pt x="929" y="898"/>
                      <a:pt x="935" y="977"/>
                    </a:cubicBezTo>
                    <a:cubicBezTo>
                      <a:pt x="938" y="1014"/>
                      <a:pt x="942" y="1052"/>
                      <a:pt x="958" y="1087"/>
                    </a:cubicBezTo>
                    <a:cubicBezTo>
                      <a:pt x="966" y="1105"/>
                      <a:pt x="976" y="1123"/>
                      <a:pt x="986" y="1141"/>
                    </a:cubicBezTo>
                    <a:cubicBezTo>
                      <a:pt x="948" y="1166"/>
                      <a:pt x="907" y="1187"/>
                      <a:pt x="863" y="1204"/>
                    </a:cubicBezTo>
                    <a:cubicBezTo>
                      <a:pt x="868" y="1213"/>
                      <a:pt x="872" y="1221"/>
                      <a:pt x="876" y="1229"/>
                    </a:cubicBezTo>
                    <a:close/>
                    <a:moveTo>
                      <a:pt x="715" y="957"/>
                    </a:moveTo>
                    <a:cubicBezTo>
                      <a:pt x="734" y="933"/>
                      <a:pt x="731" y="908"/>
                      <a:pt x="723" y="882"/>
                    </a:cubicBezTo>
                    <a:cubicBezTo>
                      <a:pt x="722" y="879"/>
                      <a:pt x="717" y="876"/>
                      <a:pt x="714" y="873"/>
                    </a:cubicBezTo>
                    <a:cubicBezTo>
                      <a:pt x="712" y="876"/>
                      <a:pt x="708" y="879"/>
                      <a:pt x="707" y="882"/>
                    </a:cubicBezTo>
                    <a:cubicBezTo>
                      <a:pt x="704" y="893"/>
                      <a:pt x="702" y="905"/>
                      <a:pt x="699" y="916"/>
                    </a:cubicBezTo>
                    <a:cubicBezTo>
                      <a:pt x="697" y="924"/>
                      <a:pt x="693" y="931"/>
                      <a:pt x="690" y="939"/>
                    </a:cubicBezTo>
                    <a:cubicBezTo>
                      <a:pt x="688" y="921"/>
                      <a:pt x="688" y="904"/>
                      <a:pt x="687" y="887"/>
                    </a:cubicBezTo>
                    <a:cubicBezTo>
                      <a:pt x="687" y="871"/>
                      <a:pt x="683" y="866"/>
                      <a:pt x="668" y="861"/>
                    </a:cubicBezTo>
                    <a:cubicBezTo>
                      <a:pt x="659" y="858"/>
                      <a:pt x="650" y="856"/>
                      <a:pt x="641" y="854"/>
                    </a:cubicBezTo>
                    <a:cubicBezTo>
                      <a:pt x="636" y="852"/>
                      <a:pt x="631" y="850"/>
                      <a:pt x="627" y="849"/>
                    </a:cubicBezTo>
                    <a:cubicBezTo>
                      <a:pt x="627" y="847"/>
                      <a:pt x="627" y="846"/>
                      <a:pt x="627" y="845"/>
                    </a:cubicBezTo>
                    <a:cubicBezTo>
                      <a:pt x="638" y="843"/>
                      <a:pt x="649" y="841"/>
                      <a:pt x="660" y="840"/>
                    </a:cubicBezTo>
                    <a:cubicBezTo>
                      <a:pt x="677" y="838"/>
                      <a:pt x="695" y="837"/>
                      <a:pt x="712" y="837"/>
                    </a:cubicBezTo>
                    <a:cubicBezTo>
                      <a:pt x="735" y="836"/>
                      <a:pt x="741" y="814"/>
                      <a:pt x="743" y="798"/>
                    </a:cubicBezTo>
                    <a:cubicBezTo>
                      <a:pt x="744" y="783"/>
                      <a:pt x="736" y="773"/>
                      <a:pt x="716" y="770"/>
                    </a:cubicBezTo>
                    <a:cubicBezTo>
                      <a:pt x="698" y="767"/>
                      <a:pt x="679" y="766"/>
                      <a:pt x="661" y="765"/>
                    </a:cubicBezTo>
                    <a:cubicBezTo>
                      <a:pt x="654" y="764"/>
                      <a:pt x="647" y="764"/>
                      <a:pt x="640" y="763"/>
                    </a:cubicBezTo>
                    <a:cubicBezTo>
                      <a:pt x="633" y="762"/>
                      <a:pt x="630" y="759"/>
                      <a:pt x="632" y="752"/>
                    </a:cubicBezTo>
                    <a:cubicBezTo>
                      <a:pt x="633" y="750"/>
                      <a:pt x="632" y="746"/>
                      <a:pt x="631" y="745"/>
                    </a:cubicBezTo>
                    <a:cubicBezTo>
                      <a:pt x="626" y="740"/>
                      <a:pt x="613" y="740"/>
                      <a:pt x="609" y="746"/>
                    </a:cubicBezTo>
                    <a:cubicBezTo>
                      <a:pt x="605" y="754"/>
                      <a:pt x="601" y="763"/>
                      <a:pt x="599" y="771"/>
                    </a:cubicBezTo>
                    <a:cubicBezTo>
                      <a:pt x="597" y="782"/>
                      <a:pt x="602" y="788"/>
                      <a:pt x="612" y="790"/>
                    </a:cubicBezTo>
                    <a:cubicBezTo>
                      <a:pt x="624" y="791"/>
                      <a:pt x="635" y="791"/>
                      <a:pt x="646" y="790"/>
                    </a:cubicBezTo>
                    <a:cubicBezTo>
                      <a:pt x="652" y="790"/>
                      <a:pt x="654" y="791"/>
                      <a:pt x="655" y="796"/>
                    </a:cubicBezTo>
                    <a:cubicBezTo>
                      <a:pt x="657" y="806"/>
                      <a:pt x="653" y="811"/>
                      <a:pt x="642" y="815"/>
                    </a:cubicBezTo>
                    <a:cubicBezTo>
                      <a:pt x="630" y="820"/>
                      <a:pt x="617" y="826"/>
                      <a:pt x="606" y="833"/>
                    </a:cubicBezTo>
                    <a:cubicBezTo>
                      <a:pt x="596" y="840"/>
                      <a:pt x="597" y="848"/>
                      <a:pt x="604" y="856"/>
                    </a:cubicBezTo>
                    <a:cubicBezTo>
                      <a:pt x="609" y="862"/>
                      <a:pt x="614" y="867"/>
                      <a:pt x="619" y="871"/>
                    </a:cubicBezTo>
                    <a:cubicBezTo>
                      <a:pt x="623" y="875"/>
                      <a:pt x="624" y="878"/>
                      <a:pt x="621" y="884"/>
                    </a:cubicBezTo>
                    <a:cubicBezTo>
                      <a:pt x="614" y="897"/>
                      <a:pt x="610" y="912"/>
                      <a:pt x="611" y="928"/>
                    </a:cubicBezTo>
                    <a:cubicBezTo>
                      <a:pt x="612" y="938"/>
                      <a:pt x="616" y="945"/>
                      <a:pt x="624" y="951"/>
                    </a:cubicBezTo>
                    <a:cubicBezTo>
                      <a:pt x="632" y="957"/>
                      <a:pt x="640" y="964"/>
                      <a:pt x="647" y="971"/>
                    </a:cubicBezTo>
                    <a:cubicBezTo>
                      <a:pt x="649" y="973"/>
                      <a:pt x="651" y="976"/>
                      <a:pt x="651" y="979"/>
                    </a:cubicBezTo>
                    <a:cubicBezTo>
                      <a:pt x="651" y="1001"/>
                      <a:pt x="651" y="1024"/>
                      <a:pt x="651" y="1048"/>
                    </a:cubicBezTo>
                    <a:cubicBezTo>
                      <a:pt x="648" y="1044"/>
                      <a:pt x="645" y="1040"/>
                      <a:pt x="641" y="1036"/>
                    </a:cubicBezTo>
                    <a:cubicBezTo>
                      <a:pt x="633" y="1024"/>
                      <a:pt x="627" y="1012"/>
                      <a:pt x="628" y="997"/>
                    </a:cubicBezTo>
                    <a:cubicBezTo>
                      <a:pt x="628" y="988"/>
                      <a:pt x="626" y="979"/>
                      <a:pt x="624" y="971"/>
                    </a:cubicBezTo>
                    <a:cubicBezTo>
                      <a:pt x="622" y="966"/>
                      <a:pt x="617" y="960"/>
                      <a:pt x="615" y="960"/>
                    </a:cubicBezTo>
                    <a:cubicBezTo>
                      <a:pt x="610" y="961"/>
                      <a:pt x="605" y="965"/>
                      <a:pt x="600" y="969"/>
                    </a:cubicBezTo>
                    <a:cubicBezTo>
                      <a:pt x="598" y="971"/>
                      <a:pt x="597" y="975"/>
                      <a:pt x="597" y="978"/>
                    </a:cubicBezTo>
                    <a:cubicBezTo>
                      <a:pt x="598" y="991"/>
                      <a:pt x="598" y="1004"/>
                      <a:pt x="599" y="1017"/>
                    </a:cubicBezTo>
                    <a:cubicBezTo>
                      <a:pt x="602" y="1047"/>
                      <a:pt x="616" y="1069"/>
                      <a:pt x="645" y="1079"/>
                    </a:cubicBezTo>
                    <a:cubicBezTo>
                      <a:pt x="651" y="1081"/>
                      <a:pt x="651" y="1085"/>
                      <a:pt x="651" y="1090"/>
                    </a:cubicBezTo>
                    <a:cubicBezTo>
                      <a:pt x="651" y="1120"/>
                      <a:pt x="651" y="1150"/>
                      <a:pt x="649" y="1180"/>
                    </a:cubicBezTo>
                    <a:cubicBezTo>
                      <a:pt x="649" y="1191"/>
                      <a:pt x="653" y="1196"/>
                      <a:pt x="662" y="1200"/>
                    </a:cubicBezTo>
                    <a:cubicBezTo>
                      <a:pt x="676" y="1207"/>
                      <a:pt x="681" y="1204"/>
                      <a:pt x="682" y="1189"/>
                    </a:cubicBezTo>
                    <a:cubicBezTo>
                      <a:pt x="684" y="1158"/>
                      <a:pt x="685" y="1127"/>
                      <a:pt x="686" y="1096"/>
                    </a:cubicBezTo>
                    <a:cubicBezTo>
                      <a:pt x="686" y="1088"/>
                      <a:pt x="689" y="1084"/>
                      <a:pt x="696" y="1080"/>
                    </a:cubicBezTo>
                    <a:cubicBezTo>
                      <a:pt x="711" y="1072"/>
                      <a:pt x="725" y="1062"/>
                      <a:pt x="731" y="1044"/>
                    </a:cubicBezTo>
                    <a:cubicBezTo>
                      <a:pt x="739" y="1017"/>
                      <a:pt x="739" y="989"/>
                      <a:pt x="740" y="960"/>
                    </a:cubicBezTo>
                    <a:cubicBezTo>
                      <a:pt x="737" y="959"/>
                      <a:pt x="735" y="958"/>
                      <a:pt x="732" y="958"/>
                    </a:cubicBezTo>
                    <a:cubicBezTo>
                      <a:pt x="727" y="958"/>
                      <a:pt x="722" y="958"/>
                      <a:pt x="715" y="957"/>
                    </a:cubicBezTo>
                    <a:close/>
                    <a:moveTo>
                      <a:pt x="445" y="1274"/>
                    </a:moveTo>
                    <a:cubicBezTo>
                      <a:pt x="586" y="1320"/>
                      <a:pt x="726" y="1321"/>
                      <a:pt x="867" y="1275"/>
                    </a:cubicBezTo>
                    <a:cubicBezTo>
                      <a:pt x="857" y="1253"/>
                      <a:pt x="847" y="1233"/>
                      <a:pt x="837" y="1213"/>
                    </a:cubicBezTo>
                    <a:cubicBezTo>
                      <a:pt x="716" y="1251"/>
                      <a:pt x="596" y="1250"/>
                      <a:pt x="475" y="1212"/>
                    </a:cubicBezTo>
                    <a:cubicBezTo>
                      <a:pt x="465" y="1233"/>
                      <a:pt x="455" y="1253"/>
                      <a:pt x="445" y="12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0"/>
              <p:cNvSpPr>
                <a:spLocks noEditPoints="1"/>
              </p:cNvSpPr>
              <p:nvPr/>
            </p:nvSpPr>
            <p:spPr bwMode="auto">
              <a:xfrm>
                <a:off x="3932238" y="2098675"/>
                <a:ext cx="374650" cy="471488"/>
              </a:xfrm>
              <a:custGeom>
                <a:avLst/>
                <a:gdLst>
                  <a:gd name="T0" fmla="*/ 129 w 148"/>
                  <a:gd name="T1" fmla="*/ 97 h 186"/>
                  <a:gd name="T2" fmla="*/ 138 w 148"/>
                  <a:gd name="T3" fmla="*/ 90 h 186"/>
                  <a:gd name="T4" fmla="*/ 148 w 148"/>
                  <a:gd name="T5" fmla="*/ 88 h 186"/>
                  <a:gd name="T6" fmla="*/ 147 w 148"/>
                  <a:gd name="T7" fmla="*/ 97 h 186"/>
                  <a:gd name="T8" fmla="*/ 142 w 148"/>
                  <a:gd name="T9" fmla="*/ 106 h 186"/>
                  <a:gd name="T10" fmla="*/ 114 w 148"/>
                  <a:gd name="T11" fmla="*/ 150 h 186"/>
                  <a:gd name="T12" fmla="*/ 62 w 148"/>
                  <a:gd name="T13" fmla="*/ 185 h 186"/>
                  <a:gd name="T14" fmla="*/ 31 w 148"/>
                  <a:gd name="T15" fmla="*/ 185 h 186"/>
                  <a:gd name="T16" fmla="*/ 10 w 148"/>
                  <a:gd name="T17" fmla="*/ 147 h 186"/>
                  <a:gd name="T18" fmla="*/ 21 w 148"/>
                  <a:gd name="T19" fmla="*/ 147 h 186"/>
                  <a:gd name="T20" fmla="*/ 36 w 148"/>
                  <a:gd name="T21" fmla="*/ 154 h 186"/>
                  <a:gd name="T22" fmla="*/ 47 w 148"/>
                  <a:gd name="T23" fmla="*/ 140 h 186"/>
                  <a:gd name="T24" fmla="*/ 49 w 148"/>
                  <a:gd name="T25" fmla="*/ 134 h 186"/>
                  <a:gd name="T26" fmla="*/ 43 w 148"/>
                  <a:gd name="T27" fmla="*/ 107 h 186"/>
                  <a:gd name="T28" fmla="*/ 36 w 148"/>
                  <a:gd name="T29" fmla="*/ 101 h 186"/>
                  <a:gd name="T30" fmla="*/ 10 w 148"/>
                  <a:gd name="T31" fmla="*/ 102 h 186"/>
                  <a:gd name="T32" fmla="*/ 4 w 148"/>
                  <a:gd name="T33" fmla="*/ 105 h 186"/>
                  <a:gd name="T34" fmla="*/ 0 w 148"/>
                  <a:gd name="T35" fmla="*/ 95 h 186"/>
                  <a:gd name="T36" fmla="*/ 5 w 148"/>
                  <a:gd name="T37" fmla="*/ 84 h 186"/>
                  <a:gd name="T38" fmla="*/ 33 w 148"/>
                  <a:gd name="T39" fmla="*/ 25 h 186"/>
                  <a:gd name="T40" fmla="*/ 43 w 148"/>
                  <a:gd name="T41" fmla="*/ 8 h 186"/>
                  <a:gd name="T42" fmla="*/ 61 w 148"/>
                  <a:gd name="T43" fmla="*/ 1 h 186"/>
                  <a:gd name="T44" fmla="*/ 69 w 148"/>
                  <a:gd name="T45" fmla="*/ 14 h 186"/>
                  <a:gd name="T46" fmla="*/ 67 w 148"/>
                  <a:gd name="T47" fmla="*/ 42 h 186"/>
                  <a:gd name="T48" fmla="*/ 79 w 148"/>
                  <a:gd name="T49" fmla="*/ 48 h 186"/>
                  <a:gd name="T50" fmla="*/ 85 w 148"/>
                  <a:gd name="T51" fmla="*/ 36 h 186"/>
                  <a:gd name="T52" fmla="*/ 126 w 148"/>
                  <a:gd name="T53" fmla="*/ 17 h 186"/>
                  <a:gd name="T54" fmla="*/ 138 w 148"/>
                  <a:gd name="T55" fmla="*/ 40 h 186"/>
                  <a:gd name="T56" fmla="*/ 127 w 148"/>
                  <a:gd name="T57" fmla="*/ 92 h 186"/>
                  <a:gd name="T58" fmla="*/ 127 w 148"/>
                  <a:gd name="T59" fmla="*/ 95 h 186"/>
                  <a:gd name="T60" fmla="*/ 129 w 148"/>
                  <a:gd name="T61" fmla="*/ 97 h 186"/>
                  <a:gd name="T62" fmla="*/ 72 w 148"/>
                  <a:gd name="T63" fmla="*/ 131 h 186"/>
                  <a:gd name="T64" fmla="*/ 69 w 148"/>
                  <a:gd name="T65" fmla="*/ 133 h 186"/>
                  <a:gd name="T66" fmla="*/ 78 w 148"/>
                  <a:gd name="T67" fmla="*/ 142 h 186"/>
                  <a:gd name="T68" fmla="*/ 97 w 148"/>
                  <a:gd name="T69" fmla="*/ 139 h 186"/>
                  <a:gd name="T70" fmla="*/ 110 w 148"/>
                  <a:gd name="T71" fmla="*/ 118 h 186"/>
                  <a:gd name="T72" fmla="*/ 130 w 148"/>
                  <a:gd name="T73" fmla="*/ 37 h 186"/>
                  <a:gd name="T74" fmla="*/ 118 w 148"/>
                  <a:gd name="T75" fmla="*/ 23 h 186"/>
                  <a:gd name="T76" fmla="*/ 91 w 148"/>
                  <a:gd name="T77" fmla="*/ 41 h 186"/>
                  <a:gd name="T78" fmla="*/ 92 w 148"/>
                  <a:gd name="T79" fmla="*/ 65 h 186"/>
                  <a:gd name="T80" fmla="*/ 109 w 148"/>
                  <a:gd name="T81" fmla="*/ 97 h 186"/>
                  <a:gd name="T82" fmla="*/ 107 w 148"/>
                  <a:gd name="T83" fmla="*/ 109 h 186"/>
                  <a:gd name="T84" fmla="*/ 96 w 148"/>
                  <a:gd name="T85" fmla="*/ 104 h 186"/>
                  <a:gd name="T86" fmla="*/ 85 w 148"/>
                  <a:gd name="T87" fmla="*/ 92 h 186"/>
                  <a:gd name="T88" fmla="*/ 80 w 148"/>
                  <a:gd name="T89" fmla="*/ 88 h 186"/>
                  <a:gd name="T90" fmla="*/ 78 w 148"/>
                  <a:gd name="T91" fmla="*/ 89 h 186"/>
                  <a:gd name="T92" fmla="*/ 79 w 148"/>
                  <a:gd name="T93" fmla="*/ 99 h 186"/>
                  <a:gd name="T94" fmla="*/ 87 w 148"/>
                  <a:gd name="T95" fmla="*/ 113 h 186"/>
                  <a:gd name="T96" fmla="*/ 89 w 148"/>
                  <a:gd name="T97" fmla="*/ 126 h 186"/>
                  <a:gd name="T98" fmla="*/ 77 w 148"/>
                  <a:gd name="T99" fmla="*/ 131 h 186"/>
                  <a:gd name="T100" fmla="*/ 72 w 148"/>
                  <a:gd name="T101" fmla="*/ 131 h 186"/>
                  <a:gd name="T102" fmla="*/ 40 w 148"/>
                  <a:gd name="T103" fmla="*/ 71 h 186"/>
                  <a:gd name="T104" fmla="*/ 62 w 148"/>
                  <a:gd name="T105" fmla="*/ 82 h 186"/>
                  <a:gd name="T106" fmla="*/ 68 w 148"/>
                  <a:gd name="T107" fmla="*/ 81 h 186"/>
                  <a:gd name="T108" fmla="*/ 69 w 148"/>
                  <a:gd name="T109" fmla="*/ 73 h 186"/>
                  <a:gd name="T110" fmla="*/ 54 w 148"/>
                  <a:gd name="T111" fmla="*/ 61 h 186"/>
                  <a:gd name="T112" fmla="*/ 40 w 148"/>
                  <a:gd name="T113" fmla="*/ 7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8" h="186">
                    <a:moveTo>
                      <a:pt x="129" y="97"/>
                    </a:moveTo>
                    <a:cubicBezTo>
                      <a:pt x="132" y="94"/>
                      <a:pt x="134" y="91"/>
                      <a:pt x="138" y="90"/>
                    </a:cubicBezTo>
                    <a:cubicBezTo>
                      <a:pt x="141" y="88"/>
                      <a:pt x="144" y="88"/>
                      <a:pt x="148" y="88"/>
                    </a:cubicBezTo>
                    <a:cubicBezTo>
                      <a:pt x="148" y="91"/>
                      <a:pt x="148" y="94"/>
                      <a:pt x="147" y="97"/>
                    </a:cubicBezTo>
                    <a:cubicBezTo>
                      <a:pt x="146" y="100"/>
                      <a:pt x="144" y="104"/>
                      <a:pt x="142" y="106"/>
                    </a:cubicBezTo>
                    <a:cubicBezTo>
                      <a:pt x="127" y="118"/>
                      <a:pt x="120" y="134"/>
                      <a:pt x="114" y="150"/>
                    </a:cubicBezTo>
                    <a:cubicBezTo>
                      <a:pt x="104" y="175"/>
                      <a:pt x="89" y="185"/>
                      <a:pt x="62" y="185"/>
                    </a:cubicBezTo>
                    <a:cubicBezTo>
                      <a:pt x="52" y="185"/>
                      <a:pt x="42" y="186"/>
                      <a:pt x="31" y="185"/>
                    </a:cubicBezTo>
                    <a:cubicBezTo>
                      <a:pt x="12" y="184"/>
                      <a:pt x="1" y="164"/>
                      <a:pt x="10" y="147"/>
                    </a:cubicBezTo>
                    <a:cubicBezTo>
                      <a:pt x="14" y="140"/>
                      <a:pt x="18" y="143"/>
                      <a:pt x="21" y="147"/>
                    </a:cubicBezTo>
                    <a:cubicBezTo>
                      <a:pt x="24" y="153"/>
                      <a:pt x="29" y="155"/>
                      <a:pt x="36" y="154"/>
                    </a:cubicBezTo>
                    <a:cubicBezTo>
                      <a:pt x="44" y="152"/>
                      <a:pt x="46" y="147"/>
                      <a:pt x="47" y="140"/>
                    </a:cubicBezTo>
                    <a:cubicBezTo>
                      <a:pt x="47" y="138"/>
                      <a:pt x="48" y="136"/>
                      <a:pt x="49" y="134"/>
                    </a:cubicBezTo>
                    <a:cubicBezTo>
                      <a:pt x="55" y="118"/>
                      <a:pt x="55" y="118"/>
                      <a:pt x="43" y="107"/>
                    </a:cubicBezTo>
                    <a:cubicBezTo>
                      <a:pt x="41" y="105"/>
                      <a:pt x="38" y="103"/>
                      <a:pt x="36" y="101"/>
                    </a:cubicBezTo>
                    <a:cubicBezTo>
                      <a:pt x="23" y="89"/>
                      <a:pt x="23" y="89"/>
                      <a:pt x="10" y="102"/>
                    </a:cubicBezTo>
                    <a:cubicBezTo>
                      <a:pt x="9" y="103"/>
                      <a:pt x="6" y="104"/>
                      <a:pt x="4" y="105"/>
                    </a:cubicBezTo>
                    <a:cubicBezTo>
                      <a:pt x="3" y="101"/>
                      <a:pt x="0" y="98"/>
                      <a:pt x="0" y="95"/>
                    </a:cubicBezTo>
                    <a:cubicBezTo>
                      <a:pt x="0" y="91"/>
                      <a:pt x="3" y="87"/>
                      <a:pt x="5" y="84"/>
                    </a:cubicBezTo>
                    <a:cubicBezTo>
                      <a:pt x="16" y="65"/>
                      <a:pt x="28" y="48"/>
                      <a:pt x="33" y="25"/>
                    </a:cubicBezTo>
                    <a:cubicBezTo>
                      <a:pt x="34" y="19"/>
                      <a:pt x="39" y="13"/>
                      <a:pt x="43" y="8"/>
                    </a:cubicBezTo>
                    <a:cubicBezTo>
                      <a:pt x="47" y="1"/>
                      <a:pt x="54" y="0"/>
                      <a:pt x="61" y="1"/>
                    </a:cubicBezTo>
                    <a:cubicBezTo>
                      <a:pt x="67" y="3"/>
                      <a:pt x="70" y="8"/>
                      <a:pt x="69" y="14"/>
                    </a:cubicBezTo>
                    <a:cubicBezTo>
                      <a:pt x="69" y="23"/>
                      <a:pt x="68" y="32"/>
                      <a:pt x="67" y="42"/>
                    </a:cubicBezTo>
                    <a:cubicBezTo>
                      <a:pt x="70" y="43"/>
                      <a:pt x="74" y="45"/>
                      <a:pt x="79" y="48"/>
                    </a:cubicBezTo>
                    <a:cubicBezTo>
                      <a:pt x="81" y="44"/>
                      <a:pt x="83" y="40"/>
                      <a:pt x="85" y="36"/>
                    </a:cubicBezTo>
                    <a:cubicBezTo>
                      <a:pt x="92" y="22"/>
                      <a:pt x="111" y="14"/>
                      <a:pt x="126" y="17"/>
                    </a:cubicBezTo>
                    <a:cubicBezTo>
                      <a:pt x="135" y="20"/>
                      <a:pt x="140" y="29"/>
                      <a:pt x="138" y="40"/>
                    </a:cubicBezTo>
                    <a:cubicBezTo>
                      <a:pt x="135" y="58"/>
                      <a:pt x="131" y="75"/>
                      <a:pt x="127" y="92"/>
                    </a:cubicBezTo>
                    <a:cubicBezTo>
                      <a:pt x="127" y="93"/>
                      <a:pt x="127" y="94"/>
                      <a:pt x="127" y="95"/>
                    </a:cubicBezTo>
                    <a:cubicBezTo>
                      <a:pt x="127" y="96"/>
                      <a:pt x="128" y="96"/>
                      <a:pt x="129" y="97"/>
                    </a:cubicBezTo>
                    <a:close/>
                    <a:moveTo>
                      <a:pt x="72" y="131"/>
                    </a:moveTo>
                    <a:cubicBezTo>
                      <a:pt x="71" y="132"/>
                      <a:pt x="70" y="132"/>
                      <a:pt x="69" y="133"/>
                    </a:cubicBezTo>
                    <a:cubicBezTo>
                      <a:pt x="72" y="136"/>
                      <a:pt x="75" y="142"/>
                      <a:pt x="78" y="142"/>
                    </a:cubicBezTo>
                    <a:cubicBezTo>
                      <a:pt x="84" y="143"/>
                      <a:pt x="93" y="143"/>
                      <a:pt x="97" y="139"/>
                    </a:cubicBezTo>
                    <a:cubicBezTo>
                      <a:pt x="103" y="134"/>
                      <a:pt x="108" y="126"/>
                      <a:pt x="110" y="118"/>
                    </a:cubicBezTo>
                    <a:cubicBezTo>
                      <a:pt x="118" y="92"/>
                      <a:pt x="124" y="64"/>
                      <a:pt x="130" y="37"/>
                    </a:cubicBezTo>
                    <a:cubicBezTo>
                      <a:pt x="131" y="30"/>
                      <a:pt x="125" y="23"/>
                      <a:pt x="118" y="23"/>
                    </a:cubicBezTo>
                    <a:cubicBezTo>
                      <a:pt x="105" y="24"/>
                      <a:pt x="97" y="31"/>
                      <a:pt x="91" y="41"/>
                    </a:cubicBezTo>
                    <a:cubicBezTo>
                      <a:pt x="86" y="50"/>
                      <a:pt x="87" y="57"/>
                      <a:pt x="92" y="65"/>
                    </a:cubicBezTo>
                    <a:cubicBezTo>
                      <a:pt x="99" y="75"/>
                      <a:pt x="104" y="86"/>
                      <a:pt x="109" y="97"/>
                    </a:cubicBezTo>
                    <a:cubicBezTo>
                      <a:pt x="110" y="100"/>
                      <a:pt x="108" y="105"/>
                      <a:pt x="107" y="109"/>
                    </a:cubicBezTo>
                    <a:cubicBezTo>
                      <a:pt x="103" y="107"/>
                      <a:pt x="99" y="107"/>
                      <a:pt x="96" y="104"/>
                    </a:cubicBezTo>
                    <a:cubicBezTo>
                      <a:pt x="91" y="101"/>
                      <a:pt x="88" y="96"/>
                      <a:pt x="85" y="92"/>
                    </a:cubicBezTo>
                    <a:cubicBezTo>
                      <a:pt x="83" y="91"/>
                      <a:pt x="82" y="89"/>
                      <a:pt x="80" y="88"/>
                    </a:cubicBezTo>
                    <a:cubicBezTo>
                      <a:pt x="79" y="88"/>
                      <a:pt x="78" y="89"/>
                      <a:pt x="78" y="89"/>
                    </a:cubicBezTo>
                    <a:cubicBezTo>
                      <a:pt x="78" y="92"/>
                      <a:pt x="78" y="96"/>
                      <a:pt x="79" y="99"/>
                    </a:cubicBezTo>
                    <a:cubicBezTo>
                      <a:pt x="82" y="104"/>
                      <a:pt x="85" y="108"/>
                      <a:pt x="87" y="113"/>
                    </a:cubicBezTo>
                    <a:cubicBezTo>
                      <a:pt x="89" y="117"/>
                      <a:pt x="91" y="123"/>
                      <a:pt x="89" y="126"/>
                    </a:cubicBezTo>
                    <a:cubicBezTo>
                      <a:pt x="87" y="129"/>
                      <a:pt x="81" y="130"/>
                      <a:pt x="77" y="131"/>
                    </a:cubicBezTo>
                    <a:cubicBezTo>
                      <a:pt x="75" y="132"/>
                      <a:pt x="74" y="131"/>
                      <a:pt x="72" y="131"/>
                    </a:cubicBezTo>
                    <a:close/>
                    <a:moveTo>
                      <a:pt x="40" y="71"/>
                    </a:moveTo>
                    <a:cubicBezTo>
                      <a:pt x="49" y="75"/>
                      <a:pt x="55" y="79"/>
                      <a:pt x="62" y="82"/>
                    </a:cubicBezTo>
                    <a:cubicBezTo>
                      <a:pt x="64" y="83"/>
                      <a:pt x="68" y="82"/>
                      <a:pt x="68" y="81"/>
                    </a:cubicBezTo>
                    <a:cubicBezTo>
                      <a:pt x="69" y="79"/>
                      <a:pt x="70" y="75"/>
                      <a:pt x="69" y="73"/>
                    </a:cubicBezTo>
                    <a:cubicBezTo>
                      <a:pt x="64" y="68"/>
                      <a:pt x="60" y="63"/>
                      <a:pt x="54" y="61"/>
                    </a:cubicBezTo>
                    <a:cubicBezTo>
                      <a:pt x="51" y="60"/>
                      <a:pt x="46" y="66"/>
                      <a:pt x="40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1"/>
              <p:cNvSpPr>
                <a:spLocks noEditPoints="1"/>
              </p:cNvSpPr>
              <p:nvPr/>
            </p:nvSpPr>
            <p:spPr bwMode="auto">
              <a:xfrm>
                <a:off x="4860925" y="1165225"/>
                <a:ext cx="396875" cy="512763"/>
              </a:xfrm>
              <a:custGeom>
                <a:avLst/>
                <a:gdLst>
                  <a:gd name="T0" fmla="*/ 117 w 157"/>
                  <a:gd name="T1" fmla="*/ 182 h 203"/>
                  <a:gd name="T2" fmla="*/ 105 w 157"/>
                  <a:gd name="T3" fmla="*/ 203 h 203"/>
                  <a:gd name="T4" fmla="*/ 95 w 157"/>
                  <a:gd name="T5" fmla="*/ 182 h 203"/>
                  <a:gd name="T6" fmla="*/ 70 w 157"/>
                  <a:gd name="T7" fmla="*/ 170 h 203"/>
                  <a:gd name="T8" fmla="*/ 52 w 157"/>
                  <a:gd name="T9" fmla="*/ 167 h 203"/>
                  <a:gd name="T10" fmla="*/ 26 w 157"/>
                  <a:gd name="T11" fmla="*/ 179 h 203"/>
                  <a:gd name="T12" fmla="*/ 25 w 157"/>
                  <a:gd name="T13" fmla="*/ 115 h 203"/>
                  <a:gd name="T14" fmla="*/ 45 w 157"/>
                  <a:gd name="T15" fmla="*/ 104 h 203"/>
                  <a:gd name="T16" fmla="*/ 38 w 157"/>
                  <a:gd name="T17" fmla="*/ 76 h 203"/>
                  <a:gd name="T18" fmla="*/ 11 w 157"/>
                  <a:gd name="T19" fmla="*/ 56 h 203"/>
                  <a:gd name="T20" fmla="*/ 39 w 157"/>
                  <a:gd name="T21" fmla="*/ 40 h 203"/>
                  <a:gd name="T22" fmla="*/ 47 w 157"/>
                  <a:gd name="T23" fmla="*/ 8 h 203"/>
                  <a:gd name="T24" fmla="*/ 59 w 157"/>
                  <a:gd name="T25" fmla="*/ 31 h 203"/>
                  <a:gd name="T26" fmla="*/ 68 w 157"/>
                  <a:gd name="T27" fmla="*/ 1 h 203"/>
                  <a:gd name="T28" fmla="*/ 86 w 157"/>
                  <a:gd name="T29" fmla="*/ 33 h 203"/>
                  <a:gd name="T30" fmla="*/ 69 w 157"/>
                  <a:gd name="T31" fmla="*/ 64 h 203"/>
                  <a:gd name="T32" fmla="*/ 82 w 157"/>
                  <a:gd name="T33" fmla="*/ 72 h 203"/>
                  <a:gd name="T34" fmla="*/ 146 w 157"/>
                  <a:gd name="T35" fmla="*/ 60 h 203"/>
                  <a:gd name="T36" fmla="*/ 151 w 157"/>
                  <a:gd name="T37" fmla="*/ 150 h 203"/>
                  <a:gd name="T38" fmla="*/ 112 w 157"/>
                  <a:gd name="T39" fmla="*/ 167 h 203"/>
                  <a:gd name="T40" fmla="*/ 117 w 157"/>
                  <a:gd name="T41" fmla="*/ 145 h 203"/>
                  <a:gd name="T42" fmla="*/ 144 w 157"/>
                  <a:gd name="T43" fmla="*/ 140 h 203"/>
                  <a:gd name="T44" fmla="*/ 110 w 157"/>
                  <a:gd name="T45" fmla="*/ 61 h 203"/>
                  <a:gd name="T46" fmla="*/ 69 w 157"/>
                  <a:gd name="T47" fmla="*/ 117 h 203"/>
                  <a:gd name="T48" fmla="*/ 84 w 157"/>
                  <a:gd name="T49" fmla="*/ 95 h 203"/>
                  <a:gd name="T50" fmla="*/ 101 w 157"/>
                  <a:gd name="T51" fmla="*/ 106 h 203"/>
                  <a:gd name="T52" fmla="*/ 106 w 157"/>
                  <a:gd name="T53" fmla="*/ 130 h 203"/>
                  <a:gd name="T54" fmla="*/ 47 w 157"/>
                  <a:gd name="T55" fmla="*/ 149 h 203"/>
                  <a:gd name="T56" fmla="*/ 74 w 157"/>
                  <a:gd name="T57" fmla="*/ 142 h 203"/>
                  <a:gd name="T58" fmla="*/ 72 w 157"/>
                  <a:gd name="T59" fmla="*/ 133 h 203"/>
                  <a:gd name="T60" fmla="*/ 52 w 157"/>
                  <a:gd name="T61" fmla="*/ 130 h 203"/>
                  <a:gd name="T62" fmla="*/ 89 w 157"/>
                  <a:gd name="T63" fmla="*/ 158 h 203"/>
                  <a:gd name="T64" fmla="*/ 77 w 157"/>
                  <a:gd name="T65" fmla="*/ 160 h 203"/>
                  <a:gd name="T66" fmla="*/ 89 w 157"/>
                  <a:gd name="T67" fmla="*/ 15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7" h="203">
                    <a:moveTo>
                      <a:pt x="112" y="167"/>
                    </a:moveTo>
                    <a:cubicBezTo>
                      <a:pt x="114" y="174"/>
                      <a:pt x="116" y="178"/>
                      <a:pt x="117" y="182"/>
                    </a:cubicBezTo>
                    <a:cubicBezTo>
                      <a:pt x="117" y="185"/>
                      <a:pt x="119" y="189"/>
                      <a:pt x="117" y="191"/>
                    </a:cubicBezTo>
                    <a:cubicBezTo>
                      <a:pt x="114" y="196"/>
                      <a:pt x="109" y="202"/>
                      <a:pt x="105" y="203"/>
                    </a:cubicBezTo>
                    <a:cubicBezTo>
                      <a:pt x="98" y="203"/>
                      <a:pt x="97" y="195"/>
                      <a:pt x="96" y="189"/>
                    </a:cubicBezTo>
                    <a:cubicBezTo>
                      <a:pt x="96" y="187"/>
                      <a:pt x="96" y="185"/>
                      <a:pt x="95" y="182"/>
                    </a:cubicBezTo>
                    <a:cubicBezTo>
                      <a:pt x="93" y="182"/>
                      <a:pt x="92" y="182"/>
                      <a:pt x="91" y="182"/>
                    </a:cubicBezTo>
                    <a:cubicBezTo>
                      <a:pt x="75" y="187"/>
                      <a:pt x="73" y="186"/>
                      <a:pt x="70" y="170"/>
                    </a:cubicBezTo>
                    <a:cubicBezTo>
                      <a:pt x="69" y="163"/>
                      <a:pt x="63" y="158"/>
                      <a:pt x="56" y="160"/>
                    </a:cubicBezTo>
                    <a:cubicBezTo>
                      <a:pt x="54" y="161"/>
                      <a:pt x="53" y="164"/>
                      <a:pt x="52" y="167"/>
                    </a:cubicBezTo>
                    <a:cubicBezTo>
                      <a:pt x="51" y="172"/>
                      <a:pt x="50" y="181"/>
                      <a:pt x="49" y="181"/>
                    </a:cubicBezTo>
                    <a:cubicBezTo>
                      <a:pt x="41" y="182"/>
                      <a:pt x="33" y="183"/>
                      <a:pt x="26" y="179"/>
                    </a:cubicBezTo>
                    <a:cubicBezTo>
                      <a:pt x="9" y="171"/>
                      <a:pt x="0" y="136"/>
                      <a:pt x="10" y="119"/>
                    </a:cubicBezTo>
                    <a:cubicBezTo>
                      <a:pt x="14" y="111"/>
                      <a:pt x="18" y="110"/>
                      <a:pt x="25" y="115"/>
                    </a:cubicBezTo>
                    <a:cubicBezTo>
                      <a:pt x="30" y="118"/>
                      <a:pt x="33" y="117"/>
                      <a:pt x="36" y="114"/>
                    </a:cubicBezTo>
                    <a:cubicBezTo>
                      <a:pt x="39" y="110"/>
                      <a:pt x="42" y="107"/>
                      <a:pt x="45" y="104"/>
                    </a:cubicBezTo>
                    <a:cubicBezTo>
                      <a:pt x="52" y="98"/>
                      <a:pt x="53" y="91"/>
                      <a:pt x="49" y="82"/>
                    </a:cubicBezTo>
                    <a:cubicBezTo>
                      <a:pt x="46" y="78"/>
                      <a:pt x="44" y="75"/>
                      <a:pt x="38" y="76"/>
                    </a:cubicBezTo>
                    <a:cubicBezTo>
                      <a:pt x="26" y="77"/>
                      <a:pt x="16" y="71"/>
                      <a:pt x="12" y="61"/>
                    </a:cubicBezTo>
                    <a:cubicBezTo>
                      <a:pt x="11" y="59"/>
                      <a:pt x="11" y="57"/>
                      <a:pt x="11" y="56"/>
                    </a:cubicBezTo>
                    <a:cubicBezTo>
                      <a:pt x="18" y="55"/>
                      <a:pt x="25" y="56"/>
                      <a:pt x="31" y="54"/>
                    </a:cubicBezTo>
                    <a:cubicBezTo>
                      <a:pt x="37" y="52"/>
                      <a:pt x="39" y="48"/>
                      <a:pt x="39" y="40"/>
                    </a:cubicBezTo>
                    <a:cubicBezTo>
                      <a:pt x="38" y="32"/>
                      <a:pt x="39" y="23"/>
                      <a:pt x="41" y="15"/>
                    </a:cubicBezTo>
                    <a:cubicBezTo>
                      <a:pt x="41" y="12"/>
                      <a:pt x="45" y="10"/>
                      <a:pt x="47" y="8"/>
                    </a:cubicBezTo>
                    <a:cubicBezTo>
                      <a:pt x="48" y="10"/>
                      <a:pt x="51" y="12"/>
                      <a:pt x="52" y="14"/>
                    </a:cubicBezTo>
                    <a:cubicBezTo>
                      <a:pt x="54" y="19"/>
                      <a:pt x="56" y="25"/>
                      <a:pt x="59" y="31"/>
                    </a:cubicBezTo>
                    <a:cubicBezTo>
                      <a:pt x="70" y="24"/>
                      <a:pt x="72" y="19"/>
                      <a:pt x="68" y="8"/>
                    </a:cubicBezTo>
                    <a:cubicBezTo>
                      <a:pt x="67" y="6"/>
                      <a:pt x="68" y="3"/>
                      <a:pt x="68" y="1"/>
                    </a:cubicBezTo>
                    <a:cubicBezTo>
                      <a:pt x="70" y="1"/>
                      <a:pt x="73" y="0"/>
                      <a:pt x="75" y="1"/>
                    </a:cubicBezTo>
                    <a:cubicBezTo>
                      <a:pt x="88" y="6"/>
                      <a:pt x="93" y="21"/>
                      <a:pt x="86" y="33"/>
                    </a:cubicBezTo>
                    <a:cubicBezTo>
                      <a:pt x="82" y="40"/>
                      <a:pt x="77" y="46"/>
                      <a:pt x="73" y="52"/>
                    </a:cubicBezTo>
                    <a:cubicBezTo>
                      <a:pt x="71" y="56"/>
                      <a:pt x="69" y="60"/>
                      <a:pt x="69" y="64"/>
                    </a:cubicBezTo>
                    <a:cubicBezTo>
                      <a:pt x="69" y="67"/>
                      <a:pt x="70" y="72"/>
                      <a:pt x="72" y="74"/>
                    </a:cubicBezTo>
                    <a:cubicBezTo>
                      <a:pt x="73" y="75"/>
                      <a:pt x="79" y="73"/>
                      <a:pt x="82" y="72"/>
                    </a:cubicBezTo>
                    <a:cubicBezTo>
                      <a:pt x="93" y="66"/>
                      <a:pt x="104" y="59"/>
                      <a:pt x="115" y="54"/>
                    </a:cubicBezTo>
                    <a:cubicBezTo>
                      <a:pt x="126" y="50"/>
                      <a:pt x="136" y="54"/>
                      <a:pt x="146" y="60"/>
                    </a:cubicBezTo>
                    <a:cubicBezTo>
                      <a:pt x="149" y="62"/>
                      <a:pt x="152" y="66"/>
                      <a:pt x="152" y="69"/>
                    </a:cubicBezTo>
                    <a:cubicBezTo>
                      <a:pt x="155" y="96"/>
                      <a:pt x="157" y="123"/>
                      <a:pt x="151" y="150"/>
                    </a:cubicBezTo>
                    <a:cubicBezTo>
                      <a:pt x="148" y="166"/>
                      <a:pt x="139" y="171"/>
                      <a:pt x="123" y="169"/>
                    </a:cubicBezTo>
                    <a:cubicBezTo>
                      <a:pt x="120" y="168"/>
                      <a:pt x="117" y="168"/>
                      <a:pt x="112" y="167"/>
                    </a:cubicBezTo>
                    <a:close/>
                    <a:moveTo>
                      <a:pt x="106" y="130"/>
                    </a:moveTo>
                    <a:cubicBezTo>
                      <a:pt x="111" y="136"/>
                      <a:pt x="116" y="140"/>
                      <a:pt x="117" y="145"/>
                    </a:cubicBezTo>
                    <a:cubicBezTo>
                      <a:pt x="118" y="154"/>
                      <a:pt x="119" y="155"/>
                      <a:pt x="127" y="154"/>
                    </a:cubicBezTo>
                    <a:cubicBezTo>
                      <a:pt x="136" y="154"/>
                      <a:pt x="141" y="149"/>
                      <a:pt x="144" y="140"/>
                    </a:cubicBezTo>
                    <a:cubicBezTo>
                      <a:pt x="150" y="120"/>
                      <a:pt x="146" y="99"/>
                      <a:pt x="144" y="79"/>
                    </a:cubicBezTo>
                    <a:cubicBezTo>
                      <a:pt x="142" y="61"/>
                      <a:pt x="126" y="53"/>
                      <a:pt x="110" y="61"/>
                    </a:cubicBezTo>
                    <a:cubicBezTo>
                      <a:pt x="93" y="70"/>
                      <a:pt x="77" y="80"/>
                      <a:pt x="66" y="96"/>
                    </a:cubicBezTo>
                    <a:cubicBezTo>
                      <a:pt x="59" y="105"/>
                      <a:pt x="59" y="108"/>
                      <a:pt x="69" y="117"/>
                    </a:cubicBezTo>
                    <a:cubicBezTo>
                      <a:pt x="71" y="114"/>
                      <a:pt x="74" y="111"/>
                      <a:pt x="76" y="108"/>
                    </a:cubicBezTo>
                    <a:cubicBezTo>
                      <a:pt x="79" y="104"/>
                      <a:pt x="81" y="99"/>
                      <a:pt x="84" y="95"/>
                    </a:cubicBezTo>
                    <a:cubicBezTo>
                      <a:pt x="89" y="89"/>
                      <a:pt x="99" y="88"/>
                      <a:pt x="104" y="93"/>
                    </a:cubicBezTo>
                    <a:cubicBezTo>
                      <a:pt x="109" y="99"/>
                      <a:pt x="103" y="102"/>
                      <a:pt x="101" y="106"/>
                    </a:cubicBezTo>
                    <a:cubicBezTo>
                      <a:pt x="99" y="108"/>
                      <a:pt x="98" y="111"/>
                      <a:pt x="96" y="114"/>
                    </a:cubicBezTo>
                    <a:cubicBezTo>
                      <a:pt x="106" y="117"/>
                      <a:pt x="112" y="122"/>
                      <a:pt x="106" y="130"/>
                    </a:cubicBezTo>
                    <a:close/>
                    <a:moveTo>
                      <a:pt x="50" y="122"/>
                    </a:moveTo>
                    <a:cubicBezTo>
                      <a:pt x="41" y="131"/>
                      <a:pt x="40" y="139"/>
                      <a:pt x="47" y="149"/>
                    </a:cubicBezTo>
                    <a:cubicBezTo>
                      <a:pt x="52" y="157"/>
                      <a:pt x="58" y="150"/>
                      <a:pt x="63" y="148"/>
                    </a:cubicBezTo>
                    <a:cubicBezTo>
                      <a:pt x="67" y="147"/>
                      <a:pt x="71" y="145"/>
                      <a:pt x="74" y="142"/>
                    </a:cubicBezTo>
                    <a:cubicBezTo>
                      <a:pt x="83" y="135"/>
                      <a:pt x="87" y="125"/>
                      <a:pt x="86" y="113"/>
                    </a:cubicBezTo>
                    <a:cubicBezTo>
                      <a:pt x="80" y="119"/>
                      <a:pt x="75" y="126"/>
                      <a:pt x="72" y="133"/>
                    </a:cubicBezTo>
                    <a:cubicBezTo>
                      <a:pt x="69" y="138"/>
                      <a:pt x="68" y="143"/>
                      <a:pt x="62" y="142"/>
                    </a:cubicBezTo>
                    <a:cubicBezTo>
                      <a:pt x="55" y="141"/>
                      <a:pt x="53" y="137"/>
                      <a:pt x="52" y="130"/>
                    </a:cubicBezTo>
                    <a:cubicBezTo>
                      <a:pt x="52" y="128"/>
                      <a:pt x="51" y="125"/>
                      <a:pt x="50" y="122"/>
                    </a:cubicBezTo>
                    <a:close/>
                    <a:moveTo>
                      <a:pt x="89" y="158"/>
                    </a:moveTo>
                    <a:cubicBezTo>
                      <a:pt x="86" y="155"/>
                      <a:pt x="84" y="153"/>
                      <a:pt x="82" y="151"/>
                    </a:cubicBezTo>
                    <a:cubicBezTo>
                      <a:pt x="80" y="154"/>
                      <a:pt x="77" y="157"/>
                      <a:pt x="77" y="160"/>
                    </a:cubicBezTo>
                    <a:cubicBezTo>
                      <a:pt x="76" y="162"/>
                      <a:pt x="80" y="165"/>
                      <a:pt x="82" y="167"/>
                    </a:cubicBezTo>
                    <a:cubicBezTo>
                      <a:pt x="84" y="164"/>
                      <a:pt x="86" y="162"/>
                      <a:pt x="89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2"/>
              <p:cNvSpPr>
                <a:spLocks noEditPoints="1"/>
              </p:cNvSpPr>
              <p:nvPr/>
            </p:nvSpPr>
            <p:spPr bwMode="auto">
              <a:xfrm>
                <a:off x="7315200" y="2152650"/>
                <a:ext cx="554038" cy="392113"/>
              </a:xfrm>
              <a:custGeom>
                <a:avLst/>
                <a:gdLst>
                  <a:gd name="T0" fmla="*/ 151 w 219"/>
                  <a:gd name="T1" fmla="*/ 35 h 155"/>
                  <a:gd name="T2" fmla="*/ 185 w 219"/>
                  <a:gd name="T3" fmla="*/ 42 h 155"/>
                  <a:gd name="T4" fmla="*/ 203 w 219"/>
                  <a:gd name="T5" fmla="*/ 42 h 155"/>
                  <a:gd name="T6" fmla="*/ 209 w 219"/>
                  <a:gd name="T7" fmla="*/ 48 h 155"/>
                  <a:gd name="T8" fmla="*/ 202 w 219"/>
                  <a:gd name="T9" fmla="*/ 53 h 155"/>
                  <a:gd name="T10" fmla="*/ 190 w 219"/>
                  <a:gd name="T11" fmla="*/ 54 h 155"/>
                  <a:gd name="T12" fmla="*/ 169 w 219"/>
                  <a:gd name="T13" fmla="*/ 64 h 155"/>
                  <a:gd name="T14" fmla="*/ 194 w 219"/>
                  <a:gd name="T15" fmla="*/ 69 h 155"/>
                  <a:gd name="T16" fmla="*/ 219 w 219"/>
                  <a:gd name="T17" fmla="*/ 70 h 155"/>
                  <a:gd name="T18" fmla="*/ 193 w 219"/>
                  <a:gd name="T19" fmla="*/ 82 h 155"/>
                  <a:gd name="T20" fmla="*/ 145 w 219"/>
                  <a:gd name="T21" fmla="*/ 92 h 155"/>
                  <a:gd name="T22" fmla="*/ 144 w 219"/>
                  <a:gd name="T23" fmla="*/ 104 h 155"/>
                  <a:gd name="T24" fmla="*/ 157 w 219"/>
                  <a:gd name="T25" fmla="*/ 142 h 155"/>
                  <a:gd name="T26" fmla="*/ 153 w 219"/>
                  <a:gd name="T27" fmla="*/ 154 h 155"/>
                  <a:gd name="T28" fmla="*/ 140 w 219"/>
                  <a:gd name="T29" fmla="*/ 151 h 155"/>
                  <a:gd name="T30" fmla="*/ 126 w 219"/>
                  <a:gd name="T31" fmla="*/ 136 h 155"/>
                  <a:gd name="T32" fmla="*/ 115 w 219"/>
                  <a:gd name="T33" fmla="*/ 106 h 155"/>
                  <a:gd name="T34" fmla="*/ 118 w 219"/>
                  <a:gd name="T35" fmla="*/ 105 h 155"/>
                  <a:gd name="T36" fmla="*/ 131 w 219"/>
                  <a:gd name="T37" fmla="*/ 125 h 155"/>
                  <a:gd name="T38" fmla="*/ 142 w 219"/>
                  <a:gd name="T39" fmla="*/ 134 h 155"/>
                  <a:gd name="T40" fmla="*/ 142 w 219"/>
                  <a:gd name="T41" fmla="*/ 119 h 155"/>
                  <a:gd name="T42" fmla="*/ 123 w 219"/>
                  <a:gd name="T43" fmla="*/ 97 h 155"/>
                  <a:gd name="T44" fmla="*/ 120 w 219"/>
                  <a:gd name="T45" fmla="*/ 94 h 155"/>
                  <a:gd name="T46" fmla="*/ 99 w 219"/>
                  <a:gd name="T47" fmla="*/ 66 h 155"/>
                  <a:gd name="T48" fmla="*/ 61 w 219"/>
                  <a:gd name="T49" fmla="*/ 43 h 155"/>
                  <a:gd name="T50" fmla="*/ 19 w 219"/>
                  <a:gd name="T51" fmla="*/ 36 h 155"/>
                  <a:gd name="T52" fmla="*/ 3 w 219"/>
                  <a:gd name="T53" fmla="*/ 33 h 155"/>
                  <a:gd name="T54" fmla="*/ 4 w 219"/>
                  <a:gd name="T55" fmla="*/ 17 h 155"/>
                  <a:gd name="T56" fmla="*/ 31 w 219"/>
                  <a:gd name="T57" fmla="*/ 3 h 155"/>
                  <a:gd name="T58" fmla="*/ 46 w 219"/>
                  <a:gd name="T59" fmla="*/ 4 h 155"/>
                  <a:gd name="T60" fmla="*/ 38 w 219"/>
                  <a:gd name="T61" fmla="*/ 24 h 155"/>
                  <a:gd name="T62" fmla="*/ 57 w 219"/>
                  <a:gd name="T63" fmla="*/ 34 h 155"/>
                  <a:gd name="T64" fmla="*/ 109 w 219"/>
                  <a:gd name="T65" fmla="*/ 66 h 155"/>
                  <a:gd name="T66" fmla="*/ 124 w 219"/>
                  <a:gd name="T67" fmla="*/ 61 h 155"/>
                  <a:gd name="T68" fmla="*/ 113 w 219"/>
                  <a:gd name="T69" fmla="*/ 59 h 155"/>
                  <a:gd name="T70" fmla="*/ 112 w 219"/>
                  <a:gd name="T71" fmla="*/ 57 h 155"/>
                  <a:gd name="T72" fmla="*/ 142 w 219"/>
                  <a:gd name="T73" fmla="*/ 48 h 155"/>
                  <a:gd name="T74" fmla="*/ 168 w 219"/>
                  <a:gd name="T75" fmla="*/ 51 h 155"/>
                  <a:gd name="T76" fmla="*/ 129 w 219"/>
                  <a:gd name="T77" fmla="*/ 45 h 155"/>
                  <a:gd name="T78" fmla="*/ 111 w 219"/>
                  <a:gd name="T79" fmla="*/ 52 h 155"/>
                  <a:gd name="T80" fmla="*/ 102 w 219"/>
                  <a:gd name="T81" fmla="*/ 53 h 155"/>
                  <a:gd name="T82" fmla="*/ 100 w 219"/>
                  <a:gd name="T83" fmla="*/ 50 h 155"/>
                  <a:gd name="T84" fmla="*/ 113 w 219"/>
                  <a:gd name="T85" fmla="*/ 43 h 155"/>
                  <a:gd name="T86" fmla="*/ 110 w 219"/>
                  <a:gd name="T87" fmla="*/ 40 h 155"/>
                  <a:gd name="T88" fmla="*/ 101 w 219"/>
                  <a:gd name="T89" fmla="*/ 41 h 155"/>
                  <a:gd name="T90" fmla="*/ 91 w 219"/>
                  <a:gd name="T91" fmla="*/ 37 h 155"/>
                  <a:gd name="T92" fmla="*/ 97 w 219"/>
                  <a:gd name="T93" fmla="*/ 24 h 155"/>
                  <a:gd name="T94" fmla="*/ 119 w 219"/>
                  <a:gd name="T95" fmla="*/ 19 h 155"/>
                  <a:gd name="T96" fmla="*/ 115 w 219"/>
                  <a:gd name="T97" fmla="*/ 29 h 155"/>
                  <a:gd name="T98" fmla="*/ 136 w 219"/>
                  <a:gd name="T99" fmla="*/ 28 h 155"/>
                  <a:gd name="T100" fmla="*/ 156 w 219"/>
                  <a:gd name="T101" fmla="*/ 13 h 155"/>
                  <a:gd name="T102" fmla="*/ 168 w 219"/>
                  <a:gd name="T103" fmla="*/ 13 h 155"/>
                  <a:gd name="T104" fmla="*/ 164 w 219"/>
                  <a:gd name="T105" fmla="*/ 27 h 155"/>
                  <a:gd name="T106" fmla="*/ 152 w 219"/>
                  <a:gd name="T107" fmla="*/ 33 h 155"/>
                  <a:gd name="T108" fmla="*/ 151 w 219"/>
                  <a:gd name="T109" fmla="*/ 35 h 155"/>
                  <a:gd name="T110" fmla="*/ 126 w 219"/>
                  <a:gd name="T111" fmla="*/ 76 h 155"/>
                  <a:gd name="T112" fmla="*/ 124 w 219"/>
                  <a:gd name="T113" fmla="*/ 80 h 155"/>
                  <a:gd name="T114" fmla="*/ 137 w 219"/>
                  <a:gd name="T115" fmla="*/ 86 h 155"/>
                  <a:gd name="T116" fmla="*/ 138 w 219"/>
                  <a:gd name="T117" fmla="*/ 79 h 155"/>
                  <a:gd name="T118" fmla="*/ 126 w 219"/>
                  <a:gd name="T119" fmla="*/ 76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9" h="155">
                    <a:moveTo>
                      <a:pt x="151" y="35"/>
                    </a:moveTo>
                    <a:cubicBezTo>
                      <a:pt x="162" y="39"/>
                      <a:pt x="172" y="45"/>
                      <a:pt x="185" y="42"/>
                    </a:cubicBezTo>
                    <a:cubicBezTo>
                      <a:pt x="191" y="41"/>
                      <a:pt x="197" y="41"/>
                      <a:pt x="203" y="42"/>
                    </a:cubicBezTo>
                    <a:cubicBezTo>
                      <a:pt x="205" y="42"/>
                      <a:pt x="207" y="46"/>
                      <a:pt x="209" y="48"/>
                    </a:cubicBezTo>
                    <a:cubicBezTo>
                      <a:pt x="207" y="50"/>
                      <a:pt x="205" y="53"/>
                      <a:pt x="202" y="53"/>
                    </a:cubicBezTo>
                    <a:cubicBezTo>
                      <a:pt x="198" y="54"/>
                      <a:pt x="194" y="54"/>
                      <a:pt x="190" y="54"/>
                    </a:cubicBezTo>
                    <a:cubicBezTo>
                      <a:pt x="181" y="53"/>
                      <a:pt x="175" y="57"/>
                      <a:pt x="169" y="64"/>
                    </a:cubicBezTo>
                    <a:cubicBezTo>
                      <a:pt x="177" y="70"/>
                      <a:pt x="185" y="72"/>
                      <a:pt x="194" y="69"/>
                    </a:cubicBezTo>
                    <a:cubicBezTo>
                      <a:pt x="203" y="66"/>
                      <a:pt x="211" y="64"/>
                      <a:pt x="219" y="70"/>
                    </a:cubicBezTo>
                    <a:cubicBezTo>
                      <a:pt x="213" y="82"/>
                      <a:pt x="204" y="86"/>
                      <a:pt x="193" y="82"/>
                    </a:cubicBezTo>
                    <a:cubicBezTo>
                      <a:pt x="175" y="77"/>
                      <a:pt x="159" y="82"/>
                      <a:pt x="145" y="92"/>
                    </a:cubicBezTo>
                    <a:cubicBezTo>
                      <a:pt x="139" y="96"/>
                      <a:pt x="142" y="100"/>
                      <a:pt x="144" y="104"/>
                    </a:cubicBezTo>
                    <a:cubicBezTo>
                      <a:pt x="153" y="115"/>
                      <a:pt x="157" y="128"/>
                      <a:pt x="157" y="142"/>
                    </a:cubicBezTo>
                    <a:cubicBezTo>
                      <a:pt x="157" y="146"/>
                      <a:pt x="155" y="153"/>
                      <a:pt x="153" y="154"/>
                    </a:cubicBezTo>
                    <a:cubicBezTo>
                      <a:pt x="149" y="155"/>
                      <a:pt x="143" y="153"/>
                      <a:pt x="140" y="151"/>
                    </a:cubicBezTo>
                    <a:cubicBezTo>
                      <a:pt x="134" y="147"/>
                      <a:pt x="129" y="142"/>
                      <a:pt x="126" y="136"/>
                    </a:cubicBezTo>
                    <a:cubicBezTo>
                      <a:pt x="121" y="126"/>
                      <a:pt x="119" y="116"/>
                      <a:pt x="115" y="106"/>
                    </a:cubicBezTo>
                    <a:cubicBezTo>
                      <a:pt x="116" y="106"/>
                      <a:pt x="117" y="105"/>
                      <a:pt x="118" y="105"/>
                    </a:cubicBezTo>
                    <a:cubicBezTo>
                      <a:pt x="122" y="111"/>
                      <a:pt x="126" y="118"/>
                      <a:pt x="131" y="125"/>
                    </a:cubicBezTo>
                    <a:cubicBezTo>
                      <a:pt x="134" y="128"/>
                      <a:pt x="138" y="131"/>
                      <a:pt x="142" y="134"/>
                    </a:cubicBezTo>
                    <a:cubicBezTo>
                      <a:pt x="142" y="129"/>
                      <a:pt x="144" y="124"/>
                      <a:pt x="142" y="119"/>
                    </a:cubicBezTo>
                    <a:cubicBezTo>
                      <a:pt x="138" y="110"/>
                      <a:pt x="135" y="99"/>
                      <a:pt x="123" y="97"/>
                    </a:cubicBezTo>
                    <a:cubicBezTo>
                      <a:pt x="122" y="97"/>
                      <a:pt x="120" y="95"/>
                      <a:pt x="120" y="94"/>
                    </a:cubicBezTo>
                    <a:cubicBezTo>
                      <a:pt x="119" y="80"/>
                      <a:pt x="108" y="73"/>
                      <a:pt x="99" y="66"/>
                    </a:cubicBezTo>
                    <a:cubicBezTo>
                      <a:pt x="87" y="58"/>
                      <a:pt x="74" y="50"/>
                      <a:pt x="61" y="43"/>
                    </a:cubicBezTo>
                    <a:cubicBezTo>
                      <a:pt x="48" y="36"/>
                      <a:pt x="34" y="34"/>
                      <a:pt x="19" y="36"/>
                    </a:cubicBezTo>
                    <a:cubicBezTo>
                      <a:pt x="14" y="37"/>
                      <a:pt x="5" y="37"/>
                      <a:pt x="3" y="33"/>
                    </a:cubicBezTo>
                    <a:cubicBezTo>
                      <a:pt x="0" y="30"/>
                      <a:pt x="2" y="22"/>
                      <a:pt x="4" y="17"/>
                    </a:cubicBezTo>
                    <a:cubicBezTo>
                      <a:pt x="10" y="3"/>
                      <a:pt x="17" y="0"/>
                      <a:pt x="31" y="3"/>
                    </a:cubicBezTo>
                    <a:cubicBezTo>
                      <a:pt x="36" y="3"/>
                      <a:pt x="40" y="4"/>
                      <a:pt x="46" y="4"/>
                    </a:cubicBezTo>
                    <a:cubicBezTo>
                      <a:pt x="43" y="11"/>
                      <a:pt x="41" y="17"/>
                      <a:pt x="38" y="24"/>
                    </a:cubicBezTo>
                    <a:cubicBezTo>
                      <a:pt x="44" y="27"/>
                      <a:pt x="51" y="31"/>
                      <a:pt x="57" y="34"/>
                    </a:cubicBezTo>
                    <a:cubicBezTo>
                      <a:pt x="75" y="45"/>
                      <a:pt x="92" y="55"/>
                      <a:pt x="109" y="66"/>
                    </a:cubicBezTo>
                    <a:cubicBezTo>
                      <a:pt x="117" y="71"/>
                      <a:pt x="120" y="69"/>
                      <a:pt x="124" y="61"/>
                    </a:cubicBezTo>
                    <a:cubicBezTo>
                      <a:pt x="120" y="61"/>
                      <a:pt x="116" y="60"/>
                      <a:pt x="113" y="59"/>
                    </a:cubicBezTo>
                    <a:cubicBezTo>
                      <a:pt x="113" y="58"/>
                      <a:pt x="112" y="58"/>
                      <a:pt x="112" y="57"/>
                    </a:cubicBezTo>
                    <a:cubicBezTo>
                      <a:pt x="122" y="54"/>
                      <a:pt x="132" y="51"/>
                      <a:pt x="142" y="48"/>
                    </a:cubicBezTo>
                    <a:cubicBezTo>
                      <a:pt x="147" y="60"/>
                      <a:pt x="157" y="61"/>
                      <a:pt x="168" y="51"/>
                    </a:cubicBezTo>
                    <a:cubicBezTo>
                      <a:pt x="160" y="42"/>
                      <a:pt x="142" y="39"/>
                      <a:pt x="129" y="45"/>
                    </a:cubicBezTo>
                    <a:cubicBezTo>
                      <a:pt x="123" y="47"/>
                      <a:pt x="117" y="50"/>
                      <a:pt x="111" y="52"/>
                    </a:cubicBezTo>
                    <a:cubicBezTo>
                      <a:pt x="109" y="53"/>
                      <a:pt x="105" y="52"/>
                      <a:pt x="102" y="53"/>
                    </a:cubicBezTo>
                    <a:cubicBezTo>
                      <a:pt x="102" y="52"/>
                      <a:pt x="101" y="51"/>
                      <a:pt x="100" y="50"/>
                    </a:cubicBezTo>
                    <a:cubicBezTo>
                      <a:pt x="104" y="47"/>
                      <a:pt x="109" y="45"/>
                      <a:pt x="113" y="43"/>
                    </a:cubicBezTo>
                    <a:cubicBezTo>
                      <a:pt x="112" y="42"/>
                      <a:pt x="111" y="41"/>
                      <a:pt x="110" y="40"/>
                    </a:cubicBezTo>
                    <a:cubicBezTo>
                      <a:pt x="107" y="40"/>
                      <a:pt x="104" y="41"/>
                      <a:pt x="101" y="41"/>
                    </a:cubicBezTo>
                    <a:cubicBezTo>
                      <a:pt x="98" y="40"/>
                      <a:pt x="92" y="39"/>
                      <a:pt x="91" y="37"/>
                    </a:cubicBezTo>
                    <a:cubicBezTo>
                      <a:pt x="89" y="31"/>
                      <a:pt x="91" y="26"/>
                      <a:pt x="97" y="24"/>
                    </a:cubicBezTo>
                    <a:cubicBezTo>
                      <a:pt x="104" y="22"/>
                      <a:pt x="111" y="21"/>
                      <a:pt x="119" y="19"/>
                    </a:cubicBezTo>
                    <a:cubicBezTo>
                      <a:pt x="117" y="23"/>
                      <a:pt x="116" y="26"/>
                      <a:pt x="115" y="29"/>
                    </a:cubicBezTo>
                    <a:cubicBezTo>
                      <a:pt x="123" y="34"/>
                      <a:pt x="130" y="32"/>
                      <a:pt x="136" y="28"/>
                    </a:cubicBezTo>
                    <a:cubicBezTo>
                      <a:pt x="143" y="23"/>
                      <a:pt x="149" y="17"/>
                      <a:pt x="156" y="13"/>
                    </a:cubicBezTo>
                    <a:cubicBezTo>
                      <a:pt x="159" y="11"/>
                      <a:pt x="165" y="11"/>
                      <a:pt x="168" y="13"/>
                    </a:cubicBezTo>
                    <a:cubicBezTo>
                      <a:pt x="172" y="15"/>
                      <a:pt x="169" y="25"/>
                      <a:pt x="164" y="27"/>
                    </a:cubicBezTo>
                    <a:cubicBezTo>
                      <a:pt x="160" y="29"/>
                      <a:pt x="156" y="31"/>
                      <a:pt x="152" y="33"/>
                    </a:cubicBezTo>
                    <a:cubicBezTo>
                      <a:pt x="151" y="34"/>
                      <a:pt x="151" y="34"/>
                      <a:pt x="151" y="35"/>
                    </a:cubicBezTo>
                    <a:close/>
                    <a:moveTo>
                      <a:pt x="126" y="76"/>
                    </a:moveTo>
                    <a:cubicBezTo>
                      <a:pt x="125" y="77"/>
                      <a:pt x="125" y="78"/>
                      <a:pt x="124" y="80"/>
                    </a:cubicBezTo>
                    <a:cubicBezTo>
                      <a:pt x="128" y="82"/>
                      <a:pt x="132" y="84"/>
                      <a:pt x="137" y="86"/>
                    </a:cubicBezTo>
                    <a:cubicBezTo>
                      <a:pt x="137" y="83"/>
                      <a:pt x="139" y="81"/>
                      <a:pt x="138" y="79"/>
                    </a:cubicBezTo>
                    <a:cubicBezTo>
                      <a:pt x="135" y="72"/>
                      <a:pt x="130" y="74"/>
                      <a:pt x="12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3"/>
              <p:cNvSpPr/>
              <p:nvPr/>
            </p:nvSpPr>
            <p:spPr bwMode="auto">
              <a:xfrm>
                <a:off x="4657725" y="4679950"/>
                <a:ext cx="366713" cy="349250"/>
              </a:xfrm>
              <a:custGeom>
                <a:avLst/>
                <a:gdLst>
                  <a:gd name="T0" fmla="*/ 59 w 145"/>
                  <a:gd name="T1" fmla="*/ 69 h 138"/>
                  <a:gd name="T2" fmla="*/ 18 w 145"/>
                  <a:gd name="T3" fmla="*/ 105 h 138"/>
                  <a:gd name="T4" fmla="*/ 0 w 145"/>
                  <a:gd name="T5" fmla="*/ 104 h 138"/>
                  <a:gd name="T6" fmla="*/ 18 w 145"/>
                  <a:gd name="T7" fmla="*/ 38 h 138"/>
                  <a:gd name="T8" fmla="*/ 23 w 145"/>
                  <a:gd name="T9" fmla="*/ 21 h 138"/>
                  <a:gd name="T10" fmla="*/ 21 w 145"/>
                  <a:gd name="T11" fmla="*/ 5 h 138"/>
                  <a:gd name="T12" fmla="*/ 20 w 145"/>
                  <a:gd name="T13" fmla="*/ 1 h 138"/>
                  <a:gd name="T14" fmla="*/ 24 w 145"/>
                  <a:gd name="T15" fmla="*/ 0 h 138"/>
                  <a:gd name="T16" fmla="*/ 62 w 145"/>
                  <a:gd name="T17" fmla="*/ 23 h 138"/>
                  <a:gd name="T18" fmla="*/ 56 w 145"/>
                  <a:gd name="T19" fmla="*/ 25 h 138"/>
                  <a:gd name="T20" fmla="*/ 43 w 145"/>
                  <a:gd name="T21" fmla="*/ 33 h 138"/>
                  <a:gd name="T22" fmla="*/ 31 w 145"/>
                  <a:gd name="T23" fmla="*/ 84 h 138"/>
                  <a:gd name="T24" fmla="*/ 63 w 145"/>
                  <a:gd name="T25" fmla="*/ 56 h 138"/>
                  <a:gd name="T26" fmla="*/ 66 w 145"/>
                  <a:gd name="T27" fmla="*/ 33 h 138"/>
                  <a:gd name="T28" fmla="*/ 64 w 145"/>
                  <a:gd name="T29" fmla="*/ 28 h 138"/>
                  <a:gd name="T30" fmla="*/ 66 w 145"/>
                  <a:gd name="T31" fmla="*/ 26 h 138"/>
                  <a:gd name="T32" fmla="*/ 106 w 145"/>
                  <a:gd name="T33" fmla="*/ 50 h 138"/>
                  <a:gd name="T34" fmla="*/ 106 w 145"/>
                  <a:gd name="T35" fmla="*/ 52 h 138"/>
                  <a:gd name="T36" fmla="*/ 100 w 145"/>
                  <a:gd name="T37" fmla="*/ 52 h 138"/>
                  <a:gd name="T38" fmla="*/ 88 w 145"/>
                  <a:gd name="T39" fmla="*/ 58 h 138"/>
                  <a:gd name="T40" fmla="*/ 76 w 145"/>
                  <a:gd name="T41" fmla="*/ 110 h 138"/>
                  <a:gd name="T42" fmla="*/ 96 w 145"/>
                  <a:gd name="T43" fmla="*/ 93 h 138"/>
                  <a:gd name="T44" fmla="*/ 113 w 145"/>
                  <a:gd name="T45" fmla="*/ 79 h 138"/>
                  <a:gd name="T46" fmla="*/ 113 w 145"/>
                  <a:gd name="T47" fmla="*/ 60 h 138"/>
                  <a:gd name="T48" fmla="*/ 112 w 145"/>
                  <a:gd name="T49" fmla="*/ 56 h 138"/>
                  <a:gd name="T50" fmla="*/ 145 w 145"/>
                  <a:gd name="T51" fmla="*/ 73 h 138"/>
                  <a:gd name="T52" fmla="*/ 139 w 145"/>
                  <a:gd name="T53" fmla="*/ 76 h 138"/>
                  <a:gd name="T54" fmla="*/ 123 w 145"/>
                  <a:gd name="T55" fmla="*/ 80 h 138"/>
                  <a:gd name="T56" fmla="*/ 62 w 145"/>
                  <a:gd name="T57" fmla="*/ 132 h 138"/>
                  <a:gd name="T58" fmla="*/ 44 w 145"/>
                  <a:gd name="T59" fmla="*/ 131 h 138"/>
                  <a:gd name="T60" fmla="*/ 61 w 145"/>
                  <a:gd name="T61" fmla="*/ 70 h 138"/>
                  <a:gd name="T62" fmla="*/ 59 w 145"/>
                  <a:gd name="T63" fmla="*/ 6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" h="138">
                    <a:moveTo>
                      <a:pt x="59" y="69"/>
                    </a:moveTo>
                    <a:cubicBezTo>
                      <a:pt x="45" y="81"/>
                      <a:pt x="31" y="92"/>
                      <a:pt x="18" y="105"/>
                    </a:cubicBezTo>
                    <a:cubicBezTo>
                      <a:pt x="11" y="110"/>
                      <a:pt x="6" y="112"/>
                      <a:pt x="0" y="104"/>
                    </a:cubicBezTo>
                    <a:cubicBezTo>
                      <a:pt x="6" y="83"/>
                      <a:pt x="12" y="61"/>
                      <a:pt x="18" y="38"/>
                    </a:cubicBezTo>
                    <a:cubicBezTo>
                      <a:pt x="19" y="33"/>
                      <a:pt x="22" y="27"/>
                      <a:pt x="23" y="21"/>
                    </a:cubicBezTo>
                    <a:cubicBezTo>
                      <a:pt x="23" y="16"/>
                      <a:pt x="21" y="10"/>
                      <a:pt x="21" y="5"/>
                    </a:cubicBezTo>
                    <a:cubicBezTo>
                      <a:pt x="21" y="4"/>
                      <a:pt x="20" y="2"/>
                      <a:pt x="20" y="1"/>
                    </a:cubicBezTo>
                    <a:cubicBezTo>
                      <a:pt x="21" y="0"/>
                      <a:pt x="23" y="0"/>
                      <a:pt x="24" y="0"/>
                    </a:cubicBezTo>
                    <a:cubicBezTo>
                      <a:pt x="36" y="8"/>
                      <a:pt x="48" y="15"/>
                      <a:pt x="62" y="23"/>
                    </a:cubicBezTo>
                    <a:cubicBezTo>
                      <a:pt x="59" y="24"/>
                      <a:pt x="57" y="26"/>
                      <a:pt x="56" y="25"/>
                    </a:cubicBezTo>
                    <a:cubicBezTo>
                      <a:pt x="48" y="21"/>
                      <a:pt x="45" y="26"/>
                      <a:pt x="43" y="33"/>
                    </a:cubicBezTo>
                    <a:cubicBezTo>
                      <a:pt x="39" y="50"/>
                      <a:pt x="34" y="66"/>
                      <a:pt x="31" y="84"/>
                    </a:cubicBezTo>
                    <a:cubicBezTo>
                      <a:pt x="42" y="75"/>
                      <a:pt x="53" y="66"/>
                      <a:pt x="63" y="56"/>
                    </a:cubicBezTo>
                    <a:cubicBezTo>
                      <a:pt x="69" y="50"/>
                      <a:pt x="70" y="41"/>
                      <a:pt x="66" y="33"/>
                    </a:cubicBezTo>
                    <a:cubicBezTo>
                      <a:pt x="66" y="31"/>
                      <a:pt x="65" y="29"/>
                      <a:pt x="64" y="28"/>
                    </a:cubicBezTo>
                    <a:cubicBezTo>
                      <a:pt x="65" y="27"/>
                      <a:pt x="65" y="26"/>
                      <a:pt x="66" y="26"/>
                    </a:cubicBezTo>
                    <a:cubicBezTo>
                      <a:pt x="79" y="34"/>
                      <a:pt x="93" y="42"/>
                      <a:pt x="106" y="50"/>
                    </a:cubicBezTo>
                    <a:cubicBezTo>
                      <a:pt x="106" y="50"/>
                      <a:pt x="106" y="51"/>
                      <a:pt x="106" y="52"/>
                    </a:cubicBezTo>
                    <a:cubicBezTo>
                      <a:pt x="104" y="52"/>
                      <a:pt x="102" y="53"/>
                      <a:pt x="100" y="52"/>
                    </a:cubicBezTo>
                    <a:cubicBezTo>
                      <a:pt x="94" y="49"/>
                      <a:pt x="90" y="51"/>
                      <a:pt x="88" y="58"/>
                    </a:cubicBezTo>
                    <a:cubicBezTo>
                      <a:pt x="84" y="75"/>
                      <a:pt x="79" y="92"/>
                      <a:pt x="76" y="110"/>
                    </a:cubicBezTo>
                    <a:cubicBezTo>
                      <a:pt x="83" y="104"/>
                      <a:pt x="89" y="98"/>
                      <a:pt x="96" y="93"/>
                    </a:cubicBezTo>
                    <a:cubicBezTo>
                      <a:pt x="102" y="88"/>
                      <a:pt x="107" y="83"/>
                      <a:pt x="113" y="79"/>
                    </a:cubicBezTo>
                    <a:cubicBezTo>
                      <a:pt x="122" y="71"/>
                      <a:pt x="122" y="68"/>
                      <a:pt x="113" y="60"/>
                    </a:cubicBezTo>
                    <a:cubicBezTo>
                      <a:pt x="113" y="59"/>
                      <a:pt x="112" y="58"/>
                      <a:pt x="112" y="56"/>
                    </a:cubicBezTo>
                    <a:cubicBezTo>
                      <a:pt x="124" y="59"/>
                      <a:pt x="133" y="67"/>
                      <a:pt x="145" y="73"/>
                    </a:cubicBezTo>
                    <a:cubicBezTo>
                      <a:pt x="142" y="74"/>
                      <a:pt x="140" y="76"/>
                      <a:pt x="139" y="76"/>
                    </a:cubicBezTo>
                    <a:cubicBezTo>
                      <a:pt x="132" y="72"/>
                      <a:pt x="127" y="76"/>
                      <a:pt x="123" y="80"/>
                    </a:cubicBezTo>
                    <a:cubicBezTo>
                      <a:pt x="102" y="97"/>
                      <a:pt x="82" y="114"/>
                      <a:pt x="62" y="132"/>
                    </a:cubicBezTo>
                    <a:cubicBezTo>
                      <a:pt x="56" y="137"/>
                      <a:pt x="51" y="138"/>
                      <a:pt x="44" y="131"/>
                    </a:cubicBezTo>
                    <a:cubicBezTo>
                      <a:pt x="50" y="111"/>
                      <a:pt x="55" y="91"/>
                      <a:pt x="61" y="70"/>
                    </a:cubicBezTo>
                    <a:cubicBezTo>
                      <a:pt x="60" y="70"/>
                      <a:pt x="60" y="70"/>
                      <a:pt x="59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4"/>
              <p:cNvSpPr/>
              <p:nvPr/>
            </p:nvSpPr>
            <p:spPr bwMode="auto">
              <a:xfrm>
                <a:off x="6388100" y="1263650"/>
                <a:ext cx="366713" cy="339725"/>
              </a:xfrm>
              <a:custGeom>
                <a:avLst/>
                <a:gdLst>
                  <a:gd name="T0" fmla="*/ 66 w 145"/>
                  <a:gd name="T1" fmla="*/ 79 h 134"/>
                  <a:gd name="T2" fmla="*/ 45 w 145"/>
                  <a:gd name="T3" fmla="*/ 79 h 134"/>
                  <a:gd name="T4" fmla="*/ 23 w 145"/>
                  <a:gd name="T5" fmla="*/ 48 h 134"/>
                  <a:gd name="T6" fmla="*/ 28 w 145"/>
                  <a:gd name="T7" fmla="*/ 42 h 134"/>
                  <a:gd name="T8" fmla="*/ 33 w 145"/>
                  <a:gd name="T9" fmla="*/ 46 h 134"/>
                  <a:gd name="T10" fmla="*/ 77 w 145"/>
                  <a:gd name="T11" fmla="*/ 56 h 134"/>
                  <a:gd name="T12" fmla="*/ 81 w 145"/>
                  <a:gd name="T13" fmla="*/ 53 h 134"/>
                  <a:gd name="T14" fmla="*/ 93 w 145"/>
                  <a:gd name="T15" fmla="*/ 10 h 134"/>
                  <a:gd name="T16" fmla="*/ 96 w 145"/>
                  <a:gd name="T17" fmla="*/ 0 h 134"/>
                  <a:gd name="T18" fmla="*/ 106 w 145"/>
                  <a:gd name="T19" fmla="*/ 4 h 134"/>
                  <a:gd name="T20" fmla="*/ 116 w 145"/>
                  <a:gd name="T21" fmla="*/ 44 h 134"/>
                  <a:gd name="T22" fmla="*/ 124 w 145"/>
                  <a:gd name="T23" fmla="*/ 58 h 134"/>
                  <a:gd name="T24" fmla="*/ 143 w 145"/>
                  <a:gd name="T25" fmla="*/ 69 h 134"/>
                  <a:gd name="T26" fmla="*/ 136 w 145"/>
                  <a:gd name="T27" fmla="*/ 79 h 134"/>
                  <a:gd name="T28" fmla="*/ 124 w 145"/>
                  <a:gd name="T29" fmla="*/ 77 h 134"/>
                  <a:gd name="T30" fmla="*/ 90 w 145"/>
                  <a:gd name="T31" fmla="*/ 86 h 134"/>
                  <a:gd name="T32" fmla="*/ 52 w 145"/>
                  <a:gd name="T33" fmla="*/ 121 h 134"/>
                  <a:gd name="T34" fmla="*/ 10 w 145"/>
                  <a:gd name="T35" fmla="*/ 131 h 134"/>
                  <a:gd name="T36" fmla="*/ 2 w 145"/>
                  <a:gd name="T37" fmla="*/ 117 h 134"/>
                  <a:gd name="T38" fmla="*/ 14 w 145"/>
                  <a:gd name="T39" fmla="*/ 109 h 134"/>
                  <a:gd name="T40" fmla="*/ 33 w 145"/>
                  <a:gd name="T41" fmla="*/ 105 h 134"/>
                  <a:gd name="T42" fmla="*/ 66 w 145"/>
                  <a:gd name="T43" fmla="*/ 7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5" h="134">
                    <a:moveTo>
                      <a:pt x="66" y="79"/>
                    </a:moveTo>
                    <a:cubicBezTo>
                      <a:pt x="58" y="79"/>
                      <a:pt x="51" y="79"/>
                      <a:pt x="45" y="79"/>
                    </a:cubicBezTo>
                    <a:cubicBezTo>
                      <a:pt x="23" y="78"/>
                      <a:pt x="20" y="64"/>
                      <a:pt x="23" y="48"/>
                    </a:cubicBezTo>
                    <a:cubicBezTo>
                      <a:pt x="23" y="45"/>
                      <a:pt x="26" y="43"/>
                      <a:pt x="28" y="42"/>
                    </a:cubicBezTo>
                    <a:cubicBezTo>
                      <a:pt x="29" y="42"/>
                      <a:pt x="32" y="44"/>
                      <a:pt x="33" y="46"/>
                    </a:cubicBezTo>
                    <a:cubicBezTo>
                      <a:pt x="41" y="56"/>
                      <a:pt x="66" y="62"/>
                      <a:pt x="77" y="56"/>
                    </a:cubicBezTo>
                    <a:cubicBezTo>
                      <a:pt x="79" y="55"/>
                      <a:pt x="80" y="54"/>
                      <a:pt x="81" y="53"/>
                    </a:cubicBezTo>
                    <a:cubicBezTo>
                      <a:pt x="88" y="40"/>
                      <a:pt x="94" y="26"/>
                      <a:pt x="93" y="10"/>
                    </a:cubicBezTo>
                    <a:cubicBezTo>
                      <a:pt x="93" y="7"/>
                      <a:pt x="95" y="3"/>
                      <a:pt x="96" y="0"/>
                    </a:cubicBezTo>
                    <a:cubicBezTo>
                      <a:pt x="99" y="1"/>
                      <a:pt x="104" y="1"/>
                      <a:pt x="106" y="4"/>
                    </a:cubicBezTo>
                    <a:cubicBezTo>
                      <a:pt x="119" y="19"/>
                      <a:pt x="124" y="27"/>
                      <a:pt x="116" y="44"/>
                    </a:cubicBezTo>
                    <a:cubicBezTo>
                      <a:pt x="110" y="55"/>
                      <a:pt x="112" y="57"/>
                      <a:pt x="124" y="58"/>
                    </a:cubicBezTo>
                    <a:cubicBezTo>
                      <a:pt x="132" y="59"/>
                      <a:pt x="140" y="61"/>
                      <a:pt x="143" y="69"/>
                    </a:cubicBezTo>
                    <a:cubicBezTo>
                      <a:pt x="145" y="76"/>
                      <a:pt x="142" y="79"/>
                      <a:pt x="136" y="79"/>
                    </a:cubicBezTo>
                    <a:cubicBezTo>
                      <a:pt x="132" y="78"/>
                      <a:pt x="128" y="78"/>
                      <a:pt x="124" y="77"/>
                    </a:cubicBezTo>
                    <a:cubicBezTo>
                      <a:pt x="111" y="72"/>
                      <a:pt x="100" y="75"/>
                      <a:pt x="90" y="86"/>
                    </a:cubicBezTo>
                    <a:cubicBezTo>
                      <a:pt x="78" y="98"/>
                      <a:pt x="65" y="109"/>
                      <a:pt x="52" y="121"/>
                    </a:cubicBezTo>
                    <a:cubicBezTo>
                      <a:pt x="40" y="134"/>
                      <a:pt x="25" y="133"/>
                      <a:pt x="10" y="131"/>
                    </a:cubicBezTo>
                    <a:cubicBezTo>
                      <a:pt x="3" y="130"/>
                      <a:pt x="0" y="124"/>
                      <a:pt x="2" y="117"/>
                    </a:cubicBezTo>
                    <a:cubicBezTo>
                      <a:pt x="3" y="111"/>
                      <a:pt x="7" y="108"/>
                      <a:pt x="14" y="109"/>
                    </a:cubicBezTo>
                    <a:cubicBezTo>
                      <a:pt x="20" y="109"/>
                      <a:pt x="27" y="108"/>
                      <a:pt x="33" y="105"/>
                    </a:cubicBezTo>
                    <a:cubicBezTo>
                      <a:pt x="45" y="99"/>
                      <a:pt x="57" y="92"/>
                      <a:pt x="66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5"/>
              <p:cNvSpPr/>
              <p:nvPr/>
            </p:nvSpPr>
            <p:spPr bwMode="auto">
              <a:xfrm>
                <a:off x="4316413" y="4483100"/>
                <a:ext cx="387350" cy="379413"/>
              </a:xfrm>
              <a:custGeom>
                <a:avLst/>
                <a:gdLst>
                  <a:gd name="T0" fmla="*/ 66 w 153"/>
                  <a:gd name="T1" fmla="*/ 60 h 150"/>
                  <a:gd name="T2" fmla="*/ 92 w 153"/>
                  <a:gd name="T3" fmla="*/ 82 h 150"/>
                  <a:gd name="T4" fmla="*/ 112 w 153"/>
                  <a:gd name="T5" fmla="*/ 58 h 150"/>
                  <a:gd name="T6" fmla="*/ 112 w 153"/>
                  <a:gd name="T7" fmla="*/ 41 h 150"/>
                  <a:gd name="T8" fmla="*/ 153 w 153"/>
                  <a:gd name="T9" fmla="*/ 76 h 150"/>
                  <a:gd name="T10" fmla="*/ 143 w 153"/>
                  <a:gd name="T11" fmla="*/ 73 h 150"/>
                  <a:gd name="T12" fmla="*/ 130 w 153"/>
                  <a:gd name="T13" fmla="*/ 75 h 150"/>
                  <a:gd name="T14" fmla="*/ 84 w 153"/>
                  <a:gd name="T15" fmla="*/ 129 h 150"/>
                  <a:gd name="T16" fmla="*/ 84 w 153"/>
                  <a:gd name="T17" fmla="*/ 143 h 150"/>
                  <a:gd name="T18" fmla="*/ 86 w 153"/>
                  <a:gd name="T19" fmla="*/ 150 h 150"/>
                  <a:gd name="T20" fmla="*/ 47 w 153"/>
                  <a:gd name="T21" fmla="*/ 114 h 150"/>
                  <a:gd name="T22" fmla="*/ 71 w 153"/>
                  <a:gd name="T23" fmla="*/ 108 h 150"/>
                  <a:gd name="T24" fmla="*/ 88 w 153"/>
                  <a:gd name="T25" fmla="*/ 87 h 150"/>
                  <a:gd name="T26" fmla="*/ 62 w 153"/>
                  <a:gd name="T27" fmla="*/ 64 h 150"/>
                  <a:gd name="T28" fmla="*/ 39 w 153"/>
                  <a:gd name="T29" fmla="*/ 93 h 150"/>
                  <a:gd name="T30" fmla="*/ 39 w 153"/>
                  <a:gd name="T31" fmla="*/ 104 h 150"/>
                  <a:gd name="T32" fmla="*/ 41 w 153"/>
                  <a:gd name="T33" fmla="*/ 110 h 150"/>
                  <a:gd name="T34" fmla="*/ 39 w 153"/>
                  <a:gd name="T35" fmla="*/ 112 h 150"/>
                  <a:gd name="T36" fmla="*/ 0 w 153"/>
                  <a:gd name="T37" fmla="*/ 78 h 150"/>
                  <a:gd name="T38" fmla="*/ 1 w 153"/>
                  <a:gd name="T39" fmla="*/ 76 h 150"/>
                  <a:gd name="T40" fmla="*/ 6 w 153"/>
                  <a:gd name="T41" fmla="*/ 77 h 150"/>
                  <a:gd name="T42" fmla="*/ 22 w 153"/>
                  <a:gd name="T43" fmla="*/ 74 h 150"/>
                  <a:gd name="T44" fmla="*/ 65 w 153"/>
                  <a:gd name="T45" fmla="*/ 24 h 150"/>
                  <a:gd name="T46" fmla="*/ 66 w 153"/>
                  <a:gd name="T47" fmla="*/ 6 h 150"/>
                  <a:gd name="T48" fmla="*/ 67 w 153"/>
                  <a:gd name="T49" fmla="*/ 0 h 150"/>
                  <a:gd name="T50" fmla="*/ 107 w 153"/>
                  <a:gd name="T51" fmla="*/ 35 h 150"/>
                  <a:gd name="T52" fmla="*/ 99 w 153"/>
                  <a:gd name="T53" fmla="*/ 35 h 150"/>
                  <a:gd name="T54" fmla="*/ 85 w 153"/>
                  <a:gd name="T55" fmla="*/ 38 h 150"/>
                  <a:gd name="T56" fmla="*/ 66 w 153"/>
                  <a:gd name="T57" fmla="*/ 6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3" h="150">
                    <a:moveTo>
                      <a:pt x="66" y="60"/>
                    </a:moveTo>
                    <a:cubicBezTo>
                      <a:pt x="75" y="68"/>
                      <a:pt x="83" y="75"/>
                      <a:pt x="92" y="82"/>
                    </a:cubicBezTo>
                    <a:cubicBezTo>
                      <a:pt x="99" y="74"/>
                      <a:pt x="107" y="66"/>
                      <a:pt x="112" y="58"/>
                    </a:cubicBezTo>
                    <a:cubicBezTo>
                      <a:pt x="115" y="54"/>
                      <a:pt x="112" y="47"/>
                      <a:pt x="112" y="41"/>
                    </a:cubicBezTo>
                    <a:cubicBezTo>
                      <a:pt x="115" y="41"/>
                      <a:pt x="141" y="61"/>
                      <a:pt x="153" y="76"/>
                    </a:cubicBezTo>
                    <a:cubicBezTo>
                      <a:pt x="148" y="74"/>
                      <a:pt x="146" y="74"/>
                      <a:pt x="143" y="73"/>
                    </a:cubicBezTo>
                    <a:cubicBezTo>
                      <a:pt x="138" y="70"/>
                      <a:pt x="134" y="71"/>
                      <a:pt x="130" y="75"/>
                    </a:cubicBezTo>
                    <a:cubicBezTo>
                      <a:pt x="115" y="93"/>
                      <a:pt x="100" y="111"/>
                      <a:pt x="84" y="129"/>
                    </a:cubicBezTo>
                    <a:cubicBezTo>
                      <a:pt x="80" y="134"/>
                      <a:pt x="80" y="138"/>
                      <a:pt x="84" y="143"/>
                    </a:cubicBezTo>
                    <a:cubicBezTo>
                      <a:pt x="85" y="145"/>
                      <a:pt x="86" y="147"/>
                      <a:pt x="86" y="150"/>
                    </a:cubicBezTo>
                    <a:cubicBezTo>
                      <a:pt x="72" y="139"/>
                      <a:pt x="58" y="129"/>
                      <a:pt x="47" y="114"/>
                    </a:cubicBezTo>
                    <a:cubicBezTo>
                      <a:pt x="59" y="123"/>
                      <a:pt x="65" y="115"/>
                      <a:pt x="71" y="108"/>
                    </a:cubicBezTo>
                    <a:cubicBezTo>
                      <a:pt x="76" y="101"/>
                      <a:pt x="82" y="94"/>
                      <a:pt x="88" y="87"/>
                    </a:cubicBezTo>
                    <a:cubicBezTo>
                      <a:pt x="80" y="79"/>
                      <a:pt x="71" y="72"/>
                      <a:pt x="62" y="64"/>
                    </a:cubicBezTo>
                    <a:cubicBezTo>
                      <a:pt x="54" y="74"/>
                      <a:pt x="46" y="83"/>
                      <a:pt x="39" y="93"/>
                    </a:cubicBezTo>
                    <a:cubicBezTo>
                      <a:pt x="37" y="95"/>
                      <a:pt x="38" y="100"/>
                      <a:pt x="39" y="104"/>
                    </a:cubicBezTo>
                    <a:cubicBezTo>
                      <a:pt x="39" y="106"/>
                      <a:pt x="40" y="108"/>
                      <a:pt x="41" y="110"/>
                    </a:cubicBezTo>
                    <a:cubicBezTo>
                      <a:pt x="41" y="110"/>
                      <a:pt x="40" y="111"/>
                      <a:pt x="39" y="112"/>
                    </a:cubicBezTo>
                    <a:cubicBezTo>
                      <a:pt x="26" y="100"/>
                      <a:pt x="13" y="89"/>
                      <a:pt x="0" y="78"/>
                    </a:cubicBezTo>
                    <a:cubicBezTo>
                      <a:pt x="0" y="78"/>
                      <a:pt x="1" y="77"/>
                      <a:pt x="1" y="76"/>
                    </a:cubicBezTo>
                    <a:cubicBezTo>
                      <a:pt x="3" y="76"/>
                      <a:pt x="5" y="76"/>
                      <a:pt x="6" y="77"/>
                    </a:cubicBezTo>
                    <a:cubicBezTo>
                      <a:pt x="13" y="82"/>
                      <a:pt x="18" y="79"/>
                      <a:pt x="22" y="74"/>
                    </a:cubicBezTo>
                    <a:cubicBezTo>
                      <a:pt x="36" y="57"/>
                      <a:pt x="50" y="40"/>
                      <a:pt x="65" y="24"/>
                    </a:cubicBezTo>
                    <a:cubicBezTo>
                      <a:pt x="70" y="18"/>
                      <a:pt x="72" y="12"/>
                      <a:pt x="66" y="6"/>
                    </a:cubicBezTo>
                    <a:cubicBezTo>
                      <a:pt x="65" y="5"/>
                      <a:pt x="65" y="3"/>
                      <a:pt x="67" y="0"/>
                    </a:cubicBezTo>
                    <a:cubicBezTo>
                      <a:pt x="80" y="11"/>
                      <a:pt x="92" y="22"/>
                      <a:pt x="107" y="35"/>
                    </a:cubicBezTo>
                    <a:cubicBezTo>
                      <a:pt x="103" y="35"/>
                      <a:pt x="101" y="36"/>
                      <a:pt x="99" y="35"/>
                    </a:cubicBezTo>
                    <a:cubicBezTo>
                      <a:pt x="93" y="31"/>
                      <a:pt x="89" y="33"/>
                      <a:pt x="85" y="38"/>
                    </a:cubicBezTo>
                    <a:cubicBezTo>
                      <a:pt x="79" y="45"/>
                      <a:pt x="73" y="52"/>
                      <a:pt x="6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6"/>
              <p:cNvSpPr>
                <a:spLocks noEditPoints="1"/>
              </p:cNvSpPr>
              <p:nvPr/>
            </p:nvSpPr>
            <p:spPr bwMode="auto">
              <a:xfrm>
                <a:off x="7073900" y="4445000"/>
                <a:ext cx="347663" cy="314325"/>
              </a:xfrm>
              <a:custGeom>
                <a:avLst/>
                <a:gdLst>
                  <a:gd name="T0" fmla="*/ 109 w 138"/>
                  <a:gd name="T1" fmla="*/ 88 h 124"/>
                  <a:gd name="T2" fmla="*/ 72 w 138"/>
                  <a:gd name="T3" fmla="*/ 124 h 124"/>
                  <a:gd name="T4" fmla="*/ 70 w 138"/>
                  <a:gd name="T5" fmla="*/ 123 h 124"/>
                  <a:gd name="T6" fmla="*/ 72 w 138"/>
                  <a:gd name="T7" fmla="*/ 117 h 124"/>
                  <a:gd name="T8" fmla="*/ 70 w 138"/>
                  <a:gd name="T9" fmla="*/ 102 h 124"/>
                  <a:gd name="T10" fmla="*/ 25 w 138"/>
                  <a:gd name="T11" fmla="*/ 57 h 124"/>
                  <a:gd name="T12" fmla="*/ 4 w 138"/>
                  <a:gd name="T13" fmla="*/ 54 h 124"/>
                  <a:gd name="T14" fmla="*/ 0 w 138"/>
                  <a:gd name="T15" fmla="*/ 55 h 124"/>
                  <a:gd name="T16" fmla="*/ 1 w 138"/>
                  <a:gd name="T17" fmla="*/ 50 h 124"/>
                  <a:gd name="T18" fmla="*/ 42 w 138"/>
                  <a:gd name="T19" fmla="*/ 10 h 124"/>
                  <a:gd name="T20" fmla="*/ 66 w 138"/>
                  <a:gd name="T21" fmla="*/ 0 h 124"/>
                  <a:gd name="T22" fmla="*/ 86 w 138"/>
                  <a:gd name="T23" fmla="*/ 32 h 124"/>
                  <a:gd name="T24" fmla="*/ 75 w 138"/>
                  <a:gd name="T25" fmla="*/ 51 h 124"/>
                  <a:gd name="T26" fmla="*/ 116 w 138"/>
                  <a:gd name="T27" fmla="*/ 52 h 124"/>
                  <a:gd name="T28" fmla="*/ 127 w 138"/>
                  <a:gd name="T29" fmla="*/ 53 h 124"/>
                  <a:gd name="T30" fmla="*/ 125 w 138"/>
                  <a:gd name="T31" fmla="*/ 44 h 124"/>
                  <a:gd name="T32" fmla="*/ 126 w 138"/>
                  <a:gd name="T33" fmla="*/ 38 h 124"/>
                  <a:gd name="T34" fmla="*/ 130 w 138"/>
                  <a:gd name="T35" fmla="*/ 67 h 124"/>
                  <a:gd name="T36" fmla="*/ 100 w 138"/>
                  <a:gd name="T37" fmla="*/ 72 h 124"/>
                  <a:gd name="T38" fmla="*/ 88 w 138"/>
                  <a:gd name="T39" fmla="*/ 60 h 124"/>
                  <a:gd name="T40" fmla="*/ 64 w 138"/>
                  <a:gd name="T41" fmla="*/ 63 h 124"/>
                  <a:gd name="T42" fmla="*/ 90 w 138"/>
                  <a:gd name="T43" fmla="*/ 88 h 124"/>
                  <a:gd name="T44" fmla="*/ 101 w 138"/>
                  <a:gd name="T45" fmla="*/ 87 h 124"/>
                  <a:gd name="T46" fmla="*/ 108 w 138"/>
                  <a:gd name="T47" fmla="*/ 85 h 124"/>
                  <a:gd name="T48" fmla="*/ 109 w 138"/>
                  <a:gd name="T49" fmla="*/ 88 h 124"/>
                  <a:gd name="T50" fmla="*/ 58 w 138"/>
                  <a:gd name="T51" fmla="*/ 61 h 124"/>
                  <a:gd name="T52" fmla="*/ 71 w 138"/>
                  <a:gd name="T53" fmla="*/ 36 h 124"/>
                  <a:gd name="T54" fmla="*/ 53 w 138"/>
                  <a:gd name="T55" fmla="*/ 19 h 124"/>
                  <a:gd name="T56" fmla="*/ 35 w 138"/>
                  <a:gd name="T57" fmla="*/ 26 h 124"/>
                  <a:gd name="T58" fmla="*/ 40 w 138"/>
                  <a:gd name="T59" fmla="*/ 39 h 124"/>
                  <a:gd name="T60" fmla="*/ 58 w 138"/>
                  <a:gd name="T61" fmla="*/ 6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8" h="124">
                    <a:moveTo>
                      <a:pt x="109" y="88"/>
                    </a:moveTo>
                    <a:cubicBezTo>
                      <a:pt x="97" y="100"/>
                      <a:pt x="85" y="112"/>
                      <a:pt x="72" y="124"/>
                    </a:cubicBezTo>
                    <a:cubicBezTo>
                      <a:pt x="72" y="124"/>
                      <a:pt x="71" y="124"/>
                      <a:pt x="70" y="123"/>
                    </a:cubicBezTo>
                    <a:cubicBezTo>
                      <a:pt x="71" y="121"/>
                      <a:pt x="71" y="119"/>
                      <a:pt x="72" y="117"/>
                    </a:cubicBezTo>
                    <a:cubicBezTo>
                      <a:pt x="76" y="112"/>
                      <a:pt x="75" y="107"/>
                      <a:pt x="70" y="102"/>
                    </a:cubicBezTo>
                    <a:cubicBezTo>
                      <a:pt x="55" y="87"/>
                      <a:pt x="40" y="72"/>
                      <a:pt x="25" y="57"/>
                    </a:cubicBezTo>
                    <a:cubicBezTo>
                      <a:pt x="18" y="50"/>
                      <a:pt x="12" y="46"/>
                      <a:pt x="4" y="54"/>
                    </a:cubicBezTo>
                    <a:cubicBezTo>
                      <a:pt x="4" y="55"/>
                      <a:pt x="2" y="55"/>
                      <a:pt x="0" y="55"/>
                    </a:cubicBezTo>
                    <a:cubicBezTo>
                      <a:pt x="1" y="53"/>
                      <a:pt x="1" y="51"/>
                      <a:pt x="1" y="50"/>
                    </a:cubicBezTo>
                    <a:cubicBezTo>
                      <a:pt x="15" y="37"/>
                      <a:pt x="28" y="23"/>
                      <a:pt x="42" y="10"/>
                    </a:cubicBezTo>
                    <a:cubicBezTo>
                      <a:pt x="49" y="5"/>
                      <a:pt x="58" y="1"/>
                      <a:pt x="66" y="0"/>
                    </a:cubicBezTo>
                    <a:cubicBezTo>
                      <a:pt x="83" y="0"/>
                      <a:pt x="93" y="17"/>
                      <a:pt x="86" y="32"/>
                    </a:cubicBezTo>
                    <a:cubicBezTo>
                      <a:pt x="84" y="38"/>
                      <a:pt x="79" y="43"/>
                      <a:pt x="75" y="51"/>
                    </a:cubicBezTo>
                    <a:cubicBezTo>
                      <a:pt x="90" y="39"/>
                      <a:pt x="103" y="44"/>
                      <a:pt x="116" y="52"/>
                    </a:cubicBezTo>
                    <a:cubicBezTo>
                      <a:pt x="119" y="53"/>
                      <a:pt x="123" y="53"/>
                      <a:pt x="127" y="53"/>
                    </a:cubicBezTo>
                    <a:cubicBezTo>
                      <a:pt x="126" y="50"/>
                      <a:pt x="126" y="47"/>
                      <a:pt x="125" y="44"/>
                    </a:cubicBezTo>
                    <a:cubicBezTo>
                      <a:pt x="125" y="42"/>
                      <a:pt x="125" y="40"/>
                      <a:pt x="126" y="38"/>
                    </a:cubicBezTo>
                    <a:cubicBezTo>
                      <a:pt x="136" y="47"/>
                      <a:pt x="138" y="57"/>
                      <a:pt x="130" y="67"/>
                    </a:cubicBezTo>
                    <a:cubicBezTo>
                      <a:pt x="121" y="78"/>
                      <a:pt x="110" y="79"/>
                      <a:pt x="100" y="72"/>
                    </a:cubicBezTo>
                    <a:cubicBezTo>
                      <a:pt x="96" y="68"/>
                      <a:pt x="92" y="64"/>
                      <a:pt x="88" y="60"/>
                    </a:cubicBezTo>
                    <a:cubicBezTo>
                      <a:pt x="79" y="54"/>
                      <a:pt x="73" y="55"/>
                      <a:pt x="64" y="63"/>
                    </a:cubicBezTo>
                    <a:cubicBezTo>
                      <a:pt x="73" y="71"/>
                      <a:pt x="81" y="80"/>
                      <a:pt x="90" y="88"/>
                    </a:cubicBezTo>
                    <a:cubicBezTo>
                      <a:pt x="92" y="90"/>
                      <a:pt x="97" y="88"/>
                      <a:pt x="101" y="87"/>
                    </a:cubicBezTo>
                    <a:cubicBezTo>
                      <a:pt x="104" y="87"/>
                      <a:pt x="106" y="86"/>
                      <a:pt x="108" y="85"/>
                    </a:cubicBezTo>
                    <a:cubicBezTo>
                      <a:pt x="108" y="86"/>
                      <a:pt x="108" y="87"/>
                      <a:pt x="109" y="88"/>
                    </a:cubicBezTo>
                    <a:close/>
                    <a:moveTo>
                      <a:pt x="58" y="61"/>
                    </a:moveTo>
                    <a:cubicBezTo>
                      <a:pt x="67" y="52"/>
                      <a:pt x="73" y="46"/>
                      <a:pt x="71" y="36"/>
                    </a:cubicBezTo>
                    <a:cubicBezTo>
                      <a:pt x="69" y="27"/>
                      <a:pt x="62" y="21"/>
                      <a:pt x="53" y="19"/>
                    </a:cubicBezTo>
                    <a:cubicBezTo>
                      <a:pt x="46" y="16"/>
                      <a:pt x="39" y="19"/>
                      <a:pt x="35" y="26"/>
                    </a:cubicBezTo>
                    <a:cubicBezTo>
                      <a:pt x="31" y="32"/>
                      <a:pt x="36" y="35"/>
                      <a:pt x="40" y="39"/>
                    </a:cubicBezTo>
                    <a:cubicBezTo>
                      <a:pt x="46" y="46"/>
                      <a:pt x="52" y="53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7"/>
              <p:cNvSpPr/>
              <p:nvPr/>
            </p:nvSpPr>
            <p:spPr bwMode="auto">
              <a:xfrm>
                <a:off x="6873875" y="4589463"/>
                <a:ext cx="346075" cy="346075"/>
              </a:xfrm>
              <a:custGeom>
                <a:avLst/>
                <a:gdLst>
                  <a:gd name="T0" fmla="*/ 0 w 137"/>
                  <a:gd name="T1" fmla="*/ 55 h 137"/>
                  <a:gd name="T2" fmla="*/ 73 w 137"/>
                  <a:gd name="T3" fmla="*/ 0 h 137"/>
                  <a:gd name="T4" fmla="*/ 95 w 137"/>
                  <a:gd name="T5" fmla="*/ 27 h 137"/>
                  <a:gd name="T6" fmla="*/ 94 w 137"/>
                  <a:gd name="T7" fmla="*/ 30 h 137"/>
                  <a:gd name="T8" fmla="*/ 87 w 137"/>
                  <a:gd name="T9" fmla="*/ 28 h 137"/>
                  <a:gd name="T10" fmla="*/ 43 w 137"/>
                  <a:gd name="T11" fmla="*/ 31 h 137"/>
                  <a:gd name="T12" fmla="*/ 41 w 137"/>
                  <a:gd name="T13" fmla="*/ 45 h 137"/>
                  <a:gd name="T14" fmla="*/ 60 w 137"/>
                  <a:gd name="T15" fmla="*/ 70 h 137"/>
                  <a:gd name="T16" fmla="*/ 69 w 137"/>
                  <a:gd name="T17" fmla="*/ 54 h 137"/>
                  <a:gd name="T18" fmla="*/ 69 w 137"/>
                  <a:gd name="T19" fmla="*/ 38 h 137"/>
                  <a:gd name="T20" fmla="*/ 71 w 137"/>
                  <a:gd name="T21" fmla="*/ 37 h 137"/>
                  <a:gd name="T22" fmla="*/ 96 w 137"/>
                  <a:gd name="T23" fmla="*/ 69 h 137"/>
                  <a:gd name="T24" fmla="*/ 96 w 137"/>
                  <a:gd name="T25" fmla="*/ 72 h 137"/>
                  <a:gd name="T26" fmla="*/ 63 w 137"/>
                  <a:gd name="T27" fmla="*/ 74 h 137"/>
                  <a:gd name="T28" fmla="*/ 84 w 137"/>
                  <a:gd name="T29" fmla="*/ 101 h 137"/>
                  <a:gd name="T30" fmla="*/ 98 w 137"/>
                  <a:gd name="T31" fmla="*/ 102 h 137"/>
                  <a:gd name="T32" fmla="*/ 112 w 137"/>
                  <a:gd name="T33" fmla="*/ 59 h 137"/>
                  <a:gd name="T34" fmla="*/ 112 w 137"/>
                  <a:gd name="T35" fmla="*/ 50 h 137"/>
                  <a:gd name="T36" fmla="*/ 115 w 137"/>
                  <a:gd name="T37" fmla="*/ 50 h 137"/>
                  <a:gd name="T38" fmla="*/ 116 w 137"/>
                  <a:gd name="T39" fmla="*/ 51 h 137"/>
                  <a:gd name="T40" fmla="*/ 137 w 137"/>
                  <a:gd name="T41" fmla="*/ 80 h 137"/>
                  <a:gd name="T42" fmla="*/ 62 w 137"/>
                  <a:gd name="T43" fmla="*/ 137 h 137"/>
                  <a:gd name="T44" fmla="*/ 60 w 137"/>
                  <a:gd name="T45" fmla="*/ 136 h 137"/>
                  <a:gd name="T46" fmla="*/ 62 w 137"/>
                  <a:gd name="T47" fmla="*/ 131 h 137"/>
                  <a:gd name="T48" fmla="*/ 63 w 137"/>
                  <a:gd name="T49" fmla="*/ 114 h 137"/>
                  <a:gd name="T50" fmla="*/ 23 w 137"/>
                  <a:gd name="T51" fmla="*/ 62 h 137"/>
                  <a:gd name="T52" fmla="*/ 6 w 137"/>
                  <a:gd name="T53" fmla="*/ 57 h 137"/>
                  <a:gd name="T54" fmla="*/ 1 w 137"/>
                  <a:gd name="T55" fmla="*/ 58 h 137"/>
                  <a:gd name="T56" fmla="*/ 0 w 137"/>
                  <a:gd name="T57" fmla="*/ 5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7" h="137">
                    <a:moveTo>
                      <a:pt x="0" y="55"/>
                    </a:moveTo>
                    <a:cubicBezTo>
                      <a:pt x="24" y="37"/>
                      <a:pt x="48" y="19"/>
                      <a:pt x="73" y="0"/>
                    </a:cubicBezTo>
                    <a:cubicBezTo>
                      <a:pt x="81" y="9"/>
                      <a:pt x="88" y="18"/>
                      <a:pt x="95" y="27"/>
                    </a:cubicBezTo>
                    <a:cubicBezTo>
                      <a:pt x="95" y="28"/>
                      <a:pt x="95" y="29"/>
                      <a:pt x="94" y="30"/>
                    </a:cubicBezTo>
                    <a:cubicBezTo>
                      <a:pt x="92" y="29"/>
                      <a:pt x="89" y="29"/>
                      <a:pt x="87" y="28"/>
                    </a:cubicBezTo>
                    <a:cubicBezTo>
                      <a:pt x="70" y="19"/>
                      <a:pt x="56" y="20"/>
                      <a:pt x="43" y="31"/>
                    </a:cubicBezTo>
                    <a:cubicBezTo>
                      <a:pt x="38" y="35"/>
                      <a:pt x="36" y="39"/>
                      <a:pt x="41" y="45"/>
                    </a:cubicBezTo>
                    <a:cubicBezTo>
                      <a:pt x="47" y="52"/>
                      <a:pt x="52" y="60"/>
                      <a:pt x="60" y="70"/>
                    </a:cubicBezTo>
                    <a:cubicBezTo>
                      <a:pt x="64" y="64"/>
                      <a:pt x="68" y="59"/>
                      <a:pt x="69" y="54"/>
                    </a:cubicBezTo>
                    <a:cubicBezTo>
                      <a:pt x="71" y="49"/>
                      <a:pt x="69" y="43"/>
                      <a:pt x="69" y="38"/>
                    </a:cubicBezTo>
                    <a:cubicBezTo>
                      <a:pt x="70" y="37"/>
                      <a:pt x="71" y="37"/>
                      <a:pt x="71" y="37"/>
                    </a:cubicBezTo>
                    <a:cubicBezTo>
                      <a:pt x="80" y="47"/>
                      <a:pt x="88" y="58"/>
                      <a:pt x="96" y="69"/>
                    </a:cubicBezTo>
                    <a:cubicBezTo>
                      <a:pt x="96" y="70"/>
                      <a:pt x="96" y="71"/>
                      <a:pt x="96" y="72"/>
                    </a:cubicBezTo>
                    <a:cubicBezTo>
                      <a:pt x="84" y="68"/>
                      <a:pt x="72" y="61"/>
                      <a:pt x="63" y="74"/>
                    </a:cubicBezTo>
                    <a:cubicBezTo>
                      <a:pt x="69" y="83"/>
                      <a:pt x="77" y="92"/>
                      <a:pt x="84" y="101"/>
                    </a:cubicBezTo>
                    <a:cubicBezTo>
                      <a:pt x="88" y="107"/>
                      <a:pt x="92" y="106"/>
                      <a:pt x="98" y="102"/>
                    </a:cubicBezTo>
                    <a:cubicBezTo>
                      <a:pt x="112" y="93"/>
                      <a:pt x="117" y="77"/>
                      <a:pt x="112" y="59"/>
                    </a:cubicBezTo>
                    <a:cubicBezTo>
                      <a:pt x="112" y="56"/>
                      <a:pt x="112" y="53"/>
                      <a:pt x="112" y="50"/>
                    </a:cubicBezTo>
                    <a:cubicBezTo>
                      <a:pt x="113" y="50"/>
                      <a:pt x="114" y="50"/>
                      <a:pt x="115" y="50"/>
                    </a:cubicBezTo>
                    <a:cubicBezTo>
                      <a:pt x="115" y="50"/>
                      <a:pt x="116" y="51"/>
                      <a:pt x="116" y="51"/>
                    </a:cubicBezTo>
                    <a:cubicBezTo>
                      <a:pt x="123" y="61"/>
                      <a:pt x="130" y="70"/>
                      <a:pt x="137" y="80"/>
                    </a:cubicBezTo>
                    <a:cubicBezTo>
                      <a:pt x="112" y="99"/>
                      <a:pt x="87" y="118"/>
                      <a:pt x="62" y="137"/>
                    </a:cubicBezTo>
                    <a:cubicBezTo>
                      <a:pt x="62" y="137"/>
                      <a:pt x="61" y="136"/>
                      <a:pt x="60" y="136"/>
                    </a:cubicBezTo>
                    <a:cubicBezTo>
                      <a:pt x="61" y="134"/>
                      <a:pt x="61" y="132"/>
                      <a:pt x="62" y="131"/>
                    </a:cubicBezTo>
                    <a:cubicBezTo>
                      <a:pt x="68" y="125"/>
                      <a:pt x="67" y="120"/>
                      <a:pt x="63" y="114"/>
                    </a:cubicBezTo>
                    <a:cubicBezTo>
                      <a:pt x="49" y="97"/>
                      <a:pt x="36" y="79"/>
                      <a:pt x="23" y="62"/>
                    </a:cubicBezTo>
                    <a:cubicBezTo>
                      <a:pt x="18" y="55"/>
                      <a:pt x="13" y="53"/>
                      <a:pt x="6" y="57"/>
                    </a:cubicBezTo>
                    <a:cubicBezTo>
                      <a:pt x="5" y="58"/>
                      <a:pt x="3" y="58"/>
                      <a:pt x="1" y="58"/>
                    </a:cubicBezTo>
                    <a:cubicBezTo>
                      <a:pt x="1" y="57"/>
                      <a:pt x="0" y="56"/>
                      <a:pt x="0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8"/>
              <p:cNvSpPr/>
              <p:nvPr/>
            </p:nvSpPr>
            <p:spPr bwMode="auto">
              <a:xfrm>
                <a:off x="4948238" y="4872038"/>
                <a:ext cx="311150" cy="331788"/>
              </a:xfrm>
              <a:custGeom>
                <a:avLst/>
                <a:gdLst>
                  <a:gd name="T0" fmla="*/ 0 w 123"/>
                  <a:gd name="T1" fmla="*/ 93 h 131"/>
                  <a:gd name="T2" fmla="*/ 4 w 123"/>
                  <a:gd name="T3" fmla="*/ 92 h 131"/>
                  <a:gd name="T4" fmla="*/ 21 w 123"/>
                  <a:gd name="T5" fmla="*/ 82 h 131"/>
                  <a:gd name="T6" fmla="*/ 44 w 123"/>
                  <a:gd name="T7" fmla="*/ 25 h 131"/>
                  <a:gd name="T8" fmla="*/ 39 w 123"/>
                  <a:gd name="T9" fmla="*/ 6 h 131"/>
                  <a:gd name="T10" fmla="*/ 38 w 123"/>
                  <a:gd name="T11" fmla="*/ 0 h 131"/>
                  <a:gd name="T12" fmla="*/ 123 w 123"/>
                  <a:gd name="T13" fmla="*/ 35 h 131"/>
                  <a:gd name="T14" fmla="*/ 111 w 123"/>
                  <a:gd name="T15" fmla="*/ 68 h 131"/>
                  <a:gd name="T16" fmla="*/ 108 w 123"/>
                  <a:gd name="T17" fmla="*/ 69 h 131"/>
                  <a:gd name="T18" fmla="*/ 106 w 123"/>
                  <a:gd name="T19" fmla="*/ 61 h 131"/>
                  <a:gd name="T20" fmla="*/ 82 w 123"/>
                  <a:gd name="T21" fmla="*/ 25 h 131"/>
                  <a:gd name="T22" fmla="*/ 68 w 123"/>
                  <a:gd name="T23" fmla="*/ 31 h 131"/>
                  <a:gd name="T24" fmla="*/ 58 w 123"/>
                  <a:gd name="T25" fmla="*/ 56 h 131"/>
                  <a:gd name="T26" fmla="*/ 89 w 123"/>
                  <a:gd name="T27" fmla="*/ 50 h 131"/>
                  <a:gd name="T28" fmla="*/ 91 w 123"/>
                  <a:gd name="T29" fmla="*/ 52 h 131"/>
                  <a:gd name="T30" fmla="*/ 76 w 123"/>
                  <a:gd name="T31" fmla="*/ 89 h 131"/>
                  <a:gd name="T32" fmla="*/ 73 w 123"/>
                  <a:gd name="T33" fmla="*/ 91 h 131"/>
                  <a:gd name="T34" fmla="*/ 55 w 123"/>
                  <a:gd name="T35" fmla="*/ 64 h 131"/>
                  <a:gd name="T36" fmla="*/ 41 w 123"/>
                  <a:gd name="T37" fmla="*/ 97 h 131"/>
                  <a:gd name="T38" fmla="*/ 49 w 123"/>
                  <a:gd name="T39" fmla="*/ 109 h 131"/>
                  <a:gd name="T40" fmla="*/ 93 w 123"/>
                  <a:gd name="T41" fmla="*/ 99 h 131"/>
                  <a:gd name="T42" fmla="*/ 101 w 123"/>
                  <a:gd name="T43" fmla="*/ 94 h 131"/>
                  <a:gd name="T44" fmla="*/ 102 w 123"/>
                  <a:gd name="T45" fmla="*/ 96 h 131"/>
                  <a:gd name="T46" fmla="*/ 95 w 123"/>
                  <a:gd name="T47" fmla="*/ 113 h 131"/>
                  <a:gd name="T48" fmla="*/ 87 w 123"/>
                  <a:gd name="T49" fmla="*/ 131 h 131"/>
                  <a:gd name="T50" fmla="*/ 0 w 123"/>
                  <a:gd name="T51" fmla="*/ 96 h 131"/>
                  <a:gd name="T52" fmla="*/ 0 w 123"/>
                  <a:gd name="T53" fmla="*/ 9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131">
                    <a:moveTo>
                      <a:pt x="0" y="93"/>
                    </a:moveTo>
                    <a:cubicBezTo>
                      <a:pt x="2" y="93"/>
                      <a:pt x="3" y="92"/>
                      <a:pt x="4" y="92"/>
                    </a:cubicBezTo>
                    <a:cubicBezTo>
                      <a:pt x="14" y="96"/>
                      <a:pt x="18" y="91"/>
                      <a:pt x="21" y="82"/>
                    </a:cubicBezTo>
                    <a:cubicBezTo>
                      <a:pt x="28" y="63"/>
                      <a:pt x="36" y="44"/>
                      <a:pt x="44" y="25"/>
                    </a:cubicBezTo>
                    <a:cubicBezTo>
                      <a:pt x="47" y="17"/>
                      <a:pt x="48" y="11"/>
                      <a:pt x="39" y="6"/>
                    </a:cubicBezTo>
                    <a:cubicBezTo>
                      <a:pt x="38" y="6"/>
                      <a:pt x="37" y="4"/>
                      <a:pt x="38" y="0"/>
                    </a:cubicBezTo>
                    <a:cubicBezTo>
                      <a:pt x="66" y="12"/>
                      <a:pt x="94" y="23"/>
                      <a:pt x="123" y="35"/>
                    </a:cubicBezTo>
                    <a:cubicBezTo>
                      <a:pt x="119" y="46"/>
                      <a:pt x="115" y="57"/>
                      <a:pt x="111" y="68"/>
                    </a:cubicBezTo>
                    <a:cubicBezTo>
                      <a:pt x="110" y="68"/>
                      <a:pt x="109" y="68"/>
                      <a:pt x="108" y="69"/>
                    </a:cubicBezTo>
                    <a:cubicBezTo>
                      <a:pt x="108" y="66"/>
                      <a:pt x="106" y="63"/>
                      <a:pt x="106" y="61"/>
                    </a:cubicBezTo>
                    <a:cubicBezTo>
                      <a:pt x="106" y="43"/>
                      <a:pt x="98" y="31"/>
                      <a:pt x="82" y="25"/>
                    </a:cubicBezTo>
                    <a:cubicBezTo>
                      <a:pt x="75" y="22"/>
                      <a:pt x="70" y="23"/>
                      <a:pt x="68" y="31"/>
                    </a:cubicBezTo>
                    <a:cubicBezTo>
                      <a:pt x="65" y="39"/>
                      <a:pt x="61" y="48"/>
                      <a:pt x="58" y="56"/>
                    </a:cubicBezTo>
                    <a:cubicBezTo>
                      <a:pt x="70" y="67"/>
                      <a:pt x="79" y="57"/>
                      <a:pt x="89" y="50"/>
                    </a:cubicBezTo>
                    <a:cubicBezTo>
                      <a:pt x="89" y="51"/>
                      <a:pt x="90" y="51"/>
                      <a:pt x="91" y="52"/>
                    </a:cubicBezTo>
                    <a:cubicBezTo>
                      <a:pt x="86" y="64"/>
                      <a:pt x="81" y="77"/>
                      <a:pt x="76" y="89"/>
                    </a:cubicBezTo>
                    <a:cubicBezTo>
                      <a:pt x="75" y="90"/>
                      <a:pt x="74" y="90"/>
                      <a:pt x="73" y="91"/>
                    </a:cubicBezTo>
                    <a:cubicBezTo>
                      <a:pt x="70" y="80"/>
                      <a:pt x="71" y="66"/>
                      <a:pt x="55" y="64"/>
                    </a:cubicBezTo>
                    <a:cubicBezTo>
                      <a:pt x="51" y="74"/>
                      <a:pt x="46" y="86"/>
                      <a:pt x="41" y="97"/>
                    </a:cubicBezTo>
                    <a:cubicBezTo>
                      <a:pt x="39" y="104"/>
                      <a:pt x="44" y="107"/>
                      <a:pt x="49" y="109"/>
                    </a:cubicBezTo>
                    <a:cubicBezTo>
                      <a:pt x="65" y="116"/>
                      <a:pt x="80" y="112"/>
                      <a:pt x="93" y="99"/>
                    </a:cubicBezTo>
                    <a:cubicBezTo>
                      <a:pt x="95" y="97"/>
                      <a:pt x="98" y="95"/>
                      <a:pt x="101" y="94"/>
                    </a:cubicBezTo>
                    <a:cubicBezTo>
                      <a:pt x="101" y="95"/>
                      <a:pt x="102" y="95"/>
                      <a:pt x="102" y="96"/>
                    </a:cubicBezTo>
                    <a:cubicBezTo>
                      <a:pt x="100" y="102"/>
                      <a:pt x="98" y="107"/>
                      <a:pt x="95" y="113"/>
                    </a:cubicBezTo>
                    <a:cubicBezTo>
                      <a:pt x="93" y="119"/>
                      <a:pt x="90" y="124"/>
                      <a:pt x="87" y="131"/>
                    </a:cubicBezTo>
                    <a:cubicBezTo>
                      <a:pt x="58" y="119"/>
                      <a:pt x="29" y="107"/>
                      <a:pt x="0" y="96"/>
                    </a:cubicBezTo>
                    <a:cubicBezTo>
                      <a:pt x="0" y="95"/>
                      <a:pt x="0" y="94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9"/>
              <p:cNvSpPr>
                <a:spLocks noEditPoints="1"/>
              </p:cNvSpPr>
              <p:nvPr/>
            </p:nvSpPr>
            <p:spPr bwMode="auto">
              <a:xfrm>
                <a:off x="3871913" y="3857625"/>
                <a:ext cx="261938" cy="266700"/>
              </a:xfrm>
              <a:custGeom>
                <a:avLst/>
                <a:gdLst>
                  <a:gd name="T0" fmla="*/ 50 w 104"/>
                  <a:gd name="T1" fmla="*/ 104 h 105"/>
                  <a:gd name="T2" fmla="*/ 0 w 104"/>
                  <a:gd name="T3" fmla="*/ 51 h 105"/>
                  <a:gd name="T4" fmla="*/ 53 w 104"/>
                  <a:gd name="T5" fmla="*/ 1 h 105"/>
                  <a:gd name="T6" fmla="*/ 104 w 104"/>
                  <a:gd name="T7" fmla="*/ 52 h 105"/>
                  <a:gd name="T8" fmla="*/ 50 w 104"/>
                  <a:gd name="T9" fmla="*/ 104 h 105"/>
                  <a:gd name="T10" fmla="*/ 69 w 104"/>
                  <a:gd name="T11" fmla="*/ 21 h 105"/>
                  <a:gd name="T12" fmla="*/ 15 w 104"/>
                  <a:gd name="T13" fmla="*/ 47 h 105"/>
                  <a:gd name="T14" fmla="*/ 9 w 104"/>
                  <a:gd name="T15" fmla="*/ 72 h 105"/>
                  <a:gd name="T16" fmla="*/ 32 w 104"/>
                  <a:gd name="T17" fmla="*/ 84 h 105"/>
                  <a:gd name="T18" fmla="*/ 89 w 104"/>
                  <a:gd name="T19" fmla="*/ 57 h 105"/>
                  <a:gd name="T20" fmla="*/ 94 w 104"/>
                  <a:gd name="T21" fmla="*/ 34 h 105"/>
                  <a:gd name="T22" fmla="*/ 69 w 104"/>
                  <a:gd name="T23" fmla="*/ 2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4" h="105">
                    <a:moveTo>
                      <a:pt x="50" y="104"/>
                    </a:moveTo>
                    <a:cubicBezTo>
                      <a:pt x="22" y="104"/>
                      <a:pt x="0" y="81"/>
                      <a:pt x="0" y="51"/>
                    </a:cubicBezTo>
                    <a:cubicBezTo>
                      <a:pt x="0" y="23"/>
                      <a:pt x="23" y="1"/>
                      <a:pt x="53" y="1"/>
                    </a:cubicBezTo>
                    <a:cubicBezTo>
                      <a:pt x="81" y="0"/>
                      <a:pt x="103" y="23"/>
                      <a:pt x="104" y="52"/>
                    </a:cubicBezTo>
                    <a:cubicBezTo>
                      <a:pt x="104" y="76"/>
                      <a:pt x="81" y="105"/>
                      <a:pt x="50" y="104"/>
                    </a:cubicBezTo>
                    <a:close/>
                    <a:moveTo>
                      <a:pt x="69" y="21"/>
                    </a:moveTo>
                    <a:cubicBezTo>
                      <a:pt x="51" y="23"/>
                      <a:pt x="31" y="32"/>
                      <a:pt x="15" y="47"/>
                    </a:cubicBezTo>
                    <a:cubicBezTo>
                      <a:pt x="6" y="55"/>
                      <a:pt x="5" y="64"/>
                      <a:pt x="9" y="72"/>
                    </a:cubicBezTo>
                    <a:cubicBezTo>
                      <a:pt x="13" y="81"/>
                      <a:pt x="21" y="86"/>
                      <a:pt x="32" y="84"/>
                    </a:cubicBezTo>
                    <a:cubicBezTo>
                      <a:pt x="54" y="81"/>
                      <a:pt x="73" y="72"/>
                      <a:pt x="89" y="57"/>
                    </a:cubicBezTo>
                    <a:cubicBezTo>
                      <a:pt x="96" y="51"/>
                      <a:pt x="98" y="43"/>
                      <a:pt x="94" y="34"/>
                    </a:cubicBezTo>
                    <a:cubicBezTo>
                      <a:pt x="90" y="25"/>
                      <a:pt x="84" y="21"/>
                      <a:pt x="6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0"/>
              <p:cNvSpPr/>
              <p:nvPr/>
            </p:nvSpPr>
            <p:spPr bwMode="auto">
              <a:xfrm>
                <a:off x="6243638" y="4929188"/>
                <a:ext cx="303213" cy="317500"/>
              </a:xfrm>
              <a:custGeom>
                <a:avLst/>
                <a:gdLst>
                  <a:gd name="T0" fmla="*/ 105 w 120"/>
                  <a:gd name="T1" fmla="*/ 0 h 126"/>
                  <a:gd name="T2" fmla="*/ 105 w 120"/>
                  <a:gd name="T3" fmla="*/ 2 h 126"/>
                  <a:gd name="T4" fmla="*/ 98 w 120"/>
                  <a:gd name="T5" fmla="*/ 27 h 126"/>
                  <a:gd name="T6" fmla="*/ 120 w 120"/>
                  <a:gd name="T7" fmla="*/ 99 h 126"/>
                  <a:gd name="T8" fmla="*/ 100 w 120"/>
                  <a:gd name="T9" fmla="*/ 98 h 126"/>
                  <a:gd name="T10" fmla="*/ 37 w 120"/>
                  <a:gd name="T11" fmla="*/ 49 h 126"/>
                  <a:gd name="T12" fmla="*/ 28 w 120"/>
                  <a:gd name="T13" fmla="*/ 43 h 126"/>
                  <a:gd name="T14" fmla="*/ 47 w 120"/>
                  <a:gd name="T15" fmla="*/ 107 h 126"/>
                  <a:gd name="T16" fmla="*/ 60 w 120"/>
                  <a:gd name="T17" fmla="*/ 113 h 126"/>
                  <a:gd name="T18" fmla="*/ 69 w 120"/>
                  <a:gd name="T19" fmla="*/ 112 h 126"/>
                  <a:gd name="T20" fmla="*/ 28 w 120"/>
                  <a:gd name="T21" fmla="*/ 123 h 126"/>
                  <a:gd name="T22" fmla="*/ 35 w 120"/>
                  <a:gd name="T23" fmla="*/ 119 h 126"/>
                  <a:gd name="T24" fmla="*/ 39 w 120"/>
                  <a:gd name="T25" fmla="*/ 108 h 126"/>
                  <a:gd name="T26" fmla="*/ 19 w 120"/>
                  <a:gd name="T27" fmla="*/ 39 h 126"/>
                  <a:gd name="T28" fmla="*/ 9 w 120"/>
                  <a:gd name="T29" fmla="*/ 32 h 126"/>
                  <a:gd name="T30" fmla="*/ 1 w 120"/>
                  <a:gd name="T31" fmla="*/ 32 h 126"/>
                  <a:gd name="T32" fmla="*/ 0 w 120"/>
                  <a:gd name="T33" fmla="*/ 28 h 126"/>
                  <a:gd name="T34" fmla="*/ 34 w 120"/>
                  <a:gd name="T35" fmla="*/ 19 h 126"/>
                  <a:gd name="T36" fmla="*/ 40 w 120"/>
                  <a:gd name="T37" fmla="*/ 23 h 126"/>
                  <a:gd name="T38" fmla="*/ 96 w 120"/>
                  <a:gd name="T39" fmla="*/ 66 h 126"/>
                  <a:gd name="T40" fmla="*/ 104 w 120"/>
                  <a:gd name="T41" fmla="*/ 72 h 126"/>
                  <a:gd name="T42" fmla="*/ 88 w 120"/>
                  <a:gd name="T43" fmla="*/ 19 h 126"/>
                  <a:gd name="T44" fmla="*/ 78 w 120"/>
                  <a:gd name="T45" fmla="*/ 12 h 126"/>
                  <a:gd name="T46" fmla="*/ 70 w 120"/>
                  <a:gd name="T47" fmla="*/ 12 h 126"/>
                  <a:gd name="T48" fmla="*/ 69 w 120"/>
                  <a:gd name="T49" fmla="*/ 8 h 126"/>
                  <a:gd name="T50" fmla="*/ 87 w 120"/>
                  <a:gd name="T51" fmla="*/ 3 h 126"/>
                  <a:gd name="T52" fmla="*/ 105 w 120"/>
                  <a:gd name="T5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0" h="126">
                    <a:moveTo>
                      <a:pt x="105" y="0"/>
                    </a:moveTo>
                    <a:cubicBezTo>
                      <a:pt x="105" y="0"/>
                      <a:pt x="105" y="2"/>
                      <a:pt x="105" y="2"/>
                    </a:cubicBezTo>
                    <a:cubicBezTo>
                      <a:pt x="93" y="8"/>
                      <a:pt x="95" y="17"/>
                      <a:pt x="98" y="27"/>
                    </a:cubicBezTo>
                    <a:cubicBezTo>
                      <a:pt x="106" y="51"/>
                      <a:pt x="113" y="75"/>
                      <a:pt x="120" y="99"/>
                    </a:cubicBezTo>
                    <a:cubicBezTo>
                      <a:pt x="113" y="103"/>
                      <a:pt x="107" y="104"/>
                      <a:pt x="100" y="98"/>
                    </a:cubicBezTo>
                    <a:cubicBezTo>
                      <a:pt x="79" y="81"/>
                      <a:pt x="58" y="65"/>
                      <a:pt x="37" y="49"/>
                    </a:cubicBezTo>
                    <a:cubicBezTo>
                      <a:pt x="35" y="47"/>
                      <a:pt x="32" y="46"/>
                      <a:pt x="28" y="43"/>
                    </a:cubicBezTo>
                    <a:cubicBezTo>
                      <a:pt x="35" y="66"/>
                      <a:pt x="41" y="86"/>
                      <a:pt x="47" y="107"/>
                    </a:cubicBezTo>
                    <a:cubicBezTo>
                      <a:pt x="49" y="113"/>
                      <a:pt x="54" y="113"/>
                      <a:pt x="60" y="113"/>
                    </a:cubicBezTo>
                    <a:cubicBezTo>
                      <a:pt x="62" y="112"/>
                      <a:pt x="65" y="112"/>
                      <a:pt x="69" y="112"/>
                    </a:cubicBezTo>
                    <a:cubicBezTo>
                      <a:pt x="61" y="119"/>
                      <a:pt x="34" y="126"/>
                      <a:pt x="28" y="123"/>
                    </a:cubicBezTo>
                    <a:cubicBezTo>
                      <a:pt x="31" y="122"/>
                      <a:pt x="34" y="121"/>
                      <a:pt x="35" y="119"/>
                    </a:cubicBezTo>
                    <a:cubicBezTo>
                      <a:pt x="37" y="116"/>
                      <a:pt x="40" y="111"/>
                      <a:pt x="39" y="108"/>
                    </a:cubicBezTo>
                    <a:cubicBezTo>
                      <a:pt x="33" y="85"/>
                      <a:pt x="26" y="62"/>
                      <a:pt x="19" y="39"/>
                    </a:cubicBezTo>
                    <a:cubicBezTo>
                      <a:pt x="18" y="34"/>
                      <a:pt x="14" y="31"/>
                      <a:pt x="9" y="32"/>
                    </a:cubicBezTo>
                    <a:cubicBezTo>
                      <a:pt x="6" y="32"/>
                      <a:pt x="3" y="32"/>
                      <a:pt x="1" y="32"/>
                    </a:cubicBezTo>
                    <a:cubicBezTo>
                      <a:pt x="0" y="31"/>
                      <a:pt x="0" y="30"/>
                      <a:pt x="0" y="28"/>
                    </a:cubicBezTo>
                    <a:cubicBezTo>
                      <a:pt x="11" y="25"/>
                      <a:pt x="23" y="22"/>
                      <a:pt x="34" y="19"/>
                    </a:cubicBezTo>
                    <a:cubicBezTo>
                      <a:pt x="36" y="19"/>
                      <a:pt x="38" y="21"/>
                      <a:pt x="40" y="23"/>
                    </a:cubicBezTo>
                    <a:cubicBezTo>
                      <a:pt x="59" y="37"/>
                      <a:pt x="77" y="52"/>
                      <a:pt x="96" y="66"/>
                    </a:cubicBezTo>
                    <a:cubicBezTo>
                      <a:pt x="98" y="68"/>
                      <a:pt x="100" y="69"/>
                      <a:pt x="104" y="72"/>
                    </a:cubicBezTo>
                    <a:cubicBezTo>
                      <a:pt x="99" y="53"/>
                      <a:pt x="94" y="36"/>
                      <a:pt x="88" y="19"/>
                    </a:cubicBezTo>
                    <a:cubicBezTo>
                      <a:pt x="87" y="16"/>
                      <a:pt x="81" y="14"/>
                      <a:pt x="78" y="12"/>
                    </a:cubicBezTo>
                    <a:cubicBezTo>
                      <a:pt x="75" y="12"/>
                      <a:pt x="72" y="12"/>
                      <a:pt x="70" y="12"/>
                    </a:cubicBezTo>
                    <a:cubicBezTo>
                      <a:pt x="70" y="11"/>
                      <a:pt x="69" y="10"/>
                      <a:pt x="69" y="8"/>
                    </a:cubicBezTo>
                    <a:cubicBezTo>
                      <a:pt x="75" y="7"/>
                      <a:pt x="81" y="4"/>
                      <a:pt x="87" y="3"/>
                    </a:cubicBezTo>
                    <a:cubicBezTo>
                      <a:pt x="93" y="1"/>
                      <a:pt x="99" y="1"/>
                      <a:pt x="1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1"/>
              <p:cNvSpPr/>
              <p:nvPr/>
            </p:nvSpPr>
            <p:spPr bwMode="auto">
              <a:xfrm>
                <a:off x="3760788" y="3636963"/>
                <a:ext cx="307975" cy="244475"/>
              </a:xfrm>
              <a:custGeom>
                <a:avLst/>
                <a:gdLst>
                  <a:gd name="T0" fmla="*/ 2 w 122"/>
                  <a:gd name="T1" fmla="*/ 22 h 96"/>
                  <a:gd name="T2" fmla="*/ 33 w 122"/>
                  <a:gd name="T3" fmla="*/ 13 h 96"/>
                  <a:gd name="T4" fmla="*/ 39 w 122"/>
                  <a:gd name="T5" fmla="*/ 14 h 96"/>
                  <a:gd name="T6" fmla="*/ 36 w 122"/>
                  <a:gd name="T7" fmla="*/ 19 h 96"/>
                  <a:gd name="T8" fmla="*/ 17 w 122"/>
                  <a:gd name="T9" fmla="*/ 47 h 96"/>
                  <a:gd name="T10" fmla="*/ 22 w 122"/>
                  <a:gd name="T11" fmla="*/ 67 h 96"/>
                  <a:gd name="T12" fmla="*/ 47 w 122"/>
                  <a:gd name="T13" fmla="*/ 63 h 96"/>
                  <a:gd name="T14" fmla="*/ 51 w 122"/>
                  <a:gd name="T15" fmla="*/ 32 h 96"/>
                  <a:gd name="T16" fmla="*/ 83 w 122"/>
                  <a:gd name="T17" fmla="*/ 1 h 96"/>
                  <a:gd name="T18" fmla="*/ 113 w 122"/>
                  <a:gd name="T19" fmla="*/ 37 h 96"/>
                  <a:gd name="T20" fmla="*/ 122 w 122"/>
                  <a:gd name="T21" fmla="*/ 60 h 96"/>
                  <a:gd name="T22" fmla="*/ 121 w 122"/>
                  <a:gd name="T23" fmla="*/ 62 h 96"/>
                  <a:gd name="T24" fmla="*/ 90 w 122"/>
                  <a:gd name="T25" fmla="*/ 71 h 96"/>
                  <a:gd name="T26" fmla="*/ 87 w 122"/>
                  <a:gd name="T27" fmla="*/ 70 h 96"/>
                  <a:gd name="T28" fmla="*/ 88 w 122"/>
                  <a:gd name="T29" fmla="*/ 66 h 96"/>
                  <a:gd name="T30" fmla="*/ 100 w 122"/>
                  <a:gd name="T31" fmla="*/ 54 h 96"/>
                  <a:gd name="T32" fmla="*/ 103 w 122"/>
                  <a:gd name="T33" fmla="*/ 23 h 96"/>
                  <a:gd name="T34" fmla="*/ 90 w 122"/>
                  <a:gd name="T35" fmla="*/ 17 h 96"/>
                  <a:gd name="T36" fmla="*/ 79 w 122"/>
                  <a:gd name="T37" fmla="*/ 26 h 96"/>
                  <a:gd name="T38" fmla="*/ 76 w 122"/>
                  <a:gd name="T39" fmla="*/ 46 h 96"/>
                  <a:gd name="T40" fmla="*/ 72 w 122"/>
                  <a:gd name="T41" fmla="*/ 70 h 96"/>
                  <a:gd name="T42" fmla="*/ 25 w 122"/>
                  <a:gd name="T43" fmla="*/ 81 h 96"/>
                  <a:gd name="T44" fmla="*/ 10 w 122"/>
                  <a:gd name="T45" fmla="*/ 50 h 96"/>
                  <a:gd name="T46" fmla="*/ 0 w 122"/>
                  <a:gd name="T47" fmla="*/ 24 h 96"/>
                  <a:gd name="T48" fmla="*/ 2 w 122"/>
                  <a:gd name="T49" fmla="*/ 2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" h="96">
                    <a:moveTo>
                      <a:pt x="2" y="22"/>
                    </a:moveTo>
                    <a:cubicBezTo>
                      <a:pt x="12" y="19"/>
                      <a:pt x="23" y="16"/>
                      <a:pt x="33" y="13"/>
                    </a:cubicBezTo>
                    <a:cubicBezTo>
                      <a:pt x="35" y="12"/>
                      <a:pt x="37" y="13"/>
                      <a:pt x="39" y="14"/>
                    </a:cubicBezTo>
                    <a:cubicBezTo>
                      <a:pt x="38" y="16"/>
                      <a:pt x="38" y="18"/>
                      <a:pt x="36" y="19"/>
                    </a:cubicBezTo>
                    <a:cubicBezTo>
                      <a:pt x="27" y="26"/>
                      <a:pt x="17" y="34"/>
                      <a:pt x="17" y="47"/>
                    </a:cubicBezTo>
                    <a:cubicBezTo>
                      <a:pt x="16" y="53"/>
                      <a:pt x="18" y="62"/>
                      <a:pt x="22" y="67"/>
                    </a:cubicBezTo>
                    <a:cubicBezTo>
                      <a:pt x="29" y="77"/>
                      <a:pt x="44" y="75"/>
                      <a:pt x="47" y="63"/>
                    </a:cubicBezTo>
                    <a:cubicBezTo>
                      <a:pt x="50" y="53"/>
                      <a:pt x="50" y="43"/>
                      <a:pt x="51" y="32"/>
                    </a:cubicBezTo>
                    <a:cubicBezTo>
                      <a:pt x="54" y="9"/>
                      <a:pt x="64" y="0"/>
                      <a:pt x="83" y="1"/>
                    </a:cubicBezTo>
                    <a:cubicBezTo>
                      <a:pt x="100" y="2"/>
                      <a:pt x="113" y="18"/>
                      <a:pt x="113" y="37"/>
                    </a:cubicBezTo>
                    <a:cubicBezTo>
                      <a:pt x="113" y="46"/>
                      <a:pt x="109" y="56"/>
                      <a:pt x="122" y="60"/>
                    </a:cubicBezTo>
                    <a:cubicBezTo>
                      <a:pt x="122" y="61"/>
                      <a:pt x="121" y="61"/>
                      <a:pt x="121" y="62"/>
                    </a:cubicBezTo>
                    <a:cubicBezTo>
                      <a:pt x="111" y="65"/>
                      <a:pt x="101" y="68"/>
                      <a:pt x="90" y="71"/>
                    </a:cubicBezTo>
                    <a:cubicBezTo>
                      <a:pt x="89" y="71"/>
                      <a:pt x="87" y="71"/>
                      <a:pt x="87" y="70"/>
                    </a:cubicBezTo>
                    <a:cubicBezTo>
                      <a:pt x="87" y="69"/>
                      <a:pt x="87" y="67"/>
                      <a:pt x="88" y="66"/>
                    </a:cubicBezTo>
                    <a:cubicBezTo>
                      <a:pt x="92" y="62"/>
                      <a:pt x="97" y="59"/>
                      <a:pt x="100" y="54"/>
                    </a:cubicBezTo>
                    <a:cubicBezTo>
                      <a:pt x="109" y="45"/>
                      <a:pt x="110" y="32"/>
                      <a:pt x="103" y="23"/>
                    </a:cubicBezTo>
                    <a:cubicBezTo>
                      <a:pt x="100" y="20"/>
                      <a:pt x="94" y="17"/>
                      <a:pt x="90" y="17"/>
                    </a:cubicBezTo>
                    <a:cubicBezTo>
                      <a:pt x="86" y="18"/>
                      <a:pt x="81" y="22"/>
                      <a:pt x="79" y="26"/>
                    </a:cubicBezTo>
                    <a:cubicBezTo>
                      <a:pt x="77" y="32"/>
                      <a:pt x="77" y="39"/>
                      <a:pt x="76" y="46"/>
                    </a:cubicBezTo>
                    <a:cubicBezTo>
                      <a:pt x="75" y="54"/>
                      <a:pt x="74" y="62"/>
                      <a:pt x="72" y="70"/>
                    </a:cubicBezTo>
                    <a:cubicBezTo>
                      <a:pt x="66" y="90"/>
                      <a:pt x="40" y="96"/>
                      <a:pt x="25" y="81"/>
                    </a:cubicBezTo>
                    <a:cubicBezTo>
                      <a:pt x="16" y="73"/>
                      <a:pt x="12" y="62"/>
                      <a:pt x="10" y="50"/>
                    </a:cubicBezTo>
                    <a:cubicBezTo>
                      <a:pt x="9" y="41"/>
                      <a:pt x="14" y="29"/>
                      <a:pt x="0" y="24"/>
                    </a:cubicBezTo>
                    <a:cubicBezTo>
                      <a:pt x="0" y="24"/>
                      <a:pt x="1" y="23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2"/>
              <p:cNvSpPr/>
              <p:nvPr/>
            </p:nvSpPr>
            <p:spPr bwMode="auto">
              <a:xfrm>
                <a:off x="7272338" y="4254500"/>
                <a:ext cx="279400" cy="293688"/>
              </a:xfrm>
              <a:custGeom>
                <a:avLst/>
                <a:gdLst>
                  <a:gd name="T0" fmla="*/ 30 w 110"/>
                  <a:gd name="T1" fmla="*/ 0 h 116"/>
                  <a:gd name="T2" fmla="*/ 60 w 110"/>
                  <a:gd name="T3" fmla="*/ 19 h 116"/>
                  <a:gd name="T4" fmla="*/ 59 w 110"/>
                  <a:gd name="T5" fmla="*/ 22 h 116"/>
                  <a:gd name="T6" fmla="*/ 49 w 110"/>
                  <a:gd name="T7" fmla="*/ 21 h 116"/>
                  <a:gd name="T8" fmla="*/ 15 w 110"/>
                  <a:gd name="T9" fmla="*/ 33 h 116"/>
                  <a:gd name="T10" fmla="*/ 13 w 110"/>
                  <a:gd name="T11" fmla="*/ 48 h 116"/>
                  <a:gd name="T12" fmla="*/ 30 w 110"/>
                  <a:gd name="T13" fmla="*/ 55 h 116"/>
                  <a:gd name="T14" fmla="*/ 47 w 110"/>
                  <a:gd name="T15" fmla="*/ 45 h 116"/>
                  <a:gd name="T16" fmla="*/ 65 w 110"/>
                  <a:gd name="T17" fmla="*/ 33 h 116"/>
                  <a:gd name="T18" fmla="*/ 96 w 110"/>
                  <a:gd name="T19" fmla="*/ 35 h 116"/>
                  <a:gd name="T20" fmla="*/ 106 w 110"/>
                  <a:gd name="T21" fmla="*/ 69 h 116"/>
                  <a:gd name="T22" fmla="*/ 87 w 110"/>
                  <a:gd name="T23" fmla="*/ 97 h 116"/>
                  <a:gd name="T24" fmla="*/ 80 w 110"/>
                  <a:gd name="T25" fmla="*/ 112 h 116"/>
                  <a:gd name="T26" fmla="*/ 77 w 110"/>
                  <a:gd name="T27" fmla="*/ 116 h 116"/>
                  <a:gd name="T28" fmla="*/ 45 w 110"/>
                  <a:gd name="T29" fmla="*/ 95 h 116"/>
                  <a:gd name="T30" fmla="*/ 45 w 110"/>
                  <a:gd name="T31" fmla="*/ 93 h 116"/>
                  <a:gd name="T32" fmla="*/ 53 w 110"/>
                  <a:gd name="T33" fmla="*/ 92 h 116"/>
                  <a:gd name="T34" fmla="*/ 80 w 110"/>
                  <a:gd name="T35" fmla="*/ 92 h 116"/>
                  <a:gd name="T36" fmla="*/ 99 w 110"/>
                  <a:gd name="T37" fmla="*/ 70 h 116"/>
                  <a:gd name="T38" fmla="*/ 79 w 110"/>
                  <a:gd name="T39" fmla="*/ 55 h 116"/>
                  <a:gd name="T40" fmla="*/ 64 w 110"/>
                  <a:gd name="T41" fmla="*/ 64 h 116"/>
                  <a:gd name="T42" fmla="*/ 46 w 110"/>
                  <a:gd name="T43" fmla="*/ 76 h 116"/>
                  <a:gd name="T44" fmla="*/ 14 w 110"/>
                  <a:gd name="T45" fmla="*/ 74 h 116"/>
                  <a:gd name="T46" fmla="*/ 5 w 110"/>
                  <a:gd name="T47" fmla="*/ 40 h 116"/>
                  <a:gd name="T48" fmla="*/ 16 w 110"/>
                  <a:gd name="T49" fmla="*/ 22 h 116"/>
                  <a:gd name="T50" fmla="*/ 30 w 110"/>
                  <a:gd name="T5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0" h="116">
                    <a:moveTo>
                      <a:pt x="30" y="0"/>
                    </a:moveTo>
                    <a:cubicBezTo>
                      <a:pt x="41" y="6"/>
                      <a:pt x="50" y="12"/>
                      <a:pt x="60" y="19"/>
                    </a:cubicBezTo>
                    <a:cubicBezTo>
                      <a:pt x="60" y="20"/>
                      <a:pt x="59" y="21"/>
                      <a:pt x="59" y="22"/>
                    </a:cubicBezTo>
                    <a:cubicBezTo>
                      <a:pt x="56" y="21"/>
                      <a:pt x="52" y="21"/>
                      <a:pt x="49" y="21"/>
                    </a:cubicBezTo>
                    <a:cubicBezTo>
                      <a:pt x="33" y="18"/>
                      <a:pt x="21" y="22"/>
                      <a:pt x="15" y="33"/>
                    </a:cubicBezTo>
                    <a:cubicBezTo>
                      <a:pt x="13" y="37"/>
                      <a:pt x="12" y="43"/>
                      <a:pt x="13" y="48"/>
                    </a:cubicBezTo>
                    <a:cubicBezTo>
                      <a:pt x="15" y="55"/>
                      <a:pt x="23" y="58"/>
                      <a:pt x="30" y="55"/>
                    </a:cubicBezTo>
                    <a:cubicBezTo>
                      <a:pt x="36" y="52"/>
                      <a:pt x="41" y="48"/>
                      <a:pt x="47" y="45"/>
                    </a:cubicBezTo>
                    <a:cubicBezTo>
                      <a:pt x="53" y="41"/>
                      <a:pt x="58" y="36"/>
                      <a:pt x="65" y="33"/>
                    </a:cubicBezTo>
                    <a:cubicBezTo>
                      <a:pt x="75" y="28"/>
                      <a:pt x="86" y="27"/>
                      <a:pt x="96" y="35"/>
                    </a:cubicBezTo>
                    <a:cubicBezTo>
                      <a:pt x="107" y="44"/>
                      <a:pt x="110" y="56"/>
                      <a:pt x="106" y="69"/>
                    </a:cubicBezTo>
                    <a:cubicBezTo>
                      <a:pt x="103" y="81"/>
                      <a:pt x="96" y="89"/>
                      <a:pt x="87" y="97"/>
                    </a:cubicBezTo>
                    <a:cubicBezTo>
                      <a:pt x="82" y="101"/>
                      <a:pt x="76" y="104"/>
                      <a:pt x="80" y="112"/>
                    </a:cubicBezTo>
                    <a:cubicBezTo>
                      <a:pt x="80" y="112"/>
                      <a:pt x="79" y="114"/>
                      <a:pt x="77" y="116"/>
                    </a:cubicBezTo>
                    <a:cubicBezTo>
                      <a:pt x="66" y="109"/>
                      <a:pt x="56" y="102"/>
                      <a:pt x="45" y="95"/>
                    </a:cubicBezTo>
                    <a:cubicBezTo>
                      <a:pt x="45" y="94"/>
                      <a:pt x="45" y="93"/>
                      <a:pt x="45" y="93"/>
                    </a:cubicBezTo>
                    <a:cubicBezTo>
                      <a:pt x="48" y="92"/>
                      <a:pt x="50" y="92"/>
                      <a:pt x="53" y="92"/>
                    </a:cubicBezTo>
                    <a:cubicBezTo>
                      <a:pt x="62" y="92"/>
                      <a:pt x="71" y="93"/>
                      <a:pt x="80" y="92"/>
                    </a:cubicBezTo>
                    <a:cubicBezTo>
                      <a:pt x="91" y="90"/>
                      <a:pt x="98" y="80"/>
                      <a:pt x="99" y="70"/>
                    </a:cubicBezTo>
                    <a:cubicBezTo>
                      <a:pt x="100" y="58"/>
                      <a:pt x="90" y="51"/>
                      <a:pt x="79" y="55"/>
                    </a:cubicBezTo>
                    <a:cubicBezTo>
                      <a:pt x="74" y="58"/>
                      <a:pt x="69" y="61"/>
                      <a:pt x="64" y="64"/>
                    </a:cubicBezTo>
                    <a:cubicBezTo>
                      <a:pt x="58" y="68"/>
                      <a:pt x="52" y="73"/>
                      <a:pt x="46" y="76"/>
                    </a:cubicBezTo>
                    <a:cubicBezTo>
                      <a:pt x="32" y="83"/>
                      <a:pt x="23" y="82"/>
                      <a:pt x="14" y="74"/>
                    </a:cubicBezTo>
                    <a:cubicBezTo>
                      <a:pt x="3" y="65"/>
                      <a:pt x="0" y="52"/>
                      <a:pt x="5" y="40"/>
                    </a:cubicBezTo>
                    <a:cubicBezTo>
                      <a:pt x="8" y="33"/>
                      <a:pt x="12" y="27"/>
                      <a:pt x="16" y="22"/>
                    </a:cubicBezTo>
                    <a:cubicBezTo>
                      <a:pt x="21" y="16"/>
                      <a:pt x="29" y="6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3"/>
              <p:cNvSpPr/>
              <p:nvPr/>
            </p:nvSpPr>
            <p:spPr bwMode="auto">
              <a:xfrm>
                <a:off x="5219700" y="4976813"/>
                <a:ext cx="239713" cy="280988"/>
              </a:xfrm>
              <a:custGeom>
                <a:avLst/>
                <a:gdLst>
                  <a:gd name="T0" fmla="*/ 95 w 95"/>
                  <a:gd name="T1" fmla="*/ 13 h 111"/>
                  <a:gd name="T2" fmla="*/ 87 w 95"/>
                  <a:gd name="T3" fmla="*/ 44 h 111"/>
                  <a:gd name="T4" fmla="*/ 84 w 95"/>
                  <a:gd name="T5" fmla="*/ 49 h 111"/>
                  <a:gd name="T6" fmla="*/ 81 w 95"/>
                  <a:gd name="T7" fmla="*/ 43 h 111"/>
                  <a:gd name="T8" fmla="*/ 76 w 95"/>
                  <a:gd name="T9" fmla="*/ 25 h 111"/>
                  <a:gd name="T10" fmla="*/ 56 w 95"/>
                  <a:gd name="T11" fmla="*/ 11 h 111"/>
                  <a:gd name="T12" fmla="*/ 39 w 95"/>
                  <a:gd name="T13" fmla="*/ 19 h 111"/>
                  <a:gd name="T14" fmla="*/ 44 w 95"/>
                  <a:gd name="T15" fmla="*/ 35 h 111"/>
                  <a:gd name="T16" fmla="*/ 58 w 95"/>
                  <a:gd name="T17" fmla="*/ 46 h 111"/>
                  <a:gd name="T18" fmla="*/ 76 w 95"/>
                  <a:gd name="T19" fmla="*/ 62 h 111"/>
                  <a:gd name="T20" fmla="*/ 58 w 95"/>
                  <a:gd name="T21" fmla="*/ 108 h 111"/>
                  <a:gd name="T22" fmla="*/ 19 w 95"/>
                  <a:gd name="T23" fmla="*/ 98 h 111"/>
                  <a:gd name="T24" fmla="*/ 5 w 95"/>
                  <a:gd name="T25" fmla="*/ 97 h 111"/>
                  <a:gd name="T26" fmla="*/ 0 w 95"/>
                  <a:gd name="T27" fmla="*/ 94 h 111"/>
                  <a:gd name="T28" fmla="*/ 7 w 95"/>
                  <a:gd name="T29" fmla="*/ 63 h 111"/>
                  <a:gd name="T30" fmla="*/ 11 w 95"/>
                  <a:gd name="T31" fmla="*/ 60 h 111"/>
                  <a:gd name="T32" fmla="*/ 14 w 95"/>
                  <a:gd name="T33" fmla="*/ 64 h 111"/>
                  <a:gd name="T34" fmla="*/ 18 w 95"/>
                  <a:gd name="T35" fmla="*/ 83 h 111"/>
                  <a:gd name="T36" fmla="*/ 45 w 95"/>
                  <a:gd name="T37" fmla="*/ 103 h 111"/>
                  <a:gd name="T38" fmla="*/ 60 w 95"/>
                  <a:gd name="T39" fmla="*/ 94 h 111"/>
                  <a:gd name="T40" fmla="*/ 56 w 95"/>
                  <a:gd name="T41" fmla="*/ 78 h 111"/>
                  <a:gd name="T42" fmla="*/ 43 w 95"/>
                  <a:gd name="T43" fmla="*/ 67 h 111"/>
                  <a:gd name="T44" fmla="*/ 31 w 95"/>
                  <a:gd name="T45" fmla="*/ 58 h 111"/>
                  <a:gd name="T46" fmla="*/ 21 w 95"/>
                  <a:gd name="T47" fmla="*/ 19 h 111"/>
                  <a:gd name="T48" fmla="*/ 61 w 95"/>
                  <a:gd name="T49" fmla="*/ 5 h 111"/>
                  <a:gd name="T50" fmla="*/ 66 w 95"/>
                  <a:gd name="T51" fmla="*/ 8 h 111"/>
                  <a:gd name="T52" fmla="*/ 95 w 95"/>
                  <a:gd name="T53" fmla="*/ 1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5" h="111">
                    <a:moveTo>
                      <a:pt x="95" y="13"/>
                    </a:moveTo>
                    <a:cubicBezTo>
                      <a:pt x="92" y="26"/>
                      <a:pt x="90" y="35"/>
                      <a:pt x="87" y="44"/>
                    </a:cubicBezTo>
                    <a:cubicBezTo>
                      <a:pt x="87" y="46"/>
                      <a:pt x="85" y="47"/>
                      <a:pt x="84" y="49"/>
                    </a:cubicBezTo>
                    <a:cubicBezTo>
                      <a:pt x="83" y="47"/>
                      <a:pt x="81" y="45"/>
                      <a:pt x="81" y="43"/>
                    </a:cubicBezTo>
                    <a:cubicBezTo>
                      <a:pt x="79" y="37"/>
                      <a:pt x="78" y="31"/>
                      <a:pt x="76" y="25"/>
                    </a:cubicBezTo>
                    <a:cubicBezTo>
                      <a:pt x="72" y="17"/>
                      <a:pt x="65" y="12"/>
                      <a:pt x="56" y="11"/>
                    </a:cubicBezTo>
                    <a:cubicBezTo>
                      <a:pt x="49" y="10"/>
                      <a:pt x="43" y="12"/>
                      <a:pt x="39" y="19"/>
                    </a:cubicBezTo>
                    <a:cubicBezTo>
                      <a:pt x="36" y="25"/>
                      <a:pt x="39" y="30"/>
                      <a:pt x="44" y="35"/>
                    </a:cubicBezTo>
                    <a:cubicBezTo>
                      <a:pt x="48" y="39"/>
                      <a:pt x="53" y="42"/>
                      <a:pt x="58" y="46"/>
                    </a:cubicBezTo>
                    <a:cubicBezTo>
                      <a:pt x="64" y="51"/>
                      <a:pt x="71" y="56"/>
                      <a:pt x="76" y="62"/>
                    </a:cubicBezTo>
                    <a:cubicBezTo>
                      <a:pt x="91" y="79"/>
                      <a:pt x="81" y="104"/>
                      <a:pt x="58" y="108"/>
                    </a:cubicBezTo>
                    <a:cubicBezTo>
                      <a:pt x="44" y="111"/>
                      <a:pt x="31" y="107"/>
                      <a:pt x="19" y="98"/>
                    </a:cubicBezTo>
                    <a:cubicBezTo>
                      <a:pt x="14" y="95"/>
                      <a:pt x="10" y="92"/>
                      <a:pt x="5" y="97"/>
                    </a:cubicBezTo>
                    <a:cubicBezTo>
                      <a:pt x="5" y="97"/>
                      <a:pt x="0" y="94"/>
                      <a:pt x="0" y="94"/>
                    </a:cubicBezTo>
                    <a:cubicBezTo>
                      <a:pt x="2" y="83"/>
                      <a:pt x="5" y="73"/>
                      <a:pt x="7" y="63"/>
                    </a:cubicBezTo>
                    <a:cubicBezTo>
                      <a:pt x="8" y="62"/>
                      <a:pt x="10" y="61"/>
                      <a:pt x="11" y="60"/>
                    </a:cubicBezTo>
                    <a:cubicBezTo>
                      <a:pt x="12" y="61"/>
                      <a:pt x="13" y="63"/>
                      <a:pt x="14" y="64"/>
                    </a:cubicBezTo>
                    <a:cubicBezTo>
                      <a:pt x="15" y="70"/>
                      <a:pt x="16" y="77"/>
                      <a:pt x="18" y="83"/>
                    </a:cubicBezTo>
                    <a:cubicBezTo>
                      <a:pt x="22" y="96"/>
                      <a:pt x="33" y="103"/>
                      <a:pt x="45" y="103"/>
                    </a:cubicBezTo>
                    <a:cubicBezTo>
                      <a:pt x="52" y="103"/>
                      <a:pt x="57" y="100"/>
                      <a:pt x="60" y="94"/>
                    </a:cubicBezTo>
                    <a:cubicBezTo>
                      <a:pt x="63" y="87"/>
                      <a:pt x="61" y="82"/>
                      <a:pt x="56" y="78"/>
                    </a:cubicBezTo>
                    <a:cubicBezTo>
                      <a:pt x="52" y="74"/>
                      <a:pt x="47" y="70"/>
                      <a:pt x="43" y="67"/>
                    </a:cubicBezTo>
                    <a:cubicBezTo>
                      <a:pt x="39" y="64"/>
                      <a:pt x="34" y="61"/>
                      <a:pt x="31" y="58"/>
                    </a:cubicBezTo>
                    <a:cubicBezTo>
                      <a:pt x="15" y="45"/>
                      <a:pt x="13" y="34"/>
                      <a:pt x="21" y="19"/>
                    </a:cubicBezTo>
                    <a:cubicBezTo>
                      <a:pt x="29" y="5"/>
                      <a:pt x="44" y="0"/>
                      <a:pt x="61" y="5"/>
                    </a:cubicBezTo>
                    <a:cubicBezTo>
                      <a:pt x="63" y="6"/>
                      <a:pt x="65" y="7"/>
                      <a:pt x="66" y="8"/>
                    </a:cubicBezTo>
                    <a:cubicBezTo>
                      <a:pt x="75" y="11"/>
                      <a:pt x="81" y="24"/>
                      <a:pt x="9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4"/>
              <p:cNvSpPr/>
              <p:nvPr/>
            </p:nvSpPr>
            <p:spPr bwMode="auto">
              <a:xfrm>
                <a:off x="4162425" y="4287838"/>
                <a:ext cx="319088" cy="311150"/>
              </a:xfrm>
              <a:custGeom>
                <a:avLst/>
                <a:gdLst>
                  <a:gd name="T0" fmla="*/ 126 w 126"/>
                  <a:gd name="T1" fmla="*/ 72 h 123"/>
                  <a:gd name="T2" fmla="*/ 100 w 126"/>
                  <a:gd name="T3" fmla="*/ 95 h 123"/>
                  <a:gd name="T4" fmla="*/ 97 w 126"/>
                  <a:gd name="T5" fmla="*/ 94 h 123"/>
                  <a:gd name="T6" fmla="*/ 98 w 126"/>
                  <a:gd name="T7" fmla="*/ 86 h 123"/>
                  <a:gd name="T8" fmla="*/ 97 w 126"/>
                  <a:gd name="T9" fmla="*/ 49 h 123"/>
                  <a:gd name="T10" fmla="*/ 90 w 126"/>
                  <a:gd name="T11" fmla="*/ 55 h 123"/>
                  <a:gd name="T12" fmla="*/ 41 w 126"/>
                  <a:gd name="T13" fmla="*/ 99 h 123"/>
                  <a:gd name="T14" fmla="*/ 38 w 126"/>
                  <a:gd name="T15" fmla="*/ 119 h 123"/>
                  <a:gd name="T16" fmla="*/ 39 w 126"/>
                  <a:gd name="T17" fmla="*/ 123 h 123"/>
                  <a:gd name="T18" fmla="*/ 0 w 126"/>
                  <a:gd name="T19" fmla="*/ 80 h 123"/>
                  <a:gd name="T20" fmla="*/ 5 w 126"/>
                  <a:gd name="T21" fmla="*/ 82 h 123"/>
                  <a:gd name="T22" fmla="*/ 23 w 126"/>
                  <a:gd name="T23" fmla="*/ 82 h 123"/>
                  <a:gd name="T24" fmla="*/ 80 w 126"/>
                  <a:gd name="T25" fmla="*/ 31 h 123"/>
                  <a:gd name="T26" fmla="*/ 45 w 126"/>
                  <a:gd name="T27" fmla="*/ 25 h 123"/>
                  <a:gd name="T28" fmla="*/ 36 w 126"/>
                  <a:gd name="T29" fmla="*/ 25 h 123"/>
                  <a:gd name="T30" fmla="*/ 36 w 126"/>
                  <a:gd name="T31" fmla="*/ 22 h 123"/>
                  <a:gd name="T32" fmla="*/ 62 w 126"/>
                  <a:gd name="T33" fmla="*/ 0 h 123"/>
                  <a:gd name="T34" fmla="*/ 94 w 126"/>
                  <a:gd name="T35" fmla="*/ 35 h 123"/>
                  <a:gd name="T36" fmla="*/ 126 w 126"/>
                  <a:gd name="T37" fmla="*/ 7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6" h="123">
                    <a:moveTo>
                      <a:pt x="126" y="72"/>
                    </a:moveTo>
                    <a:cubicBezTo>
                      <a:pt x="117" y="80"/>
                      <a:pt x="108" y="87"/>
                      <a:pt x="100" y="95"/>
                    </a:cubicBezTo>
                    <a:cubicBezTo>
                      <a:pt x="99" y="95"/>
                      <a:pt x="98" y="95"/>
                      <a:pt x="97" y="94"/>
                    </a:cubicBezTo>
                    <a:cubicBezTo>
                      <a:pt x="98" y="92"/>
                      <a:pt x="97" y="88"/>
                      <a:pt x="98" y="86"/>
                    </a:cubicBezTo>
                    <a:cubicBezTo>
                      <a:pt x="105" y="74"/>
                      <a:pt x="108" y="62"/>
                      <a:pt x="97" y="49"/>
                    </a:cubicBezTo>
                    <a:cubicBezTo>
                      <a:pt x="95" y="51"/>
                      <a:pt x="92" y="53"/>
                      <a:pt x="90" y="55"/>
                    </a:cubicBezTo>
                    <a:cubicBezTo>
                      <a:pt x="74" y="70"/>
                      <a:pt x="57" y="84"/>
                      <a:pt x="41" y="99"/>
                    </a:cubicBezTo>
                    <a:cubicBezTo>
                      <a:pt x="31" y="108"/>
                      <a:pt x="31" y="108"/>
                      <a:pt x="38" y="119"/>
                    </a:cubicBezTo>
                    <a:cubicBezTo>
                      <a:pt x="38" y="120"/>
                      <a:pt x="38" y="121"/>
                      <a:pt x="39" y="123"/>
                    </a:cubicBezTo>
                    <a:cubicBezTo>
                      <a:pt x="33" y="123"/>
                      <a:pt x="8" y="97"/>
                      <a:pt x="0" y="80"/>
                    </a:cubicBezTo>
                    <a:cubicBezTo>
                      <a:pt x="2" y="80"/>
                      <a:pt x="4" y="81"/>
                      <a:pt x="5" y="82"/>
                    </a:cubicBezTo>
                    <a:cubicBezTo>
                      <a:pt x="11" y="88"/>
                      <a:pt x="16" y="88"/>
                      <a:pt x="23" y="82"/>
                    </a:cubicBezTo>
                    <a:cubicBezTo>
                      <a:pt x="42" y="65"/>
                      <a:pt x="61" y="48"/>
                      <a:pt x="80" y="31"/>
                    </a:cubicBezTo>
                    <a:cubicBezTo>
                      <a:pt x="73" y="20"/>
                      <a:pt x="62" y="18"/>
                      <a:pt x="45" y="25"/>
                    </a:cubicBezTo>
                    <a:cubicBezTo>
                      <a:pt x="42" y="26"/>
                      <a:pt x="39" y="25"/>
                      <a:pt x="36" y="25"/>
                    </a:cubicBezTo>
                    <a:cubicBezTo>
                      <a:pt x="36" y="24"/>
                      <a:pt x="36" y="23"/>
                      <a:pt x="36" y="22"/>
                    </a:cubicBezTo>
                    <a:cubicBezTo>
                      <a:pt x="44" y="15"/>
                      <a:pt x="53" y="8"/>
                      <a:pt x="62" y="0"/>
                    </a:cubicBezTo>
                    <a:cubicBezTo>
                      <a:pt x="73" y="12"/>
                      <a:pt x="83" y="23"/>
                      <a:pt x="94" y="35"/>
                    </a:cubicBezTo>
                    <a:cubicBezTo>
                      <a:pt x="104" y="47"/>
                      <a:pt x="115" y="59"/>
                      <a:pt x="126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5"/>
              <p:cNvSpPr/>
              <p:nvPr/>
            </p:nvSpPr>
            <p:spPr bwMode="auto">
              <a:xfrm>
                <a:off x="5484813" y="5014913"/>
                <a:ext cx="252413" cy="282575"/>
              </a:xfrm>
              <a:custGeom>
                <a:avLst/>
                <a:gdLst>
                  <a:gd name="T0" fmla="*/ 39 w 100"/>
                  <a:gd name="T1" fmla="*/ 11 h 112"/>
                  <a:gd name="T2" fmla="*/ 16 w 100"/>
                  <a:gd name="T3" fmla="*/ 19 h 112"/>
                  <a:gd name="T4" fmla="*/ 0 w 100"/>
                  <a:gd name="T5" fmla="*/ 36 h 112"/>
                  <a:gd name="T6" fmla="*/ 4 w 100"/>
                  <a:gd name="T7" fmla="*/ 0 h 112"/>
                  <a:gd name="T8" fmla="*/ 100 w 100"/>
                  <a:gd name="T9" fmla="*/ 11 h 112"/>
                  <a:gd name="T10" fmla="*/ 97 w 100"/>
                  <a:gd name="T11" fmla="*/ 42 h 112"/>
                  <a:gd name="T12" fmla="*/ 94 w 100"/>
                  <a:gd name="T13" fmla="*/ 46 h 112"/>
                  <a:gd name="T14" fmla="*/ 90 w 100"/>
                  <a:gd name="T15" fmla="*/ 42 h 112"/>
                  <a:gd name="T16" fmla="*/ 84 w 100"/>
                  <a:gd name="T17" fmla="*/ 26 h 112"/>
                  <a:gd name="T18" fmla="*/ 63 w 100"/>
                  <a:gd name="T19" fmla="*/ 13 h 112"/>
                  <a:gd name="T20" fmla="*/ 56 w 100"/>
                  <a:gd name="T21" fmla="*/ 81 h 112"/>
                  <a:gd name="T22" fmla="*/ 55 w 100"/>
                  <a:gd name="T23" fmla="*/ 86 h 112"/>
                  <a:gd name="T24" fmla="*/ 67 w 100"/>
                  <a:gd name="T25" fmla="*/ 106 h 112"/>
                  <a:gd name="T26" fmla="*/ 69 w 100"/>
                  <a:gd name="T27" fmla="*/ 107 h 112"/>
                  <a:gd name="T28" fmla="*/ 12 w 100"/>
                  <a:gd name="T29" fmla="*/ 101 h 112"/>
                  <a:gd name="T30" fmla="*/ 13 w 100"/>
                  <a:gd name="T31" fmla="*/ 100 h 112"/>
                  <a:gd name="T32" fmla="*/ 31 w 100"/>
                  <a:gd name="T33" fmla="*/ 81 h 112"/>
                  <a:gd name="T34" fmla="*/ 38 w 100"/>
                  <a:gd name="T35" fmla="*/ 22 h 112"/>
                  <a:gd name="T36" fmla="*/ 39 w 100"/>
                  <a:gd name="T37" fmla="*/ 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112">
                    <a:moveTo>
                      <a:pt x="39" y="11"/>
                    </a:moveTo>
                    <a:cubicBezTo>
                      <a:pt x="29" y="9"/>
                      <a:pt x="22" y="13"/>
                      <a:pt x="16" y="19"/>
                    </a:cubicBezTo>
                    <a:cubicBezTo>
                      <a:pt x="10" y="23"/>
                      <a:pt x="11" y="34"/>
                      <a:pt x="0" y="36"/>
                    </a:cubicBezTo>
                    <a:cubicBezTo>
                      <a:pt x="1" y="23"/>
                      <a:pt x="3" y="12"/>
                      <a:pt x="4" y="0"/>
                    </a:cubicBezTo>
                    <a:cubicBezTo>
                      <a:pt x="36" y="3"/>
                      <a:pt x="67" y="7"/>
                      <a:pt x="100" y="11"/>
                    </a:cubicBezTo>
                    <a:cubicBezTo>
                      <a:pt x="99" y="22"/>
                      <a:pt x="98" y="32"/>
                      <a:pt x="97" y="42"/>
                    </a:cubicBezTo>
                    <a:cubicBezTo>
                      <a:pt x="97" y="44"/>
                      <a:pt x="95" y="45"/>
                      <a:pt x="94" y="46"/>
                    </a:cubicBezTo>
                    <a:cubicBezTo>
                      <a:pt x="92" y="45"/>
                      <a:pt x="90" y="44"/>
                      <a:pt x="90" y="42"/>
                    </a:cubicBezTo>
                    <a:cubicBezTo>
                      <a:pt x="87" y="37"/>
                      <a:pt x="86" y="31"/>
                      <a:pt x="84" y="26"/>
                    </a:cubicBezTo>
                    <a:cubicBezTo>
                      <a:pt x="80" y="18"/>
                      <a:pt x="73" y="14"/>
                      <a:pt x="63" y="13"/>
                    </a:cubicBezTo>
                    <a:cubicBezTo>
                      <a:pt x="61" y="36"/>
                      <a:pt x="58" y="58"/>
                      <a:pt x="56" y="81"/>
                    </a:cubicBezTo>
                    <a:cubicBezTo>
                      <a:pt x="56" y="82"/>
                      <a:pt x="56" y="84"/>
                      <a:pt x="55" y="86"/>
                    </a:cubicBezTo>
                    <a:cubicBezTo>
                      <a:pt x="53" y="100"/>
                      <a:pt x="53" y="100"/>
                      <a:pt x="67" y="106"/>
                    </a:cubicBezTo>
                    <a:cubicBezTo>
                      <a:pt x="68" y="106"/>
                      <a:pt x="68" y="107"/>
                      <a:pt x="69" y="107"/>
                    </a:cubicBezTo>
                    <a:cubicBezTo>
                      <a:pt x="64" y="112"/>
                      <a:pt x="16" y="106"/>
                      <a:pt x="12" y="101"/>
                    </a:cubicBezTo>
                    <a:cubicBezTo>
                      <a:pt x="12" y="100"/>
                      <a:pt x="12" y="100"/>
                      <a:pt x="13" y="100"/>
                    </a:cubicBezTo>
                    <a:cubicBezTo>
                      <a:pt x="30" y="98"/>
                      <a:pt x="29" y="98"/>
                      <a:pt x="31" y="81"/>
                    </a:cubicBezTo>
                    <a:cubicBezTo>
                      <a:pt x="33" y="61"/>
                      <a:pt x="36" y="42"/>
                      <a:pt x="38" y="22"/>
                    </a:cubicBezTo>
                    <a:cubicBezTo>
                      <a:pt x="38" y="18"/>
                      <a:pt x="38" y="15"/>
                      <a:pt x="3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6"/>
              <p:cNvSpPr/>
              <p:nvPr/>
            </p:nvSpPr>
            <p:spPr bwMode="auto">
              <a:xfrm>
                <a:off x="7454900" y="3878263"/>
                <a:ext cx="315913" cy="282575"/>
              </a:xfrm>
              <a:custGeom>
                <a:avLst/>
                <a:gdLst>
                  <a:gd name="T0" fmla="*/ 20 w 125"/>
                  <a:gd name="T1" fmla="*/ 58 h 112"/>
                  <a:gd name="T2" fmla="*/ 30 w 125"/>
                  <a:gd name="T3" fmla="*/ 93 h 112"/>
                  <a:gd name="T4" fmla="*/ 34 w 125"/>
                  <a:gd name="T5" fmla="*/ 101 h 112"/>
                  <a:gd name="T6" fmla="*/ 31 w 125"/>
                  <a:gd name="T7" fmla="*/ 103 h 112"/>
                  <a:gd name="T8" fmla="*/ 0 w 125"/>
                  <a:gd name="T9" fmla="*/ 88 h 112"/>
                  <a:gd name="T10" fmla="*/ 40 w 125"/>
                  <a:gd name="T11" fmla="*/ 0 h 112"/>
                  <a:gd name="T12" fmla="*/ 72 w 125"/>
                  <a:gd name="T13" fmla="*/ 14 h 112"/>
                  <a:gd name="T14" fmla="*/ 72 w 125"/>
                  <a:gd name="T15" fmla="*/ 17 h 112"/>
                  <a:gd name="T16" fmla="*/ 63 w 125"/>
                  <a:gd name="T17" fmla="*/ 19 h 112"/>
                  <a:gd name="T18" fmla="*/ 31 w 125"/>
                  <a:gd name="T19" fmla="*/ 36 h 112"/>
                  <a:gd name="T20" fmla="*/ 71 w 125"/>
                  <a:gd name="T21" fmla="*/ 54 h 112"/>
                  <a:gd name="T22" fmla="*/ 102 w 125"/>
                  <a:gd name="T23" fmla="*/ 68 h 112"/>
                  <a:gd name="T24" fmla="*/ 118 w 125"/>
                  <a:gd name="T25" fmla="*/ 63 h 112"/>
                  <a:gd name="T26" fmla="*/ 123 w 125"/>
                  <a:gd name="T27" fmla="*/ 59 h 112"/>
                  <a:gd name="T28" fmla="*/ 125 w 125"/>
                  <a:gd name="T29" fmla="*/ 61 h 112"/>
                  <a:gd name="T30" fmla="*/ 101 w 125"/>
                  <a:gd name="T31" fmla="*/ 112 h 112"/>
                  <a:gd name="T32" fmla="*/ 97 w 125"/>
                  <a:gd name="T33" fmla="*/ 111 h 112"/>
                  <a:gd name="T34" fmla="*/ 99 w 125"/>
                  <a:gd name="T35" fmla="*/ 103 h 112"/>
                  <a:gd name="T36" fmla="*/ 94 w 125"/>
                  <a:gd name="T37" fmla="*/ 92 h 112"/>
                  <a:gd name="T38" fmla="*/ 20 w 125"/>
                  <a:gd name="T39" fmla="*/ 5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112">
                    <a:moveTo>
                      <a:pt x="20" y="58"/>
                    </a:moveTo>
                    <a:cubicBezTo>
                      <a:pt x="14" y="73"/>
                      <a:pt x="20" y="84"/>
                      <a:pt x="30" y="93"/>
                    </a:cubicBezTo>
                    <a:cubicBezTo>
                      <a:pt x="32" y="95"/>
                      <a:pt x="33" y="99"/>
                      <a:pt x="34" y="101"/>
                    </a:cubicBezTo>
                    <a:cubicBezTo>
                      <a:pt x="33" y="102"/>
                      <a:pt x="32" y="102"/>
                      <a:pt x="31" y="103"/>
                    </a:cubicBezTo>
                    <a:cubicBezTo>
                      <a:pt x="21" y="98"/>
                      <a:pt x="11" y="93"/>
                      <a:pt x="0" y="88"/>
                    </a:cubicBezTo>
                    <a:cubicBezTo>
                      <a:pt x="13" y="59"/>
                      <a:pt x="26" y="30"/>
                      <a:pt x="40" y="0"/>
                    </a:cubicBezTo>
                    <a:cubicBezTo>
                      <a:pt x="51" y="5"/>
                      <a:pt x="61" y="10"/>
                      <a:pt x="72" y="14"/>
                    </a:cubicBezTo>
                    <a:cubicBezTo>
                      <a:pt x="72" y="15"/>
                      <a:pt x="72" y="16"/>
                      <a:pt x="72" y="17"/>
                    </a:cubicBezTo>
                    <a:cubicBezTo>
                      <a:pt x="69" y="18"/>
                      <a:pt x="66" y="19"/>
                      <a:pt x="63" y="19"/>
                    </a:cubicBezTo>
                    <a:cubicBezTo>
                      <a:pt x="46" y="18"/>
                      <a:pt x="38" y="22"/>
                      <a:pt x="31" y="36"/>
                    </a:cubicBezTo>
                    <a:cubicBezTo>
                      <a:pt x="44" y="42"/>
                      <a:pt x="58" y="48"/>
                      <a:pt x="71" y="54"/>
                    </a:cubicBezTo>
                    <a:cubicBezTo>
                      <a:pt x="81" y="59"/>
                      <a:pt x="92" y="63"/>
                      <a:pt x="102" y="68"/>
                    </a:cubicBezTo>
                    <a:cubicBezTo>
                      <a:pt x="109" y="72"/>
                      <a:pt x="114" y="70"/>
                      <a:pt x="118" y="63"/>
                    </a:cubicBezTo>
                    <a:cubicBezTo>
                      <a:pt x="119" y="62"/>
                      <a:pt x="121" y="60"/>
                      <a:pt x="123" y="59"/>
                    </a:cubicBezTo>
                    <a:cubicBezTo>
                      <a:pt x="123" y="60"/>
                      <a:pt x="124" y="60"/>
                      <a:pt x="125" y="61"/>
                    </a:cubicBezTo>
                    <a:cubicBezTo>
                      <a:pt x="117" y="78"/>
                      <a:pt x="109" y="95"/>
                      <a:pt x="101" y="112"/>
                    </a:cubicBezTo>
                    <a:cubicBezTo>
                      <a:pt x="101" y="112"/>
                      <a:pt x="98" y="112"/>
                      <a:pt x="97" y="111"/>
                    </a:cubicBezTo>
                    <a:cubicBezTo>
                      <a:pt x="98" y="108"/>
                      <a:pt x="100" y="105"/>
                      <a:pt x="99" y="103"/>
                    </a:cubicBezTo>
                    <a:cubicBezTo>
                      <a:pt x="99" y="99"/>
                      <a:pt x="97" y="93"/>
                      <a:pt x="94" y="92"/>
                    </a:cubicBezTo>
                    <a:cubicBezTo>
                      <a:pt x="70" y="80"/>
                      <a:pt x="46" y="69"/>
                      <a:pt x="2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7"/>
              <p:cNvSpPr/>
              <p:nvPr/>
            </p:nvSpPr>
            <p:spPr bwMode="auto">
              <a:xfrm>
                <a:off x="7308850" y="2306638"/>
                <a:ext cx="269875" cy="209550"/>
              </a:xfrm>
              <a:custGeom>
                <a:avLst/>
                <a:gdLst>
                  <a:gd name="T0" fmla="*/ 91 w 107"/>
                  <a:gd name="T1" fmla="*/ 26 h 83"/>
                  <a:gd name="T2" fmla="*/ 69 w 107"/>
                  <a:gd name="T3" fmla="*/ 11 h 83"/>
                  <a:gd name="T4" fmla="*/ 64 w 107"/>
                  <a:gd name="T5" fmla="*/ 3 h 83"/>
                  <a:gd name="T6" fmla="*/ 73 w 107"/>
                  <a:gd name="T7" fmla="*/ 4 h 83"/>
                  <a:gd name="T8" fmla="*/ 101 w 107"/>
                  <a:gd name="T9" fmla="*/ 24 h 83"/>
                  <a:gd name="T10" fmla="*/ 105 w 107"/>
                  <a:gd name="T11" fmla="*/ 33 h 83"/>
                  <a:gd name="T12" fmla="*/ 97 w 107"/>
                  <a:gd name="T13" fmla="*/ 41 h 83"/>
                  <a:gd name="T14" fmla="*/ 79 w 107"/>
                  <a:gd name="T15" fmla="*/ 34 h 83"/>
                  <a:gd name="T16" fmla="*/ 84 w 107"/>
                  <a:gd name="T17" fmla="*/ 53 h 83"/>
                  <a:gd name="T18" fmla="*/ 94 w 107"/>
                  <a:gd name="T19" fmla="*/ 63 h 83"/>
                  <a:gd name="T20" fmla="*/ 89 w 107"/>
                  <a:gd name="T21" fmla="*/ 79 h 83"/>
                  <a:gd name="T22" fmla="*/ 77 w 107"/>
                  <a:gd name="T23" fmla="*/ 74 h 83"/>
                  <a:gd name="T24" fmla="*/ 72 w 107"/>
                  <a:gd name="T25" fmla="*/ 67 h 83"/>
                  <a:gd name="T26" fmla="*/ 58 w 107"/>
                  <a:gd name="T27" fmla="*/ 62 h 83"/>
                  <a:gd name="T28" fmla="*/ 25 w 107"/>
                  <a:gd name="T29" fmla="*/ 65 h 83"/>
                  <a:gd name="T30" fmla="*/ 12 w 107"/>
                  <a:gd name="T31" fmla="*/ 59 h 83"/>
                  <a:gd name="T32" fmla="*/ 1 w 107"/>
                  <a:gd name="T33" fmla="*/ 22 h 83"/>
                  <a:gd name="T34" fmla="*/ 4 w 107"/>
                  <a:gd name="T35" fmla="*/ 16 h 83"/>
                  <a:gd name="T36" fmla="*/ 11 w 107"/>
                  <a:gd name="T37" fmla="*/ 35 h 83"/>
                  <a:gd name="T38" fmla="*/ 35 w 107"/>
                  <a:gd name="T39" fmla="*/ 50 h 83"/>
                  <a:gd name="T40" fmla="*/ 50 w 107"/>
                  <a:gd name="T41" fmla="*/ 47 h 83"/>
                  <a:gd name="T42" fmla="*/ 51 w 107"/>
                  <a:gd name="T43" fmla="*/ 44 h 83"/>
                  <a:gd name="T44" fmla="*/ 34 w 107"/>
                  <a:gd name="T45" fmla="*/ 30 h 83"/>
                  <a:gd name="T46" fmla="*/ 38 w 107"/>
                  <a:gd name="T47" fmla="*/ 0 h 83"/>
                  <a:gd name="T48" fmla="*/ 64 w 107"/>
                  <a:gd name="T49" fmla="*/ 33 h 83"/>
                  <a:gd name="T50" fmla="*/ 90 w 107"/>
                  <a:gd name="T51" fmla="*/ 28 h 83"/>
                  <a:gd name="T52" fmla="*/ 91 w 107"/>
                  <a:gd name="T53" fmla="*/ 2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" h="83">
                    <a:moveTo>
                      <a:pt x="91" y="26"/>
                    </a:moveTo>
                    <a:cubicBezTo>
                      <a:pt x="84" y="21"/>
                      <a:pt x="76" y="16"/>
                      <a:pt x="69" y="11"/>
                    </a:cubicBezTo>
                    <a:cubicBezTo>
                      <a:pt x="67" y="9"/>
                      <a:pt x="66" y="6"/>
                      <a:pt x="64" y="3"/>
                    </a:cubicBezTo>
                    <a:cubicBezTo>
                      <a:pt x="67" y="4"/>
                      <a:pt x="71" y="3"/>
                      <a:pt x="73" y="4"/>
                    </a:cubicBezTo>
                    <a:cubicBezTo>
                      <a:pt x="83" y="10"/>
                      <a:pt x="92" y="17"/>
                      <a:pt x="101" y="24"/>
                    </a:cubicBezTo>
                    <a:cubicBezTo>
                      <a:pt x="103" y="26"/>
                      <a:pt x="105" y="30"/>
                      <a:pt x="105" y="33"/>
                    </a:cubicBezTo>
                    <a:cubicBezTo>
                      <a:pt x="107" y="39"/>
                      <a:pt x="103" y="43"/>
                      <a:pt x="97" y="41"/>
                    </a:cubicBezTo>
                    <a:cubicBezTo>
                      <a:pt x="91" y="39"/>
                      <a:pt x="85" y="37"/>
                      <a:pt x="79" y="34"/>
                    </a:cubicBezTo>
                    <a:cubicBezTo>
                      <a:pt x="75" y="43"/>
                      <a:pt x="79" y="48"/>
                      <a:pt x="84" y="53"/>
                    </a:cubicBezTo>
                    <a:cubicBezTo>
                      <a:pt x="88" y="56"/>
                      <a:pt x="92" y="59"/>
                      <a:pt x="94" y="63"/>
                    </a:cubicBezTo>
                    <a:cubicBezTo>
                      <a:pt x="97" y="69"/>
                      <a:pt x="94" y="75"/>
                      <a:pt x="89" y="79"/>
                    </a:cubicBezTo>
                    <a:cubicBezTo>
                      <a:pt x="83" y="83"/>
                      <a:pt x="80" y="77"/>
                      <a:pt x="77" y="74"/>
                    </a:cubicBezTo>
                    <a:cubicBezTo>
                      <a:pt x="76" y="72"/>
                      <a:pt x="74" y="69"/>
                      <a:pt x="72" y="67"/>
                    </a:cubicBezTo>
                    <a:cubicBezTo>
                      <a:pt x="69" y="61"/>
                      <a:pt x="64" y="61"/>
                      <a:pt x="58" y="62"/>
                    </a:cubicBezTo>
                    <a:cubicBezTo>
                      <a:pt x="47" y="64"/>
                      <a:pt x="36" y="65"/>
                      <a:pt x="25" y="65"/>
                    </a:cubicBezTo>
                    <a:cubicBezTo>
                      <a:pt x="21" y="65"/>
                      <a:pt x="15" y="63"/>
                      <a:pt x="12" y="59"/>
                    </a:cubicBezTo>
                    <a:cubicBezTo>
                      <a:pt x="3" y="49"/>
                      <a:pt x="1" y="36"/>
                      <a:pt x="1" y="22"/>
                    </a:cubicBezTo>
                    <a:cubicBezTo>
                      <a:pt x="0" y="21"/>
                      <a:pt x="2" y="20"/>
                      <a:pt x="4" y="16"/>
                    </a:cubicBezTo>
                    <a:cubicBezTo>
                      <a:pt x="7" y="24"/>
                      <a:pt x="9" y="29"/>
                      <a:pt x="11" y="35"/>
                    </a:cubicBezTo>
                    <a:cubicBezTo>
                      <a:pt x="16" y="49"/>
                      <a:pt x="19" y="52"/>
                      <a:pt x="35" y="50"/>
                    </a:cubicBezTo>
                    <a:cubicBezTo>
                      <a:pt x="40" y="50"/>
                      <a:pt x="45" y="48"/>
                      <a:pt x="50" y="47"/>
                    </a:cubicBezTo>
                    <a:cubicBezTo>
                      <a:pt x="50" y="46"/>
                      <a:pt x="50" y="45"/>
                      <a:pt x="51" y="44"/>
                    </a:cubicBezTo>
                    <a:cubicBezTo>
                      <a:pt x="45" y="40"/>
                      <a:pt x="39" y="35"/>
                      <a:pt x="34" y="30"/>
                    </a:cubicBezTo>
                    <a:cubicBezTo>
                      <a:pt x="24" y="20"/>
                      <a:pt x="25" y="8"/>
                      <a:pt x="38" y="0"/>
                    </a:cubicBezTo>
                    <a:cubicBezTo>
                      <a:pt x="44" y="13"/>
                      <a:pt x="50" y="25"/>
                      <a:pt x="64" y="33"/>
                    </a:cubicBezTo>
                    <a:cubicBezTo>
                      <a:pt x="69" y="13"/>
                      <a:pt x="81" y="29"/>
                      <a:pt x="90" y="28"/>
                    </a:cubicBezTo>
                    <a:cubicBezTo>
                      <a:pt x="90" y="27"/>
                      <a:pt x="91" y="27"/>
                      <a:pt x="9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8"/>
              <p:cNvSpPr/>
              <p:nvPr/>
            </p:nvSpPr>
            <p:spPr bwMode="auto">
              <a:xfrm>
                <a:off x="3978275" y="4043363"/>
                <a:ext cx="325438" cy="315913"/>
              </a:xfrm>
              <a:custGeom>
                <a:avLst/>
                <a:gdLst>
                  <a:gd name="T0" fmla="*/ 111 w 129"/>
                  <a:gd name="T1" fmla="*/ 60 h 125"/>
                  <a:gd name="T2" fmla="*/ 129 w 129"/>
                  <a:gd name="T3" fmla="*/ 92 h 125"/>
                  <a:gd name="T4" fmla="*/ 127 w 129"/>
                  <a:gd name="T5" fmla="*/ 93 h 125"/>
                  <a:gd name="T6" fmla="*/ 122 w 129"/>
                  <a:gd name="T7" fmla="*/ 91 h 125"/>
                  <a:gd name="T8" fmla="*/ 104 w 129"/>
                  <a:gd name="T9" fmla="*/ 90 h 125"/>
                  <a:gd name="T10" fmla="*/ 63 w 129"/>
                  <a:gd name="T11" fmla="*/ 114 h 125"/>
                  <a:gd name="T12" fmla="*/ 17 w 129"/>
                  <a:gd name="T13" fmla="*/ 104 h 125"/>
                  <a:gd name="T14" fmla="*/ 11 w 129"/>
                  <a:gd name="T15" fmla="*/ 92 h 125"/>
                  <a:gd name="T16" fmla="*/ 25 w 129"/>
                  <a:gd name="T17" fmla="*/ 46 h 125"/>
                  <a:gd name="T18" fmla="*/ 68 w 129"/>
                  <a:gd name="T19" fmla="*/ 22 h 125"/>
                  <a:gd name="T20" fmla="*/ 74 w 129"/>
                  <a:gd name="T21" fmla="*/ 6 h 125"/>
                  <a:gd name="T22" fmla="*/ 74 w 129"/>
                  <a:gd name="T23" fmla="*/ 1 h 125"/>
                  <a:gd name="T24" fmla="*/ 77 w 129"/>
                  <a:gd name="T25" fmla="*/ 0 h 125"/>
                  <a:gd name="T26" fmla="*/ 103 w 129"/>
                  <a:gd name="T27" fmla="*/ 47 h 125"/>
                  <a:gd name="T28" fmla="*/ 97 w 129"/>
                  <a:gd name="T29" fmla="*/ 46 h 125"/>
                  <a:gd name="T30" fmla="*/ 76 w 129"/>
                  <a:gd name="T31" fmla="*/ 43 h 125"/>
                  <a:gd name="T32" fmla="*/ 31 w 129"/>
                  <a:gd name="T33" fmla="*/ 69 h 125"/>
                  <a:gd name="T34" fmla="*/ 21 w 129"/>
                  <a:gd name="T35" fmla="*/ 100 h 125"/>
                  <a:gd name="T36" fmla="*/ 53 w 129"/>
                  <a:gd name="T37" fmla="*/ 111 h 125"/>
                  <a:gd name="T38" fmla="*/ 104 w 129"/>
                  <a:gd name="T39" fmla="*/ 82 h 125"/>
                  <a:gd name="T40" fmla="*/ 108 w 129"/>
                  <a:gd name="T41" fmla="*/ 68 h 125"/>
                  <a:gd name="T42" fmla="*/ 108 w 129"/>
                  <a:gd name="T43" fmla="*/ 61 h 125"/>
                  <a:gd name="T44" fmla="*/ 111 w 129"/>
                  <a:gd name="T45" fmla="*/ 6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9" h="125">
                    <a:moveTo>
                      <a:pt x="111" y="60"/>
                    </a:moveTo>
                    <a:cubicBezTo>
                      <a:pt x="117" y="70"/>
                      <a:pt x="123" y="81"/>
                      <a:pt x="129" y="92"/>
                    </a:cubicBezTo>
                    <a:cubicBezTo>
                      <a:pt x="128" y="92"/>
                      <a:pt x="128" y="93"/>
                      <a:pt x="127" y="93"/>
                    </a:cubicBezTo>
                    <a:cubicBezTo>
                      <a:pt x="126" y="93"/>
                      <a:pt x="123" y="93"/>
                      <a:pt x="122" y="91"/>
                    </a:cubicBezTo>
                    <a:cubicBezTo>
                      <a:pt x="116" y="85"/>
                      <a:pt x="111" y="86"/>
                      <a:pt x="104" y="90"/>
                    </a:cubicBezTo>
                    <a:cubicBezTo>
                      <a:pt x="90" y="98"/>
                      <a:pt x="77" y="106"/>
                      <a:pt x="63" y="114"/>
                    </a:cubicBezTo>
                    <a:cubicBezTo>
                      <a:pt x="44" y="125"/>
                      <a:pt x="30" y="122"/>
                      <a:pt x="17" y="104"/>
                    </a:cubicBezTo>
                    <a:cubicBezTo>
                      <a:pt x="15" y="100"/>
                      <a:pt x="12" y="96"/>
                      <a:pt x="11" y="92"/>
                    </a:cubicBezTo>
                    <a:cubicBezTo>
                      <a:pt x="0" y="70"/>
                      <a:pt x="4" y="58"/>
                      <a:pt x="25" y="46"/>
                    </a:cubicBezTo>
                    <a:cubicBezTo>
                      <a:pt x="39" y="38"/>
                      <a:pt x="54" y="30"/>
                      <a:pt x="68" y="22"/>
                    </a:cubicBezTo>
                    <a:cubicBezTo>
                      <a:pt x="75" y="18"/>
                      <a:pt x="78" y="14"/>
                      <a:pt x="74" y="6"/>
                    </a:cubicBezTo>
                    <a:cubicBezTo>
                      <a:pt x="73" y="5"/>
                      <a:pt x="74" y="3"/>
                      <a:pt x="74" y="1"/>
                    </a:cubicBezTo>
                    <a:cubicBezTo>
                      <a:pt x="75" y="1"/>
                      <a:pt x="76" y="1"/>
                      <a:pt x="77" y="0"/>
                    </a:cubicBezTo>
                    <a:cubicBezTo>
                      <a:pt x="85" y="15"/>
                      <a:pt x="94" y="30"/>
                      <a:pt x="103" y="47"/>
                    </a:cubicBezTo>
                    <a:cubicBezTo>
                      <a:pt x="99" y="46"/>
                      <a:pt x="97" y="47"/>
                      <a:pt x="97" y="46"/>
                    </a:cubicBezTo>
                    <a:cubicBezTo>
                      <a:pt x="91" y="36"/>
                      <a:pt x="84" y="38"/>
                      <a:pt x="76" y="43"/>
                    </a:cubicBezTo>
                    <a:cubicBezTo>
                      <a:pt x="61" y="52"/>
                      <a:pt x="46" y="60"/>
                      <a:pt x="31" y="69"/>
                    </a:cubicBezTo>
                    <a:cubicBezTo>
                      <a:pt x="17" y="77"/>
                      <a:pt x="14" y="87"/>
                      <a:pt x="21" y="100"/>
                    </a:cubicBezTo>
                    <a:cubicBezTo>
                      <a:pt x="28" y="114"/>
                      <a:pt x="40" y="118"/>
                      <a:pt x="53" y="111"/>
                    </a:cubicBezTo>
                    <a:cubicBezTo>
                      <a:pt x="71" y="102"/>
                      <a:pt x="87" y="92"/>
                      <a:pt x="104" y="82"/>
                    </a:cubicBezTo>
                    <a:cubicBezTo>
                      <a:pt x="110" y="79"/>
                      <a:pt x="109" y="74"/>
                      <a:pt x="108" y="68"/>
                    </a:cubicBezTo>
                    <a:cubicBezTo>
                      <a:pt x="108" y="66"/>
                      <a:pt x="108" y="63"/>
                      <a:pt x="108" y="61"/>
                    </a:cubicBezTo>
                    <a:cubicBezTo>
                      <a:pt x="109" y="60"/>
                      <a:pt x="110" y="60"/>
                      <a:pt x="11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29"/>
              <p:cNvSpPr/>
              <p:nvPr/>
            </p:nvSpPr>
            <p:spPr bwMode="auto">
              <a:xfrm>
                <a:off x="7570788" y="3622675"/>
                <a:ext cx="304800" cy="268288"/>
              </a:xfrm>
              <a:custGeom>
                <a:avLst/>
                <a:gdLst>
                  <a:gd name="T0" fmla="*/ 120 w 120"/>
                  <a:gd name="T1" fmla="*/ 53 h 106"/>
                  <a:gd name="T2" fmla="*/ 104 w 120"/>
                  <a:gd name="T3" fmla="*/ 106 h 106"/>
                  <a:gd name="T4" fmla="*/ 101 w 120"/>
                  <a:gd name="T5" fmla="*/ 106 h 106"/>
                  <a:gd name="T6" fmla="*/ 100 w 120"/>
                  <a:gd name="T7" fmla="*/ 101 h 106"/>
                  <a:gd name="T8" fmla="*/ 90 w 120"/>
                  <a:gd name="T9" fmla="*/ 84 h 106"/>
                  <a:gd name="T10" fmla="*/ 30 w 120"/>
                  <a:gd name="T11" fmla="*/ 85 h 106"/>
                  <a:gd name="T12" fmla="*/ 0 w 120"/>
                  <a:gd name="T13" fmla="*/ 94 h 106"/>
                  <a:gd name="T14" fmla="*/ 14 w 120"/>
                  <a:gd name="T15" fmla="*/ 49 h 106"/>
                  <a:gd name="T16" fmla="*/ 17 w 120"/>
                  <a:gd name="T17" fmla="*/ 49 h 106"/>
                  <a:gd name="T18" fmla="*/ 18 w 120"/>
                  <a:gd name="T19" fmla="*/ 55 h 106"/>
                  <a:gd name="T20" fmla="*/ 25 w 120"/>
                  <a:gd name="T21" fmla="*/ 62 h 106"/>
                  <a:gd name="T22" fmla="*/ 64 w 120"/>
                  <a:gd name="T23" fmla="*/ 56 h 106"/>
                  <a:gd name="T24" fmla="*/ 38 w 120"/>
                  <a:gd name="T25" fmla="*/ 31 h 106"/>
                  <a:gd name="T26" fmla="*/ 24 w 120"/>
                  <a:gd name="T27" fmla="*/ 34 h 106"/>
                  <a:gd name="T28" fmla="*/ 20 w 120"/>
                  <a:gd name="T29" fmla="*/ 38 h 106"/>
                  <a:gd name="T30" fmla="*/ 29 w 120"/>
                  <a:gd name="T31" fmla="*/ 0 h 106"/>
                  <a:gd name="T32" fmla="*/ 33 w 120"/>
                  <a:gd name="T33" fmla="*/ 5 h 106"/>
                  <a:gd name="T34" fmla="*/ 42 w 120"/>
                  <a:gd name="T35" fmla="*/ 25 h 106"/>
                  <a:gd name="T36" fmla="*/ 58 w 120"/>
                  <a:gd name="T37" fmla="*/ 40 h 106"/>
                  <a:gd name="T38" fmla="*/ 98 w 120"/>
                  <a:gd name="T39" fmla="*/ 63 h 106"/>
                  <a:gd name="T40" fmla="*/ 114 w 120"/>
                  <a:gd name="T41" fmla="*/ 56 h 106"/>
                  <a:gd name="T42" fmla="*/ 118 w 120"/>
                  <a:gd name="T43" fmla="*/ 51 h 106"/>
                  <a:gd name="T44" fmla="*/ 120 w 120"/>
                  <a:gd name="T45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0" h="106">
                    <a:moveTo>
                      <a:pt x="120" y="53"/>
                    </a:moveTo>
                    <a:cubicBezTo>
                      <a:pt x="115" y="71"/>
                      <a:pt x="109" y="88"/>
                      <a:pt x="104" y="106"/>
                    </a:cubicBezTo>
                    <a:cubicBezTo>
                      <a:pt x="103" y="106"/>
                      <a:pt x="102" y="106"/>
                      <a:pt x="101" y="106"/>
                    </a:cubicBezTo>
                    <a:cubicBezTo>
                      <a:pt x="101" y="104"/>
                      <a:pt x="100" y="102"/>
                      <a:pt x="100" y="101"/>
                    </a:cubicBezTo>
                    <a:cubicBezTo>
                      <a:pt x="102" y="89"/>
                      <a:pt x="100" y="89"/>
                      <a:pt x="90" y="84"/>
                    </a:cubicBezTo>
                    <a:cubicBezTo>
                      <a:pt x="70" y="75"/>
                      <a:pt x="50" y="81"/>
                      <a:pt x="30" y="85"/>
                    </a:cubicBezTo>
                    <a:cubicBezTo>
                      <a:pt x="20" y="86"/>
                      <a:pt x="11" y="91"/>
                      <a:pt x="0" y="94"/>
                    </a:cubicBezTo>
                    <a:cubicBezTo>
                      <a:pt x="5" y="80"/>
                      <a:pt x="9" y="64"/>
                      <a:pt x="14" y="49"/>
                    </a:cubicBezTo>
                    <a:cubicBezTo>
                      <a:pt x="15" y="49"/>
                      <a:pt x="16" y="49"/>
                      <a:pt x="17" y="49"/>
                    </a:cubicBezTo>
                    <a:cubicBezTo>
                      <a:pt x="17" y="51"/>
                      <a:pt x="18" y="53"/>
                      <a:pt x="18" y="55"/>
                    </a:cubicBezTo>
                    <a:cubicBezTo>
                      <a:pt x="17" y="61"/>
                      <a:pt x="20" y="63"/>
                      <a:pt x="25" y="62"/>
                    </a:cubicBezTo>
                    <a:cubicBezTo>
                      <a:pt x="37" y="60"/>
                      <a:pt x="49" y="58"/>
                      <a:pt x="64" y="56"/>
                    </a:cubicBezTo>
                    <a:cubicBezTo>
                      <a:pt x="54" y="47"/>
                      <a:pt x="46" y="39"/>
                      <a:pt x="38" y="31"/>
                    </a:cubicBezTo>
                    <a:cubicBezTo>
                      <a:pt x="32" y="26"/>
                      <a:pt x="27" y="28"/>
                      <a:pt x="24" y="34"/>
                    </a:cubicBezTo>
                    <a:cubicBezTo>
                      <a:pt x="23" y="36"/>
                      <a:pt x="22" y="37"/>
                      <a:pt x="20" y="38"/>
                    </a:cubicBezTo>
                    <a:cubicBezTo>
                      <a:pt x="20" y="25"/>
                      <a:pt x="25" y="14"/>
                      <a:pt x="29" y="0"/>
                    </a:cubicBezTo>
                    <a:cubicBezTo>
                      <a:pt x="31" y="3"/>
                      <a:pt x="33" y="4"/>
                      <a:pt x="33" y="5"/>
                    </a:cubicBezTo>
                    <a:cubicBezTo>
                      <a:pt x="31" y="14"/>
                      <a:pt x="36" y="20"/>
                      <a:pt x="42" y="25"/>
                    </a:cubicBezTo>
                    <a:cubicBezTo>
                      <a:pt x="47" y="30"/>
                      <a:pt x="53" y="34"/>
                      <a:pt x="58" y="40"/>
                    </a:cubicBezTo>
                    <a:cubicBezTo>
                      <a:pt x="68" y="52"/>
                      <a:pt x="82" y="59"/>
                      <a:pt x="98" y="63"/>
                    </a:cubicBezTo>
                    <a:cubicBezTo>
                      <a:pt x="106" y="65"/>
                      <a:pt x="110" y="63"/>
                      <a:pt x="114" y="56"/>
                    </a:cubicBezTo>
                    <a:cubicBezTo>
                      <a:pt x="114" y="54"/>
                      <a:pt x="116" y="53"/>
                      <a:pt x="118" y="51"/>
                    </a:cubicBezTo>
                    <a:cubicBezTo>
                      <a:pt x="118" y="52"/>
                      <a:pt x="119" y="52"/>
                      <a:pt x="12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30"/>
              <p:cNvSpPr/>
              <p:nvPr/>
            </p:nvSpPr>
            <p:spPr bwMode="auto">
              <a:xfrm>
                <a:off x="5970588" y="5003800"/>
                <a:ext cx="263525" cy="280988"/>
              </a:xfrm>
              <a:custGeom>
                <a:avLst/>
                <a:gdLst>
                  <a:gd name="T0" fmla="*/ 104 w 104"/>
                  <a:gd name="T1" fmla="*/ 0 h 111"/>
                  <a:gd name="T2" fmla="*/ 104 w 104"/>
                  <a:gd name="T3" fmla="*/ 4 h 111"/>
                  <a:gd name="T4" fmla="*/ 94 w 104"/>
                  <a:gd name="T5" fmla="*/ 31 h 111"/>
                  <a:gd name="T6" fmla="*/ 100 w 104"/>
                  <a:gd name="T7" fmla="*/ 70 h 111"/>
                  <a:gd name="T8" fmla="*/ 73 w 104"/>
                  <a:gd name="T9" fmla="*/ 108 h 111"/>
                  <a:gd name="T10" fmla="*/ 57 w 104"/>
                  <a:gd name="T11" fmla="*/ 110 h 111"/>
                  <a:gd name="T12" fmla="*/ 24 w 104"/>
                  <a:gd name="T13" fmla="*/ 81 h 111"/>
                  <a:gd name="T14" fmla="*/ 16 w 104"/>
                  <a:gd name="T15" fmla="*/ 30 h 111"/>
                  <a:gd name="T16" fmla="*/ 6 w 104"/>
                  <a:gd name="T17" fmla="*/ 20 h 111"/>
                  <a:gd name="T18" fmla="*/ 0 w 104"/>
                  <a:gd name="T19" fmla="*/ 17 h 111"/>
                  <a:gd name="T20" fmla="*/ 51 w 104"/>
                  <a:gd name="T21" fmla="*/ 8 h 111"/>
                  <a:gd name="T22" fmla="*/ 52 w 104"/>
                  <a:gd name="T23" fmla="*/ 11 h 111"/>
                  <a:gd name="T24" fmla="*/ 46 w 104"/>
                  <a:gd name="T25" fmla="*/ 14 h 111"/>
                  <a:gd name="T26" fmla="*/ 39 w 104"/>
                  <a:gd name="T27" fmla="*/ 27 h 111"/>
                  <a:gd name="T28" fmla="*/ 47 w 104"/>
                  <a:gd name="T29" fmla="*/ 82 h 111"/>
                  <a:gd name="T30" fmla="*/ 71 w 104"/>
                  <a:gd name="T31" fmla="*/ 104 h 111"/>
                  <a:gd name="T32" fmla="*/ 94 w 104"/>
                  <a:gd name="T33" fmla="*/ 78 h 111"/>
                  <a:gd name="T34" fmla="*/ 86 w 104"/>
                  <a:gd name="T35" fmla="*/ 19 h 111"/>
                  <a:gd name="T36" fmla="*/ 76 w 104"/>
                  <a:gd name="T37" fmla="*/ 11 h 111"/>
                  <a:gd name="T38" fmla="*/ 67 w 104"/>
                  <a:gd name="T39" fmla="*/ 9 h 111"/>
                  <a:gd name="T40" fmla="*/ 67 w 104"/>
                  <a:gd name="T41" fmla="*/ 6 h 111"/>
                  <a:gd name="T42" fmla="*/ 104 w 104"/>
                  <a:gd name="T4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111">
                    <a:moveTo>
                      <a:pt x="104" y="0"/>
                    </a:moveTo>
                    <a:cubicBezTo>
                      <a:pt x="104" y="3"/>
                      <a:pt x="104" y="4"/>
                      <a:pt x="104" y="4"/>
                    </a:cubicBezTo>
                    <a:cubicBezTo>
                      <a:pt x="91" y="9"/>
                      <a:pt x="92" y="19"/>
                      <a:pt x="94" y="31"/>
                    </a:cubicBezTo>
                    <a:cubicBezTo>
                      <a:pt x="97" y="43"/>
                      <a:pt x="98" y="57"/>
                      <a:pt x="100" y="70"/>
                    </a:cubicBezTo>
                    <a:cubicBezTo>
                      <a:pt x="103" y="91"/>
                      <a:pt x="95" y="104"/>
                      <a:pt x="73" y="108"/>
                    </a:cubicBezTo>
                    <a:cubicBezTo>
                      <a:pt x="68" y="110"/>
                      <a:pt x="63" y="110"/>
                      <a:pt x="57" y="110"/>
                    </a:cubicBezTo>
                    <a:cubicBezTo>
                      <a:pt x="35" y="111"/>
                      <a:pt x="26" y="103"/>
                      <a:pt x="24" y="81"/>
                    </a:cubicBezTo>
                    <a:cubicBezTo>
                      <a:pt x="21" y="64"/>
                      <a:pt x="19" y="47"/>
                      <a:pt x="16" y="30"/>
                    </a:cubicBezTo>
                    <a:cubicBezTo>
                      <a:pt x="16" y="23"/>
                      <a:pt x="13" y="20"/>
                      <a:pt x="6" y="20"/>
                    </a:cubicBezTo>
                    <a:cubicBezTo>
                      <a:pt x="4" y="20"/>
                      <a:pt x="2" y="19"/>
                      <a:pt x="0" y="17"/>
                    </a:cubicBezTo>
                    <a:cubicBezTo>
                      <a:pt x="17" y="12"/>
                      <a:pt x="34" y="10"/>
                      <a:pt x="51" y="8"/>
                    </a:cubicBezTo>
                    <a:cubicBezTo>
                      <a:pt x="52" y="9"/>
                      <a:pt x="52" y="10"/>
                      <a:pt x="52" y="11"/>
                    </a:cubicBezTo>
                    <a:cubicBezTo>
                      <a:pt x="50" y="12"/>
                      <a:pt x="48" y="13"/>
                      <a:pt x="46" y="14"/>
                    </a:cubicBezTo>
                    <a:cubicBezTo>
                      <a:pt x="40" y="16"/>
                      <a:pt x="37" y="20"/>
                      <a:pt x="39" y="27"/>
                    </a:cubicBezTo>
                    <a:cubicBezTo>
                      <a:pt x="42" y="45"/>
                      <a:pt x="44" y="63"/>
                      <a:pt x="47" y="82"/>
                    </a:cubicBezTo>
                    <a:cubicBezTo>
                      <a:pt x="49" y="97"/>
                      <a:pt x="57" y="105"/>
                      <a:pt x="71" y="104"/>
                    </a:cubicBezTo>
                    <a:cubicBezTo>
                      <a:pt x="87" y="103"/>
                      <a:pt x="95" y="93"/>
                      <a:pt x="94" y="78"/>
                    </a:cubicBezTo>
                    <a:cubicBezTo>
                      <a:pt x="92" y="58"/>
                      <a:pt x="89" y="39"/>
                      <a:pt x="86" y="19"/>
                    </a:cubicBezTo>
                    <a:cubicBezTo>
                      <a:pt x="85" y="16"/>
                      <a:pt x="79" y="13"/>
                      <a:pt x="76" y="11"/>
                    </a:cubicBezTo>
                    <a:cubicBezTo>
                      <a:pt x="73" y="10"/>
                      <a:pt x="70" y="10"/>
                      <a:pt x="67" y="9"/>
                    </a:cubicBezTo>
                    <a:cubicBezTo>
                      <a:pt x="67" y="8"/>
                      <a:pt x="67" y="7"/>
                      <a:pt x="67" y="6"/>
                    </a:cubicBezTo>
                    <a:cubicBezTo>
                      <a:pt x="79" y="4"/>
                      <a:pt x="91" y="2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31"/>
              <p:cNvSpPr/>
              <p:nvPr/>
            </p:nvSpPr>
            <p:spPr bwMode="auto">
              <a:xfrm>
                <a:off x="6643688" y="4741863"/>
                <a:ext cx="242888" cy="300038"/>
              </a:xfrm>
              <a:custGeom>
                <a:avLst/>
                <a:gdLst>
                  <a:gd name="T0" fmla="*/ 88 w 96"/>
                  <a:gd name="T1" fmla="*/ 119 h 119"/>
                  <a:gd name="T2" fmla="*/ 24 w 96"/>
                  <a:gd name="T3" fmla="*/ 60 h 119"/>
                  <a:gd name="T4" fmla="*/ 3 w 96"/>
                  <a:gd name="T5" fmla="*/ 51 h 119"/>
                  <a:gd name="T6" fmla="*/ 0 w 96"/>
                  <a:gd name="T7" fmla="*/ 48 h 119"/>
                  <a:gd name="T8" fmla="*/ 42 w 96"/>
                  <a:gd name="T9" fmla="*/ 24 h 119"/>
                  <a:gd name="T10" fmla="*/ 44 w 96"/>
                  <a:gd name="T11" fmla="*/ 26 h 119"/>
                  <a:gd name="T12" fmla="*/ 40 w 96"/>
                  <a:gd name="T13" fmla="*/ 32 h 119"/>
                  <a:gd name="T14" fmla="*/ 38 w 96"/>
                  <a:gd name="T15" fmla="*/ 41 h 119"/>
                  <a:gd name="T16" fmla="*/ 85 w 96"/>
                  <a:gd name="T17" fmla="*/ 84 h 119"/>
                  <a:gd name="T18" fmla="*/ 76 w 96"/>
                  <a:gd name="T19" fmla="*/ 27 h 119"/>
                  <a:gd name="T20" fmla="*/ 63 w 96"/>
                  <a:gd name="T21" fmla="*/ 18 h 119"/>
                  <a:gd name="T22" fmla="*/ 57 w 96"/>
                  <a:gd name="T23" fmla="*/ 18 h 119"/>
                  <a:gd name="T24" fmla="*/ 57 w 96"/>
                  <a:gd name="T25" fmla="*/ 16 h 119"/>
                  <a:gd name="T26" fmla="*/ 86 w 96"/>
                  <a:gd name="T27" fmla="*/ 0 h 119"/>
                  <a:gd name="T28" fmla="*/ 87 w 96"/>
                  <a:gd name="T29" fmla="*/ 2 h 119"/>
                  <a:gd name="T30" fmla="*/ 88 w 96"/>
                  <a:gd name="T31" fmla="*/ 59 h 119"/>
                  <a:gd name="T32" fmla="*/ 95 w 96"/>
                  <a:gd name="T33" fmla="*/ 106 h 119"/>
                  <a:gd name="T34" fmla="*/ 88 w 96"/>
                  <a:gd name="T3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119">
                    <a:moveTo>
                      <a:pt x="88" y="119"/>
                    </a:moveTo>
                    <a:cubicBezTo>
                      <a:pt x="65" y="98"/>
                      <a:pt x="44" y="79"/>
                      <a:pt x="24" y="60"/>
                    </a:cubicBezTo>
                    <a:cubicBezTo>
                      <a:pt x="18" y="55"/>
                      <a:pt x="13" y="47"/>
                      <a:pt x="3" y="51"/>
                    </a:cubicBezTo>
                    <a:cubicBezTo>
                      <a:pt x="2" y="52"/>
                      <a:pt x="1" y="50"/>
                      <a:pt x="0" y="48"/>
                    </a:cubicBezTo>
                    <a:cubicBezTo>
                      <a:pt x="14" y="40"/>
                      <a:pt x="28" y="32"/>
                      <a:pt x="42" y="24"/>
                    </a:cubicBezTo>
                    <a:cubicBezTo>
                      <a:pt x="43" y="25"/>
                      <a:pt x="44" y="25"/>
                      <a:pt x="44" y="26"/>
                    </a:cubicBezTo>
                    <a:cubicBezTo>
                      <a:pt x="43" y="28"/>
                      <a:pt x="41" y="29"/>
                      <a:pt x="40" y="32"/>
                    </a:cubicBezTo>
                    <a:cubicBezTo>
                      <a:pt x="39" y="35"/>
                      <a:pt x="36" y="40"/>
                      <a:pt x="38" y="41"/>
                    </a:cubicBezTo>
                    <a:cubicBezTo>
                      <a:pt x="53" y="56"/>
                      <a:pt x="68" y="70"/>
                      <a:pt x="85" y="84"/>
                    </a:cubicBezTo>
                    <a:cubicBezTo>
                      <a:pt x="82" y="65"/>
                      <a:pt x="79" y="46"/>
                      <a:pt x="76" y="27"/>
                    </a:cubicBezTo>
                    <a:cubicBezTo>
                      <a:pt x="75" y="19"/>
                      <a:pt x="70" y="17"/>
                      <a:pt x="63" y="18"/>
                    </a:cubicBezTo>
                    <a:cubicBezTo>
                      <a:pt x="61" y="19"/>
                      <a:pt x="59" y="18"/>
                      <a:pt x="57" y="18"/>
                    </a:cubicBezTo>
                    <a:cubicBezTo>
                      <a:pt x="57" y="17"/>
                      <a:pt x="57" y="16"/>
                      <a:pt x="57" y="16"/>
                    </a:cubicBezTo>
                    <a:cubicBezTo>
                      <a:pt x="66" y="10"/>
                      <a:pt x="76" y="5"/>
                      <a:pt x="86" y="0"/>
                    </a:cubicBezTo>
                    <a:cubicBezTo>
                      <a:pt x="86" y="0"/>
                      <a:pt x="87" y="1"/>
                      <a:pt x="87" y="2"/>
                    </a:cubicBezTo>
                    <a:cubicBezTo>
                      <a:pt x="74" y="21"/>
                      <a:pt x="87" y="40"/>
                      <a:pt x="88" y="59"/>
                    </a:cubicBezTo>
                    <a:cubicBezTo>
                      <a:pt x="89" y="75"/>
                      <a:pt x="94" y="90"/>
                      <a:pt x="95" y="106"/>
                    </a:cubicBezTo>
                    <a:cubicBezTo>
                      <a:pt x="96" y="110"/>
                      <a:pt x="91" y="114"/>
                      <a:pt x="88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32"/>
              <p:cNvSpPr/>
              <p:nvPr/>
            </p:nvSpPr>
            <p:spPr bwMode="auto">
              <a:xfrm>
                <a:off x="6508750" y="4870450"/>
                <a:ext cx="230188" cy="288925"/>
              </a:xfrm>
              <a:custGeom>
                <a:avLst/>
                <a:gdLst>
                  <a:gd name="T0" fmla="*/ 0 w 91"/>
                  <a:gd name="T1" fmla="*/ 23 h 114"/>
                  <a:gd name="T2" fmla="*/ 5 w 91"/>
                  <a:gd name="T3" fmla="*/ 19 h 114"/>
                  <a:gd name="T4" fmla="*/ 46 w 91"/>
                  <a:gd name="T5" fmla="*/ 1 h 114"/>
                  <a:gd name="T6" fmla="*/ 52 w 91"/>
                  <a:gd name="T7" fmla="*/ 3 h 114"/>
                  <a:gd name="T8" fmla="*/ 46 w 91"/>
                  <a:gd name="T9" fmla="*/ 7 h 114"/>
                  <a:gd name="T10" fmla="*/ 43 w 91"/>
                  <a:gd name="T11" fmla="*/ 18 h 114"/>
                  <a:gd name="T12" fmla="*/ 71 w 91"/>
                  <a:gd name="T13" fmla="*/ 84 h 114"/>
                  <a:gd name="T14" fmla="*/ 83 w 91"/>
                  <a:gd name="T15" fmla="*/ 90 h 114"/>
                  <a:gd name="T16" fmla="*/ 90 w 91"/>
                  <a:gd name="T17" fmla="*/ 90 h 114"/>
                  <a:gd name="T18" fmla="*/ 91 w 91"/>
                  <a:gd name="T19" fmla="*/ 93 h 114"/>
                  <a:gd name="T20" fmla="*/ 42 w 91"/>
                  <a:gd name="T21" fmla="*/ 114 h 114"/>
                  <a:gd name="T22" fmla="*/ 40 w 91"/>
                  <a:gd name="T23" fmla="*/ 112 h 114"/>
                  <a:gd name="T24" fmla="*/ 43 w 91"/>
                  <a:gd name="T25" fmla="*/ 108 h 114"/>
                  <a:gd name="T26" fmla="*/ 48 w 91"/>
                  <a:gd name="T27" fmla="*/ 91 h 114"/>
                  <a:gd name="T28" fmla="*/ 22 w 91"/>
                  <a:gd name="T29" fmla="*/ 32 h 114"/>
                  <a:gd name="T30" fmla="*/ 6 w 91"/>
                  <a:gd name="T31" fmla="*/ 23 h 114"/>
                  <a:gd name="T32" fmla="*/ 0 w 91"/>
                  <a:gd name="T33" fmla="*/ 23 h 114"/>
                  <a:gd name="T34" fmla="*/ 0 w 91"/>
                  <a:gd name="T35" fmla="*/ 2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114">
                    <a:moveTo>
                      <a:pt x="0" y="23"/>
                    </a:moveTo>
                    <a:cubicBezTo>
                      <a:pt x="2" y="21"/>
                      <a:pt x="3" y="19"/>
                      <a:pt x="5" y="19"/>
                    </a:cubicBezTo>
                    <a:cubicBezTo>
                      <a:pt x="18" y="13"/>
                      <a:pt x="32" y="7"/>
                      <a:pt x="46" y="1"/>
                    </a:cubicBezTo>
                    <a:cubicBezTo>
                      <a:pt x="47" y="0"/>
                      <a:pt x="49" y="1"/>
                      <a:pt x="52" y="3"/>
                    </a:cubicBezTo>
                    <a:cubicBezTo>
                      <a:pt x="50" y="4"/>
                      <a:pt x="47" y="5"/>
                      <a:pt x="46" y="7"/>
                    </a:cubicBezTo>
                    <a:cubicBezTo>
                      <a:pt x="44" y="11"/>
                      <a:pt x="42" y="15"/>
                      <a:pt x="43" y="18"/>
                    </a:cubicBezTo>
                    <a:cubicBezTo>
                      <a:pt x="52" y="40"/>
                      <a:pt x="61" y="62"/>
                      <a:pt x="71" y="84"/>
                    </a:cubicBezTo>
                    <a:cubicBezTo>
                      <a:pt x="73" y="90"/>
                      <a:pt x="77" y="92"/>
                      <a:pt x="83" y="90"/>
                    </a:cubicBezTo>
                    <a:cubicBezTo>
                      <a:pt x="85" y="90"/>
                      <a:pt x="87" y="90"/>
                      <a:pt x="90" y="90"/>
                    </a:cubicBezTo>
                    <a:cubicBezTo>
                      <a:pt x="90" y="91"/>
                      <a:pt x="90" y="92"/>
                      <a:pt x="91" y="93"/>
                    </a:cubicBezTo>
                    <a:cubicBezTo>
                      <a:pt x="74" y="100"/>
                      <a:pt x="58" y="107"/>
                      <a:pt x="42" y="114"/>
                    </a:cubicBezTo>
                    <a:cubicBezTo>
                      <a:pt x="41" y="114"/>
                      <a:pt x="41" y="113"/>
                      <a:pt x="40" y="112"/>
                    </a:cubicBezTo>
                    <a:cubicBezTo>
                      <a:pt x="41" y="111"/>
                      <a:pt x="42" y="109"/>
                      <a:pt x="43" y="108"/>
                    </a:cubicBezTo>
                    <a:cubicBezTo>
                      <a:pt x="51" y="104"/>
                      <a:pt x="51" y="99"/>
                      <a:pt x="48" y="91"/>
                    </a:cubicBezTo>
                    <a:cubicBezTo>
                      <a:pt x="39" y="72"/>
                      <a:pt x="30" y="52"/>
                      <a:pt x="22" y="32"/>
                    </a:cubicBezTo>
                    <a:cubicBezTo>
                      <a:pt x="19" y="24"/>
                      <a:pt x="14" y="20"/>
                      <a:pt x="6" y="23"/>
                    </a:cubicBezTo>
                    <a:cubicBezTo>
                      <a:pt x="4" y="24"/>
                      <a:pt x="2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33"/>
              <p:cNvSpPr/>
              <p:nvPr/>
            </p:nvSpPr>
            <p:spPr bwMode="auto">
              <a:xfrm>
                <a:off x="7373938" y="4121150"/>
                <a:ext cx="288925" cy="246063"/>
              </a:xfrm>
              <a:custGeom>
                <a:avLst/>
                <a:gdLst>
                  <a:gd name="T0" fmla="*/ 114 w 114"/>
                  <a:gd name="T1" fmla="*/ 52 h 97"/>
                  <a:gd name="T2" fmla="*/ 86 w 114"/>
                  <a:gd name="T3" fmla="*/ 97 h 97"/>
                  <a:gd name="T4" fmla="*/ 84 w 114"/>
                  <a:gd name="T5" fmla="*/ 97 h 97"/>
                  <a:gd name="T6" fmla="*/ 84 w 114"/>
                  <a:gd name="T7" fmla="*/ 91 h 97"/>
                  <a:gd name="T8" fmla="*/ 79 w 114"/>
                  <a:gd name="T9" fmla="*/ 77 h 97"/>
                  <a:gd name="T10" fmla="*/ 28 w 114"/>
                  <a:gd name="T11" fmla="*/ 46 h 97"/>
                  <a:gd name="T12" fmla="*/ 0 w 114"/>
                  <a:gd name="T13" fmla="*/ 46 h 97"/>
                  <a:gd name="T14" fmla="*/ 26 w 114"/>
                  <a:gd name="T15" fmla="*/ 0 h 97"/>
                  <a:gd name="T16" fmla="*/ 28 w 114"/>
                  <a:gd name="T17" fmla="*/ 0 h 97"/>
                  <a:gd name="T18" fmla="*/ 28 w 114"/>
                  <a:gd name="T19" fmla="*/ 6 h 97"/>
                  <a:gd name="T20" fmla="*/ 33 w 114"/>
                  <a:gd name="T21" fmla="*/ 20 h 97"/>
                  <a:gd name="T22" fmla="*/ 92 w 114"/>
                  <a:gd name="T23" fmla="*/ 56 h 97"/>
                  <a:gd name="T24" fmla="*/ 106 w 114"/>
                  <a:gd name="T25" fmla="*/ 54 h 97"/>
                  <a:gd name="T26" fmla="*/ 112 w 114"/>
                  <a:gd name="T27" fmla="*/ 50 h 97"/>
                  <a:gd name="T28" fmla="*/ 114 w 114"/>
                  <a:gd name="T29" fmla="*/ 5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97">
                    <a:moveTo>
                      <a:pt x="114" y="52"/>
                    </a:moveTo>
                    <a:cubicBezTo>
                      <a:pt x="104" y="67"/>
                      <a:pt x="95" y="82"/>
                      <a:pt x="86" y="97"/>
                    </a:cubicBezTo>
                    <a:cubicBezTo>
                      <a:pt x="86" y="97"/>
                      <a:pt x="85" y="97"/>
                      <a:pt x="84" y="97"/>
                    </a:cubicBezTo>
                    <a:cubicBezTo>
                      <a:pt x="84" y="95"/>
                      <a:pt x="83" y="93"/>
                      <a:pt x="84" y="91"/>
                    </a:cubicBezTo>
                    <a:cubicBezTo>
                      <a:pt x="87" y="85"/>
                      <a:pt x="85" y="80"/>
                      <a:pt x="79" y="77"/>
                    </a:cubicBezTo>
                    <a:cubicBezTo>
                      <a:pt x="62" y="67"/>
                      <a:pt x="45" y="56"/>
                      <a:pt x="28" y="46"/>
                    </a:cubicBezTo>
                    <a:cubicBezTo>
                      <a:pt x="13" y="37"/>
                      <a:pt x="13" y="37"/>
                      <a:pt x="0" y="46"/>
                    </a:cubicBezTo>
                    <a:cubicBezTo>
                      <a:pt x="6" y="29"/>
                      <a:pt x="17" y="15"/>
                      <a:pt x="26" y="0"/>
                    </a:cubicBezTo>
                    <a:cubicBezTo>
                      <a:pt x="26" y="0"/>
                      <a:pt x="27" y="0"/>
                      <a:pt x="28" y="0"/>
                    </a:cubicBezTo>
                    <a:cubicBezTo>
                      <a:pt x="28" y="2"/>
                      <a:pt x="28" y="5"/>
                      <a:pt x="28" y="6"/>
                    </a:cubicBezTo>
                    <a:cubicBezTo>
                      <a:pt x="25" y="13"/>
                      <a:pt x="27" y="17"/>
                      <a:pt x="33" y="20"/>
                    </a:cubicBezTo>
                    <a:cubicBezTo>
                      <a:pt x="52" y="32"/>
                      <a:pt x="72" y="44"/>
                      <a:pt x="92" y="56"/>
                    </a:cubicBezTo>
                    <a:cubicBezTo>
                      <a:pt x="98" y="60"/>
                      <a:pt x="102" y="59"/>
                      <a:pt x="106" y="54"/>
                    </a:cubicBezTo>
                    <a:cubicBezTo>
                      <a:pt x="108" y="52"/>
                      <a:pt x="110" y="51"/>
                      <a:pt x="112" y="50"/>
                    </a:cubicBezTo>
                    <a:cubicBezTo>
                      <a:pt x="112" y="51"/>
                      <a:pt x="113" y="52"/>
                      <a:pt x="114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34"/>
              <p:cNvSpPr/>
              <p:nvPr/>
            </p:nvSpPr>
            <p:spPr bwMode="auto">
              <a:xfrm>
                <a:off x="6597650" y="1562100"/>
                <a:ext cx="76200" cy="93663"/>
              </a:xfrm>
              <a:custGeom>
                <a:avLst/>
                <a:gdLst>
                  <a:gd name="T0" fmla="*/ 30 w 30"/>
                  <a:gd name="T1" fmla="*/ 30 h 37"/>
                  <a:gd name="T2" fmla="*/ 23 w 30"/>
                  <a:gd name="T3" fmla="*/ 36 h 37"/>
                  <a:gd name="T4" fmla="*/ 12 w 30"/>
                  <a:gd name="T5" fmla="*/ 35 h 37"/>
                  <a:gd name="T6" fmla="*/ 2 w 30"/>
                  <a:gd name="T7" fmla="*/ 6 h 37"/>
                  <a:gd name="T8" fmla="*/ 10 w 30"/>
                  <a:gd name="T9" fmla="*/ 1 h 37"/>
                  <a:gd name="T10" fmla="*/ 30 w 30"/>
                  <a:gd name="T1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7">
                    <a:moveTo>
                      <a:pt x="30" y="30"/>
                    </a:moveTo>
                    <a:cubicBezTo>
                      <a:pt x="29" y="31"/>
                      <a:pt x="27" y="35"/>
                      <a:pt x="23" y="36"/>
                    </a:cubicBezTo>
                    <a:cubicBezTo>
                      <a:pt x="20" y="37"/>
                      <a:pt x="14" y="37"/>
                      <a:pt x="12" y="35"/>
                    </a:cubicBezTo>
                    <a:cubicBezTo>
                      <a:pt x="4" y="28"/>
                      <a:pt x="0" y="18"/>
                      <a:pt x="2" y="6"/>
                    </a:cubicBezTo>
                    <a:cubicBezTo>
                      <a:pt x="2" y="4"/>
                      <a:pt x="8" y="0"/>
                      <a:pt x="10" y="1"/>
                    </a:cubicBezTo>
                    <a:cubicBezTo>
                      <a:pt x="18" y="2"/>
                      <a:pt x="30" y="19"/>
                      <a:pt x="3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46"/>
              <p:cNvSpPr/>
              <p:nvPr/>
            </p:nvSpPr>
            <p:spPr bwMode="auto">
              <a:xfrm>
                <a:off x="4306888" y="1617663"/>
                <a:ext cx="3151188" cy="2741613"/>
              </a:xfrm>
              <a:custGeom>
                <a:avLst/>
                <a:gdLst>
                  <a:gd name="T0" fmla="*/ 976 w 1246"/>
                  <a:gd name="T1" fmla="*/ 1074 h 1083"/>
                  <a:gd name="T2" fmla="*/ 937 w 1246"/>
                  <a:gd name="T3" fmla="*/ 1004 h 1083"/>
                  <a:gd name="T4" fmla="*/ 913 w 1246"/>
                  <a:gd name="T5" fmla="*/ 849 h 1083"/>
                  <a:gd name="T6" fmla="*/ 908 w 1246"/>
                  <a:gd name="T7" fmla="*/ 676 h 1083"/>
                  <a:gd name="T8" fmla="*/ 900 w 1246"/>
                  <a:gd name="T9" fmla="*/ 490 h 1083"/>
                  <a:gd name="T10" fmla="*/ 790 w 1246"/>
                  <a:gd name="T11" fmla="*/ 320 h 1083"/>
                  <a:gd name="T12" fmla="*/ 782 w 1246"/>
                  <a:gd name="T13" fmla="*/ 310 h 1083"/>
                  <a:gd name="T14" fmla="*/ 779 w 1246"/>
                  <a:gd name="T15" fmla="*/ 288 h 1083"/>
                  <a:gd name="T16" fmla="*/ 758 w 1246"/>
                  <a:gd name="T17" fmla="*/ 243 h 1083"/>
                  <a:gd name="T18" fmla="*/ 691 w 1246"/>
                  <a:gd name="T19" fmla="*/ 196 h 1083"/>
                  <a:gd name="T20" fmla="*/ 641 w 1246"/>
                  <a:gd name="T21" fmla="*/ 171 h 1083"/>
                  <a:gd name="T22" fmla="*/ 681 w 1246"/>
                  <a:gd name="T23" fmla="*/ 166 h 1083"/>
                  <a:gd name="T24" fmla="*/ 706 w 1246"/>
                  <a:gd name="T25" fmla="*/ 157 h 1083"/>
                  <a:gd name="T26" fmla="*/ 766 w 1246"/>
                  <a:gd name="T27" fmla="*/ 95 h 1083"/>
                  <a:gd name="T28" fmla="*/ 767 w 1246"/>
                  <a:gd name="T29" fmla="*/ 78 h 1083"/>
                  <a:gd name="T30" fmla="*/ 746 w 1246"/>
                  <a:gd name="T31" fmla="*/ 64 h 1083"/>
                  <a:gd name="T32" fmla="*/ 740 w 1246"/>
                  <a:gd name="T33" fmla="*/ 68 h 1083"/>
                  <a:gd name="T34" fmla="*/ 708 w 1246"/>
                  <a:gd name="T35" fmla="*/ 106 h 1083"/>
                  <a:gd name="T36" fmla="*/ 633 w 1246"/>
                  <a:gd name="T37" fmla="*/ 145 h 1083"/>
                  <a:gd name="T38" fmla="*/ 631 w 1246"/>
                  <a:gd name="T39" fmla="*/ 54 h 1083"/>
                  <a:gd name="T40" fmla="*/ 615 w 1246"/>
                  <a:gd name="T41" fmla="*/ 32 h 1083"/>
                  <a:gd name="T42" fmla="*/ 603 w 1246"/>
                  <a:gd name="T43" fmla="*/ 31 h 1083"/>
                  <a:gd name="T44" fmla="*/ 586 w 1246"/>
                  <a:gd name="T45" fmla="*/ 46 h 1083"/>
                  <a:gd name="T46" fmla="*/ 583 w 1246"/>
                  <a:gd name="T47" fmla="*/ 133 h 1083"/>
                  <a:gd name="T48" fmla="*/ 575 w 1246"/>
                  <a:gd name="T49" fmla="*/ 143 h 1083"/>
                  <a:gd name="T50" fmla="*/ 541 w 1246"/>
                  <a:gd name="T51" fmla="*/ 138 h 1083"/>
                  <a:gd name="T52" fmla="*/ 486 w 1246"/>
                  <a:gd name="T53" fmla="*/ 86 h 1083"/>
                  <a:gd name="T54" fmla="*/ 473 w 1246"/>
                  <a:gd name="T55" fmla="*/ 69 h 1083"/>
                  <a:gd name="T56" fmla="*/ 449 w 1246"/>
                  <a:gd name="T57" fmla="*/ 68 h 1083"/>
                  <a:gd name="T58" fmla="*/ 446 w 1246"/>
                  <a:gd name="T59" fmla="*/ 80 h 1083"/>
                  <a:gd name="T60" fmla="*/ 462 w 1246"/>
                  <a:gd name="T61" fmla="*/ 113 h 1083"/>
                  <a:gd name="T62" fmla="*/ 572 w 1246"/>
                  <a:gd name="T63" fmla="*/ 179 h 1083"/>
                  <a:gd name="T64" fmla="*/ 582 w 1246"/>
                  <a:gd name="T65" fmla="*/ 181 h 1083"/>
                  <a:gd name="T66" fmla="*/ 577 w 1246"/>
                  <a:gd name="T67" fmla="*/ 182 h 1083"/>
                  <a:gd name="T68" fmla="*/ 475 w 1246"/>
                  <a:gd name="T69" fmla="*/ 226 h 1083"/>
                  <a:gd name="T70" fmla="*/ 430 w 1246"/>
                  <a:gd name="T71" fmla="*/ 305 h 1083"/>
                  <a:gd name="T72" fmla="*/ 415 w 1246"/>
                  <a:gd name="T73" fmla="*/ 334 h 1083"/>
                  <a:gd name="T74" fmla="*/ 366 w 1246"/>
                  <a:gd name="T75" fmla="*/ 379 h 1083"/>
                  <a:gd name="T76" fmla="*/ 319 w 1246"/>
                  <a:gd name="T77" fmla="*/ 472 h 1083"/>
                  <a:gd name="T78" fmla="*/ 309 w 1246"/>
                  <a:gd name="T79" fmla="*/ 560 h 1083"/>
                  <a:gd name="T80" fmla="*/ 306 w 1246"/>
                  <a:gd name="T81" fmla="*/ 781 h 1083"/>
                  <a:gd name="T82" fmla="*/ 304 w 1246"/>
                  <a:gd name="T83" fmla="*/ 857 h 1083"/>
                  <a:gd name="T84" fmla="*/ 272 w 1246"/>
                  <a:gd name="T85" fmla="*/ 993 h 1083"/>
                  <a:gd name="T86" fmla="*/ 240 w 1246"/>
                  <a:gd name="T87" fmla="*/ 1076 h 1083"/>
                  <a:gd name="T88" fmla="*/ 237 w 1246"/>
                  <a:gd name="T89" fmla="*/ 1083 h 1083"/>
                  <a:gd name="T90" fmla="*/ 51 w 1246"/>
                  <a:gd name="T91" fmla="*/ 834 h 1083"/>
                  <a:gd name="T92" fmla="*/ 17 w 1246"/>
                  <a:gd name="T93" fmla="*/ 525 h 1083"/>
                  <a:gd name="T94" fmla="*/ 537 w 1246"/>
                  <a:gd name="T95" fmla="*/ 30 h 1083"/>
                  <a:gd name="T96" fmla="*/ 1158 w 1246"/>
                  <a:gd name="T97" fmla="*/ 420 h 1083"/>
                  <a:gd name="T98" fmla="*/ 976 w 1246"/>
                  <a:gd name="T99" fmla="*/ 1074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46" h="1083">
                    <a:moveTo>
                      <a:pt x="976" y="1074"/>
                    </a:moveTo>
                    <a:cubicBezTo>
                      <a:pt x="957" y="1053"/>
                      <a:pt x="943" y="1031"/>
                      <a:pt x="937" y="1004"/>
                    </a:cubicBezTo>
                    <a:cubicBezTo>
                      <a:pt x="925" y="953"/>
                      <a:pt x="916" y="901"/>
                      <a:pt x="913" y="849"/>
                    </a:cubicBezTo>
                    <a:cubicBezTo>
                      <a:pt x="910" y="792"/>
                      <a:pt x="910" y="734"/>
                      <a:pt x="908" y="676"/>
                    </a:cubicBezTo>
                    <a:cubicBezTo>
                      <a:pt x="906" y="614"/>
                      <a:pt x="906" y="552"/>
                      <a:pt x="900" y="490"/>
                    </a:cubicBezTo>
                    <a:cubicBezTo>
                      <a:pt x="893" y="415"/>
                      <a:pt x="856" y="358"/>
                      <a:pt x="790" y="320"/>
                    </a:cubicBezTo>
                    <a:cubicBezTo>
                      <a:pt x="787" y="318"/>
                      <a:pt x="784" y="314"/>
                      <a:pt x="782" y="310"/>
                    </a:cubicBezTo>
                    <a:cubicBezTo>
                      <a:pt x="780" y="303"/>
                      <a:pt x="779" y="295"/>
                      <a:pt x="779" y="288"/>
                    </a:cubicBezTo>
                    <a:cubicBezTo>
                      <a:pt x="777" y="270"/>
                      <a:pt x="770" y="255"/>
                      <a:pt x="758" y="243"/>
                    </a:cubicBezTo>
                    <a:cubicBezTo>
                      <a:pt x="739" y="222"/>
                      <a:pt x="716" y="207"/>
                      <a:pt x="691" y="196"/>
                    </a:cubicBezTo>
                    <a:cubicBezTo>
                      <a:pt x="674" y="188"/>
                      <a:pt x="657" y="180"/>
                      <a:pt x="641" y="171"/>
                    </a:cubicBezTo>
                    <a:cubicBezTo>
                      <a:pt x="654" y="170"/>
                      <a:pt x="668" y="169"/>
                      <a:pt x="681" y="166"/>
                    </a:cubicBezTo>
                    <a:cubicBezTo>
                      <a:pt x="690" y="165"/>
                      <a:pt x="699" y="162"/>
                      <a:pt x="706" y="157"/>
                    </a:cubicBezTo>
                    <a:cubicBezTo>
                      <a:pt x="730" y="140"/>
                      <a:pt x="749" y="119"/>
                      <a:pt x="766" y="95"/>
                    </a:cubicBezTo>
                    <a:cubicBezTo>
                      <a:pt x="769" y="89"/>
                      <a:pt x="772" y="83"/>
                      <a:pt x="767" y="78"/>
                    </a:cubicBezTo>
                    <a:cubicBezTo>
                      <a:pt x="761" y="72"/>
                      <a:pt x="753" y="68"/>
                      <a:pt x="746" y="64"/>
                    </a:cubicBezTo>
                    <a:cubicBezTo>
                      <a:pt x="745" y="63"/>
                      <a:pt x="742" y="66"/>
                      <a:pt x="740" y="68"/>
                    </a:cubicBezTo>
                    <a:cubicBezTo>
                      <a:pt x="729" y="81"/>
                      <a:pt x="719" y="93"/>
                      <a:pt x="708" y="106"/>
                    </a:cubicBezTo>
                    <a:cubicBezTo>
                      <a:pt x="688" y="128"/>
                      <a:pt x="663" y="139"/>
                      <a:pt x="633" y="145"/>
                    </a:cubicBezTo>
                    <a:cubicBezTo>
                      <a:pt x="632" y="114"/>
                      <a:pt x="632" y="84"/>
                      <a:pt x="631" y="54"/>
                    </a:cubicBezTo>
                    <a:cubicBezTo>
                      <a:pt x="631" y="40"/>
                      <a:pt x="629" y="35"/>
                      <a:pt x="615" y="32"/>
                    </a:cubicBezTo>
                    <a:cubicBezTo>
                      <a:pt x="611" y="31"/>
                      <a:pt x="607" y="31"/>
                      <a:pt x="603" y="31"/>
                    </a:cubicBezTo>
                    <a:cubicBezTo>
                      <a:pt x="591" y="29"/>
                      <a:pt x="586" y="34"/>
                      <a:pt x="586" y="46"/>
                    </a:cubicBezTo>
                    <a:cubicBezTo>
                      <a:pt x="585" y="75"/>
                      <a:pt x="584" y="104"/>
                      <a:pt x="583" y="133"/>
                    </a:cubicBezTo>
                    <a:cubicBezTo>
                      <a:pt x="583" y="140"/>
                      <a:pt x="581" y="142"/>
                      <a:pt x="575" y="143"/>
                    </a:cubicBezTo>
                    <a:cubicBezTo>
                      <a:pt x="563" y="145"/>
                      <a:pt x="551" y="144"/>
                      <a:pt x="541" y="138"/>
                    </a:cubicBezTo>
                    <a:cubicBezTo>
                      <a:pt x="518" y="126"/>
                      <a:pt x="500" y="108"/>
                      <a:pt x="486" y="86"/>
                    </a:cubicBezTo>
                    <a:cubicBezTo>
                      <a:pt x="483" y="80"/>
                      <a:pt x="478" y="74"/>
                      <a:pt x="473" y="69"/>
                    </a:cubicBezTo>
                    <a:cubicBezTo>
                      <a:pt x="467" y="63"/>
                      <a:pt x="456" y="63"/>
                      <a:pt x="449" y="68"/>
                    </a:cubicBezTo>
                    <a:cubicBezTo>
                      <a:pt x="446" y="71"/>
                      <a:pt x="444" y="77"/>
                      <a:pt x="446" y="80"/>
                    </a:cubicBezTo>
                    <a:cubicBezTo>
                      <a:pt x="450" y="91"/>
                      <a:pt x="455" y="103"/>
                      <a:pt x="462" y="113"/>
                    </a:cubicBezTo>
                    <a:cubicBezTo>
                      <a:pt x="489" y="151"/>
                      <a:pt x="527" y="170"/>
                      <a:pt x="572" y="179"/>
                    </a:cubicBezTo>
                    <a:cubicBezTo>
                      <a:pt x="575" y="179"/>
                      <a:pt x="578" y="180"/>
                      <a:pt x="582" y="181"/>
                    </a:cubicBezTo>
                    <a:cubicBezTo>
                      <a:pt x="580" y="182"/>
                      <a:pt x="578" y="182"/>
                      <a:pt x="577" y="182"/>
                    </a:cubicBezTo>
                    <a:cubicBezTo>
                      <a:pt x="538" y="184"/>
                      <a:pt x="507" y="207"/>
                      <a:pt x="475" y="226"/>
                    </a:cubicBezTo>
                    <a:cubicBezTo>
                      <a:pt x="443" y="244"/>
                      <a:pt x="431" y="271"/>
                      <a:pt x="430" y="305"/>
                    </a:cubicBezTo>
                    <a:cubicBezTo>
                      <a:pt x="430" y="317"/>
                      <a:pt x="426" y="326"/>
                      <a:pt x="415" y="334"/>
                    </a:cubicBezTo>
                    <a:cubicBezTo>
                      <a:pt x="398" y="348"/>
                      <a:pt x="382" y="363"/>
                      <a:pt x="366" y="379"/>
                    </a:cubicBezTo>
                    <a:cubicBezTo>
                      <a:pt x="340" y="404"/>
                      <a:pt x="328" y="437"/>
                      <a:pt x="319" y="472"/>
                    </a:cubicBezTo>
                    <a:cubicBezTo>
                      <a:pt x="312" y="501"/>
                      <a:pt x="310" y="530"/>
                      <a:pt x="309" y="560"/>
                    </a:cubicBezTo>
                    <a:cubicBezTo>
                      <a:pt x="309" y="633"/>
                      <a:pt x="307" y="707"/>
                      <a:pt x="306" y="781"/>
                    </a:cubicBezTo>
                    <a:cubicBezTo>
                      <a:pt x="305" y="806"/>
                      <a:pt x="305" y="832"/>
                      <a:pt x="304" y="857"/>
                    </a:cubicBezTo>
                    <a:cubicBezTo>
                      <a:pt x="300" y="904"/>
                      <a:pt x="287" y="949"/>
                      <a:pt x="272" y="993"/>
                    </a:cubicBezTo>
                    <a:cubicBezTo>
                      <a:pt x="262" y="1021"/>
                      <a:pt x="251" y="1048"/>
                      <a:pt x="240" y="1076"/>
                    </a:cubicBezTo>
                    <a:cubicBezTo>
                      <a:pt x="239" y="1078"/>
                      <a:pt x="238" y="1080"/>
                      <a:pt x="237" y="1083"/>
                    </a:cubicBezTo>
                    <a:cubicBezTo>
                      <a:pt x="152" y="1016"/>
                      <a:pt x="90" y="933"/>
                      <a:pt x="51" y="834"/>
                    </a:cubicBezTo>
                    <a:cubicBezTo>
                      <a:pt x="11" y="734"/>
                      <a:pt x="0" y="631"/>
                      <a:pt x="17" y="525"/>
                    </a:cubicBezTo>
                    <a:cubicBezTo>
                      <a:pt x="60" y="257"/>
                      <a:pt x="278" y="57"/>
                      <a:pt x="537" y="30"/>
                    </a:cubicBezTo>
                    <a:cubicBezTo>
                      <a:pt x="825" y="0"/>
                      <a:pt x="1072" y="177"/>
                      <a:pt x="1158" y="420"/>
                    </a:cubicBezTo>
                    <a:cubicBezTo>
                      <a:pt x="1246" y="668"/>
                      <a:pt x="1158" y="927"/>
                      <a:pt x="976" y="10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47"/>
              <p:cNvSpPr/>
              <p:nvPr/>
            </p:nvSpPr>
            <p:spPr bwMode="auto">
              <a:xfrm>
                <a:off x="5500688" y="2435225"/>
                <a:ext cx="674688" cy="428625"/>
              </a:xfrm>
              <a:custGeom>
                <a:avLst/>
                <a:gdLst>
                  <a:gd name="T0" fmla="*/ 263 w 267"/>
                  <a:gd name="T1" fmla="*/ 164 h 169"/>
                  <a:gd name="T2" fmla="*/ 0 w 267"/>
                  <a:gd name="T3" fmla="*/ 169 h 169"/>
                  <a:gd name="T4" fmla="*/ 0 w 267"/>
                  <a:gd name="T5" fmla="*/ 134 h 169"/>
                  <a:gd name="T6" fmla="*/ 1 w 267"/>
                  <a:gd name="T7" fmla="*/ 41 h 169"/>
                  <a:gd name="T8" fmla="*/ 8 w 267"/>
                  <a:gd name="T9" fmla="*/ 31 h 169"/>
                  <a:gd name="T10" fmla="*/ 184 w 267"/>
                  <a:gd name="T11" fmla="*/ 11 h 169"/>
                  <a:gd name="T12" fmla="*/ 267 w 267"/>
                  <a:gd name="T13" fmla="*/ 28 h 169"/>
                  <a:gd name="T14" fmla="*/ 263 w 267"/>
                  <a:gd name="T15" fmla="*/ 16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69">
                    <a:moveTo>
                      <a:pt x="263" y="164"/>
                    </a:moveTo>
                    <a:cubicBezTo>
                      <a:pt x="175" y="144"/>
                      <a:pt x="88" y="136"/>
                      <a:pt x="0" y="169"/>
                    </a:cubicBezTo>
                    <a:cubicBezTo>
                      <a:pt x="0" y="156"/>
                      <a:pt x="0" y="145"/>
                      <a:pt x="0" y="134"/>
                    </a:cubicBezTo>
                    <a:cubicBezTo>
                      <a:pt x="1" y="103"/>
                      <a:pt x="1" y="72"/>
                      <a:pt x="1" y="41"/>
                    </a:cubicBezTo>
                    <a:cubicBezTo>
                      <a:pt x="1" y="35"/>
                      <a:pt x="3" y="33"/>
                      <a:pt x="8" y="31"/>
                    </a:cubicBezTo>
                    <a:cubicBezTo>
                      <a:pt x="65" y="8"/>
                      <a:pt x="124" y="0"/>
                      <a:pt x="184" y="11"/>
                    </a:cubicBezTo>
                    <a:cubicBezTo>
                      <a:pt x="212" y="16"/>
                      <a:pt x="239" y="22"/>
                      <a:pt x="267" y="28"/>
                    </a:cubicBezTo>
                    <a:cubicBezTo>
                      <a:pt x="265" y="74"/>
                      <a:pt x="264" y="119"/>
                      <a:pt x="263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48"/>
              <p:cNvSpPr/>
              <p:nvPr/>
            </p:nvSpPr>
            <p:spPr bwMode="auto">
              <a:xfrm>
                <a:off x="5540375" y="2898775"/>
                <a:ext cx="604838" cy="293688"/>
              </a:xfrm>
              <a:custGeom>
                <a:avLst/>
                <a:gdLst>
                  <a:gd name="T0" fmla="*/ 0 w 239"/>
                  <a:gd name="T1" fmla="*/ 35 h 116"/>
                  <a:gd name="T2" fmla="*/ 129 w 239"/>
                  <a:gd name="T3" fmla="*/ 5 h 116"/>
                  <a:gd name="T4" fmla="*/ 221 w 239"/>
                  <a:gd name="T5" fmla="*/ 17 h 116"/>
                  <a:gd name="T6" fmla="*/ 239 w 239"/>
                  <a:gd name="T7" fmla="*/ 22 h 116"/>
                  <a:gd name="T8" fmla="*/ 232 w 239"/>
                  <a:gd name="T9" fmla="*/ 35 h 116"/>
                  <a:gd name="T10" fmla="*/ 144 w 239"/>
                  <a:gd name="T11" fmla="*/ 107 h 116"/>
                  <a:gd name="T12" fmla="*/ 93 w 239"/>
                  <a:gd name="T13" fmla="*/ 107 h 116"/>
                  <a:gd name="T14" fmla="*/ 60 w 239"/>
                  <a:gd name="T15" fmla="*/ 87 h 116"/>
                  <a:gd name="T16" fmla="*/ 0 w 239"/>
                  <a:gd name="T17" fmla="*/ 3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116">
                    <a:moveTo>
                      <a:pt x="0" y="35"/>
                    </a:moveTo>
                    <a:cubicBezTo>
                      <a:pt x="42" y="11"/>
                      <a:pt x="83" y="0"/>
                      <a:pt x="129" y="5"/>
                    </a:cubicBezTo>
                    <a:cubicBezTo>
                      <a:pt x="159" y="9"/>
                      <a:pt x="190" y="13"/>
                      <a:pt x="221" y="17"/>
                    </a:cubicBezTo>
                    <a:cubicBezTo>
                      <a:pt x="227" y="18"/>
                      <a:pt x="232" y="20"/>
                      <a:pt x="239" y="22"/>
                    </a:cubicBezTo>
                    <a:cubicBezTo>
                      <a:pt x="236" y="27"/>
                      <a:pt x="234" y="32"/>
                      <a:pt x="232" y="35"/>
                    </a:cubicBezTo>
                    <a:cubicBezTo>
                      <a:pt x="207" y="65"/>
                      <a:pt x="178" y="89"/>
                      <a:pt x="144" y="107"/>
                    </a:cubicBezTo>
                    <a:cubicBezTo>
                      <a:pt x="127" y="116"/>
                      <a:pt x="109" y="115"/>
                      <a:pt x="93" y="107"/>
                    </a:cubicBezTo>
                    <a:cubicBezTo>
                      <a:pt x="81" y="101"/>
                      <a:pt x="70" y="95"/>
                      <a:pt x="60" y="87"/>
                    </a:cubicBezTo>
                    <a:cubicBezTo>
                      <a:pt x="40" y="71"/>
                      <a:pt x="21" y="5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49"/>
              <p:cNvSpPr/>
              <p:nvPr/>
            </p:nvSpPr>
            <p:spPr bwMode="auto">
              <a:xfrm>
                <a:off x="5513388" y="2133600"/>
                <a:ext cx="661988" cy="263525"/>
              </a:xfrm>
              <a:custGeom>
                <a:avLst/>
                <a:gdLst>
                  <a:gd name="T0" fmla="*/ 0 w 262"/>
                  <a:gd name="T1" fmla="*/ 103 h 104"/>
                  <a:gd name="T2" fmla="*/ 24 w 262"/>
                  <a:gd name="T3" fmla="*/ 55 h 104"/>
                  <a:gd name="T4" fmla="*/ 31 w 262"/>
                  <a:gd name="T5" fmla="*/ 50 h 104"/>
                  <a:gd name="T6" fmla="*/ 118 w 262"/>
                  <a:gd name="T7" fmla="*/ 3 h 104"/>
                  <a:gd name="T8" fmla="*/ 131 w 262"/>
                  <a:gd name="T9" fmla="*/ 3 h 104"/>
                  <a:gd name="T10" fmla="*/ 213 w 262"/>
                  <a:gd name="T11" fmla="*/ 39 h 104"/>
                  <a:gd name="T12" fmla="*/ 242 w 262"/>
                  <a:gd name="T13" fmla="*/ 56 h 104"/>
                  <a:gd name="T14" fmla="*/ 260 w 262"/>
                  <a:gd name="T15" fmla="*/ 96 h 104"/>
                  <a:gd name="T16" fmla="*/ 251 w 262"/>
                  <a:gd name="T17" fmla="*/ 102 h 104"/>
                  <a:gd name="T18" fmla="*/ 151 w 262"/>
                  <a:gd name="T19" fmla="*/ 76 h 104"/>
                  <a:gd name="T20" fmla="*/ 40 w 262"/>
                  <a:gd name="T21" fmla="*/ 88 h 104"/>
                  <a:gd name="T22" fmla="*/ 0 w 262"/>
                  <a:gd name="T23" fmla="*/ 10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04">
                    <a:moveTo>
                      <a:pt x="0" y="103"/>
                    </a:moveTo>
                    <a:cubicBezTo>
                      <a:pt x="3" y="84"/>
                      <a:pt x="11" y="68"/>
                      <a:pt x="24" y="55"/>
                    </a:cubicBezTo>
                    <a:cubicBezTo>
                      <a:pt x="26" y="53"/>
                      <a:pt x="29" y="51"/>
                      <a:pt x="31" y="50"/>
                    </a:cubicBezTo>
                    <a:cubicBezTo>
                      <a:pt x="63" y="40"/>
                      <a:pt x="90" y="21"/>
                      <a:pt x="118" y="3"/>
                    </a:cubicBezTo>
                    <a:cubicBezTo>
                      <a:pt x="122" y="1"/>
                      <a:pt x="126" y="0"/>
                      <a:pt x="131" y="3"/>
                    </a:cubicBezTo>
                    <a:cubicBezTo>
                      <a:pt x="158" y="15"/>
                      <a:pt x="186" y="27"/>
                      <a:pt x="213" y="39"/>
                    </a:cubicBezTo>
                    <a:cubicBezTo>
                      <a:pt x="223" y="44"/>
                      <a:pt x="233" y="50"/>
                      <a:pt x="242" y="56"/>
                    </a:cubicBezTo>
                    <a:cubicBezTo>
                      <a:pt x="255" y="66"/>
                      <a:pt x="262" y="79"/>
                      <a:pt x="260" y="96"/>
                    </a:cubicBezTo>
                    <a:cubicBezTo>
                      <a:pt x="260" y="102"/>
                      <a:pt x="258" y="104"/>
                      <a:pt x="251" y="102"/>
                    </a:cubicBezTo>
                    <a:cubicBezTo>
                      <a:pt x="218" y="93"/>
                      <a:pt x="185" y="84"/>
                      <a:pt x="151" y="76"/>
                    </a:cubicBezTo>
                    <a:cubicBezTo>
                      <a:pt x="113" y="68"/>
                      <a:pt x="76" y="74"/>
                      <a:pt x="40" y="88"/>
                    </a:cubicBezTo>
                    <a:cubicBezTo>
                      <a:pt x="27" y="93"/>
                      <a:pt x="14" y="98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50"/>
              <p:cNvSpPr/>
              <p:nvPr/>
            </p:nvSpPr>
            <p:spPr bwMode="auto">
              <a:xfrm>
                <a:off x="5165725" y="2574925"/>
                <a:ext cx="223838" cy="455613"/>
              </a:xfrm>
              <a:custGeom>
                <a:avLst/>
                <a:gdLst>
                  <a:gd name="T0" fmla="*/ 15 w 88"/>
                  <a:gd name="T1" fmla="*/ 180 h 180"/>
                  <a:gd name="T2" fmla="*/ 83 w 88"/>
                  <a:gd name="T3" fmla="*/ 0 h 180"/>
                  <a:gd name="T4" fmla="*/ 84 w 88"/>
                  <a:gd name="T5" fmla="*/ 7 h 180"/>
                  <a:gd name="T6" fmla="*/ 87 w 88"/>
                  <a:gd name="T7" fmla="*/ 120 h 180"/>
                  <a:gd name="T8" fmla="*/ 80 w 88"/>
                  <a:gd name="T9" fmla="*/ 131 h 180"/>
                  <a:gd name="T10" fmla="*/ 63 w 88"/>
                  <a:gd name="T11" fmla="*/ 139 h 180"/>
                  <a:gd name="T12" fmla="*/ 15 w 88"/>
                  <a:gd name="T1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80">
                    <a:moveTo>
                      <a:pt x="15" y="180"/>
                    </a:moveTo>
                    <a:cubicBezTo>
                      <a:pt x="0" y="106"/>
                      <a:pt x="31" y="34"/>
                      <a:pt x="83" y="0"/>
                    </a:cubicBezTo>
                    <a:cubicBezTo>
                      <a:pt x="84" y="2"/>
                      <a:pt x="84" y="4"/>
                      <a:pt x="84" y="7"/>
                    </a:cubicBezTo>
                    <a:cubicBezTo>
                      <a:pt x="85" y="44"/>
                      <a:pt x="86" y="82"/>
                      <a:pt x="87" y="120"/>
                    </a:cubicBezTo>
                    <a:cubicBezTo>
                      <a:pt x="88" y="126"/>
                      <a:pt x="85" y="129"/>
                      <a:pt x="80" y="131"/>
                    </a:cubicBezTo>
                    <a:cubicBezTo>
                      <a:pt x="74" y="133"/>
                      <a:pt x="68" y="136"/>
                      <a:pt x="63" y="139"/>
                    </a:cubicBezTo>
                    <a:cubicBezTo>
                      <a:pt x="43" y="148"/>
                      <a:pt x="26" y="160"/>
                      <a:pt x="15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51"/>
              <p:cNvSpPr/>
              <p:nvPr/>
            </p:nvSpPr>
            <p:spPr bwMode="auto">
              <a:xfrm>
                <a:off x="6294438" y="2574925"/>
                <a:ext cx="209550" cy="439738"/>
              </a:xfrm>
              <a:custGeom>
                <a:avLst/>
                <a:gdLst>
                  <a:gd name="T0" fmla="*/ 76 w 83"/>
                  <a:gd name="T1" fmla="*/ 174 h 174"/>
                  <a:gd name="T2" fmla="*/ 4 w 83"/>
                  <a:gd name="T3" fmla="*/ 131 h 174"/>
                  <a:gd name="T4" fmla="*/ 0 w 83"/>
                  <a:gd name="T5" fmla="*/ 123 h 174"/>
                  <a:gd name="T6" fmla="*/ 4 w 83"/>
                  <a:gd name="T7" fmla="*/ 27 h 174"/>
                  <a:gd name="T8" fmla="*/ 6 w 83"/>
                  <a:gd name="T9" fmla="*/ 0 h 174"/>
                  <a:gd name="T10" fmla="*/ 76 w 83"/>
                  <a:gd name="T1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74">
                    <a:moveTo>
                      <a:pt x="76" y="174"/>
                    </a:moveTo>
                    <a:cubicBezTo>
                      <a:pt x="52" y="159"/>
                      <a:pt x="28" y="146"/>
                      <a:pt x="4" y="131"/>
                    </a:cubicBezTo>
                    <a:cubicBezTo>
                      <a:pt x="2" y="130"/>
                      <a:pt x="0" y="126"/>
                      <a:pt x="0" y="123"/>
                    </a:cubicBezTo>
                    <a:cubicBezTo>
                      <a:pt x="1" y="91"/>
                      <a:pt x="3" y="59"/>
                      <a:pt x="4" y="27"/>
                    </a:cubicBezTo>
                    <a:cubicBezTo>
                      <a:pt x="5" y="18"/>
                      <a:pt x="5" y="9"/>
                      <a:pt x="6" y="0"/>
                    </a:cubicBezTo>
                    <a:cubicBezTo>
                      <a:pt x="45" y="13"/>
                      <a:pt x="83" y="109"/>
                      <a:pt x="76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52"/>
              <p:cNvSpPr/>
              <p:nvPr/>
            </p:nvSpPr>
            <p:spPr bwMode="auto">
              <a:xfrm>
                <a:off x="5902325" y="3968750"/>
                <a:ext cx="82550" cy="236538"/>
              </a:xfrm>
              <a:custGeom>
                <a:avLst/>
                <a:gdLst>
                  <a:gd name="T0" fmla="*/ 0 w 33"/>
                  <a:gd name="T1" fmla="*/ 93 h 93"/>
                  <a:gd name="T2" fmla="*/ 0 w 33"/>
                  <a:gd name="T3" fmla="*/ 18 h 93"/>
                  <a:gd name="T4" fmla="*/ 4 w 33"/>
                  <a:gd name="T5" fmla="*/ 11 h 93"/>
                  <a:gd name="T6" fmla="*/ 25 w 33"/>
                  <a:gd name="T7" fmla="*/ 0 h 93"/>
                  <a:gd name="T8" fmla="*/ 0 w 33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93">
                    <a:moveTo>
                      <a:pt x="0" y="93"/>
                    </a:moveTo>
                    <a:cubicBezTo>
                      <a:pt x="0" y="67"/>
                      <a:pt x="0" y="42"/>
                      <a:pt x="0" y="18"/>
                    </a:cubicBezTo>
                    <a:cubicBezTo>
                      <a:pt x="0" y="16"/>
                      <a:pt x="2" y="13"/>
                      <a:pt x="4" y="11"/>
                    </a:cubicBezTo>
                    <a:cubicBezTo>
                      <a:pt x="11" y="8"/>
                      <a:pt x="17" y="4"/>
                      <a:pt x="25" y="0"/>
                    </a:cubicBezTo>
                    <a:cubicBezTo>
                      <a:pt x="23" y="33"/>
                      <a:pt x="33" y="67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53"/>
              <p:cNvSpPr/>
              <p:nvPr/>
            </p:nvSpPr>
            <p:spPr bwMode="auto">
              <a:xfrm>
                <a:off x="5765800" y="3756025"/>
                <a:ext cx="58738" cy="157163"/>
              </a:xfrm>
              <a:custGeom>
                <a:avLst/>
                <a:gdLst>
                  <a:gd name="T0" fmla="*/ 23 w 23"/>
                  <a:gd name="T1" fmla="*/ 62 h 62"/>
                  <a:gd name="T2" fmla="*/ 3 w 23"/>
                  <a:gd name="T3" fmla="*/ 41 h 62"/>
                  <a:gd name="T4" fmla="*/ 0 w 23"/>
                  <a:gd name="T5" fmla="*/ 14 h 62"/>
                  <a:gd name="T6" fmla="*/ 13 w 23"/>
                  <a:gd name="T7" fmla="*/ 0 h 62"/>
                  <a:gd name="T8" fmla="*/ 23 w 23"/>
                  <a:gd name="T9" fmla="*/ 1 h 62"/>
                  <a:gd name="T10" fmla="*/ 23 w 23"/>
                  <a:gd name="T1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62">
                    <a:moveTo>
                      <a:pt x="23" y="62"/>
                    </a:moveTo>
                    <a:cubicBezTo>
                      <a:pt x="12" y="61"/>
                      <a:pt x="4" y="53"/>
                      <a:pt x="3" y="41"/>
                    </a:cubicBezTo>
                    <a:cubicBezTo>
                      <a:pt x="1" y="32"/>
                      <a:pt x="1" y="23"/>
                      <a:pt x="0" y="14"/>
                    </a:cubicBezTo>
                    <a:cubicBezTo>
                      <a:pt x="0" y="3"/>
                      <a:pt x="2" y="1"/>
                      <a:pt x="13" y="0"/>
                    </a:cubicBezTo>
                    <a:cubicBezTo>
                      <a:pt x="16" y="0"/>
                      <a:pt x="19" y="1"/>
                      <a:pt x="23" y="1"/>
                    </a:cubicBezTo>
                    <a:cubicBezTo>
                      <a:pt x="23" y="22"/>
                      <a:pt x="23" y="42"/>
                      <a:pt x="2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54"/>
              <p:cNvSpPr/>
              <p:nvPr/>
            </p:nvSpPr>
            <p:spPr bwMode="auto">
              <a:xfrm>
                <a:off x="5867400" y="3529013"/>
                <a:ext cx="107950" cy="68263"/>
              </a:xfrm>
              <a:custGeom>
                <a:avLst/>
                <a:gdLst>
                  <a:gd name="T0" fmla="*/ 19 w 43"/>
                  <a:gd name="T1" fmla="*/ 26 h 27"/>
                  <a:gd name="T2" fmla="*/ 16 w 43"/>
                  <a:gd name="T3" fmla="*/ 26 h 27"/>
                  <a:gd name="T4" fmla="*/ 0 w 43"/>
                  <a:gd name="T5" fmla="*/ 22 h 27"/>
                  <a:gd name="T6" fmla="*/ 7 w 43"/>
                  <a:gd name="T7" fmla="*/ 4 h 27"/>
                  <a:gd name="T8" fmla="*/ 9 w 43"/>
                  <a:gd name="T9" fmla="*/ 2 h 27"/>
                  <a:gd name="T10" fmla="*/ 39 w 43"/>
                  <a:gd name="T11" fmla="*/ 14 h 27"/>
                  <a:gd name="T12" fmla="*/ 33 w 43"/>
                  <a:gd name="T13" fmla="*/ 26 h 27"/>
                  <a:gd name="T14" fmla="*/ 19 w 43"/>
                  <a:gd name="T15" fmla="*/ 27 h 27"/>
                  <a:gd name="T16" fmla="*/ 19 w 43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27">
                    <a:moveTo>
                      <a:pt x="19" y="26"/>
                    </a:moveTo>
                    <a:cubicBezTo>
                      <a:pt x="18" y="26"/>
                      <a:pt x="17" y="27"/>
                      <a:pt x="16" y="26"/>
                    </a:cubicBezTo>
                    <a:cubicBezTo>
                      <a:pt x="10" y="25"/>
                      <a:pt x="5" y="23"/>
                      <a:pt x="0" y="22"/>
                    </a:cubicBezTo>
                    <a:cubicBezTo>
                      <a:pt x="3" y="16"/>
                      <a:pt x="5" y="10"/>
                      <a:pt x="7" y="4"/>
                    </a:cubicBezTo>
                    <a:cubicBezTo>
                      <a:pt x="8" y="3"/>
                      <a:pt x="9" y="2"/>
                      <a:pt x="9" y="2"/>
                    </a:cubicBezTo>
                    <a:cubicBezTo>
                      <a:pt x="15" y="0"/>
                      <a:pt x="37" y="8"/>
                      <a:pt x="39" y="14"/>
                    </a:cubicBezTo>
                    <a:cubicBezTo>
                      <a:pt x="43" y="21"/>
                      <a:pt x="41" y="24"/>
                      <a:pt x="33" y="26"/>
                    </a:cubicBezTo>
                    <a:cubicBezTo>
                      <a:pt x="29" y="26"/>
                      <a:pt x="24" y="26"/>
                      <a:pt x="19" y="27"/>
                    </a:cubicBezTo>
                    <a:cubicBezTo>
                      <a:pt x="19" y="27"/>
                      <a:pt x="19" y="26"/>
                      <a:pt x="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55"/>
              <p:cNvSpPr>
                <a:spLocks noEditPoints="1"/>
              </p:cNvSpPr>
              <p:nvPr/>
            </p:nvSpPr>
            <p:spPr bwMode="auto">
              <a:xfrm>
                <a:off x="5922963" y="4691063"/>
                <a:ext cx="87313" cy="150813"/>
              </a:xfrm>
              <a:custGeom>
                <a:avLst/>
                <a:gdLst>
                  <a:gd name="T0" fmla="*/ 35 w 35"/>
                  <a:gd name="T1" fmla="*/ 32 h 60"/>
                  <a:gd name="T2" fmla="*/ 32 w 35"/>
                  <a:gd name="T3" fmla="*/ 48 h 60"/>
                  <a:gd name="T4" fmla="*/ 18 w 35"/>
                  <a:gd name="T5" fmla="*/ 58 h 60"/>
                  <a:gd name="T6" fmla="*/ 4 w 35"/>
                  <a:gd name="T7" fmla="*/ 49 h 60"/>
                  <a:gd name="T8" fmla="*/ 1 w 35"/>
                  <a:gd name="T9" fmla="*/ 12 h 60"/>
                  <a:gd name="T10" fmla="*/ 16 w 35"/>
                  <a:gd name="T11" fmla="*/ 1 h 60"/>
                  <a:gd name="T12" fmla="*/ 31 w 35"/>
                  <a:gd name="T13" fmla="*/ 11 h 60"/>
                  <a:gd name="T14" fmla="*/ 35 w 35"/>
                  <a:gd name="T15" fmla="*/ 32 h 60"/>
                  <a:gd name="T16" fmla="*/ 29 w 35"/>
                  <a:gd name="T17" fmla="*/ 34 h 60"/>
                  <a:gd name="T18" fmla="*/ 24 w 35"/>
                  <a:gd name="T19" fmla="*/ 11 h 60"/>
                  <a:gd name="T20" fmla="*/ 14 w 35"/>
                  <a:gd name="T21" fmla="*/ 3 h 60"/>
                  <a:gd name="T22" fmla="*/ 5 w 35"/>
                  <a:gd name="T23" fmla="*/ 14 h 60"/>
                  <a:gd name="T24" fmla="*/ 7 w 35"/>
                  <a:gd name="T25" fmla="*/ 39 h 60"/>
                  <a:gd name="T26" fmla="*/ 19 w 35"/>
                  <a:gd name="T27" fmla="*/ 56 h 60"/>
                  <a:gd name="T28" fmla="*/ 29 w 35"/>
                  <a:gd name="T29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60">
                    <a:moveTo>
                      <a:pt x="35" y="32"/>
                    </a:moveTo>
                    <a:cubicBezTo>
                      <a:pt x="34" y="38"/>
                      <a:pt x="34" y="44"/>
                      <a:pt x="32" y="48"/>
                    </a:cubicBezTo>
                    <a:cubicBezTo>
                      <a:pt x="29" y="52"/>
                      <a:pt x="23" y="56"/>
                      <a:pt x="18" y="58"/>
                    </a:cubicBezTo>
                    <a:cubicBezTo>
                      <a:pt x="12" y="60"/>
                      <a:pt x="5" y="56"/>
                      <a:pt x="4" y="49"/>
                    </a:cubicBezTo>
                    <a:cubicBezTo>
                      <a:pt x="1" y="37"/>
                      <a:pt x="0" y="24"/>
                      <a:pt x="1" y="12"/>
                    </a:cubicBezTo>
                    <a:cubicBezTo>
                      <a:pt x="2" y="5"/>
                      <a:pt x="8" y="1"/>
                      <a:pt x="16" y="1"/>
                    </a:cubicBezTo>
                    <a:cubicBezTo>
                      <a:pt x="24" y="0"/>
                      <a:pt x="29" y="4"/>
                      <a:pt x="31" y="11"/>
                    </a:cubicBezTo>
                    <a:cubicBezTo>
                      <a:pt x="33" y="18"/>
                      <a:pt x="34" y="25"/>
                      <a:pt x="35" y="32"/>
                    </a:cubicBezTo>
                    <a:close/>
                    <a:moveTo>
                      <a:pt x="29" y="34"/>
                    </a:moveTo>
                    <a:cubicBezTo>
                      <a:pt x="28" y="28"/>
                      <a:pt x="27" y="19"/>
                      <a:pt x="24" y="11"/>
                    </a:cubicBezTo>
                    <a:cubicBezTo>
                      <a:pt x="23" y="7"/>
                      <a:pt x="17" y="3"/>
                      <a:pt x="14" y="3"/>
                    </a:cubicBezTo>
                    <a:cubicBezTo>
                      <a:pt x="10" y="4"/>
                      <a:pt x="6" y="10"/>
                      <a:pt x="5" y="14"/>
                    </a:cubicBezTo>
                    <a:cubicBezTo>
                      <a:pt x="4" y="22"/>
                      <a:pt x="5" y="31"/>
                      <a:pt x="7" y="39"/>
                    </a:cubicBezTo>
                    <a:cubicBezTo>
                      <a:pt x="8" y="51"/>
                      <a:pt x="13" y="57"/>
                      <a:pt x="19" y="56"/>
                    </a:cubicBezTo>
                    <a:cubicBezTo>
                      <a:pt x="30" y="54"/>
                      <a:pt x="28" y="45"/>
                      <a:pt x="2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56"/>
              <p:cNvSpPr>
                <a:spLocks noEditPoints="1"/>
              </p:cNvSpPr>
              <p:nvPr/>
            </p:nvSpPr>
            <p:spPr bwMode="auto">
              <a:xfrm>
                <a:off x="5659438" y="4687888"/>
                <a:ext cx="107950" cy="144463"/>
              </a:xfrm>
              <a:custGeom>
                <a:avLst/>
                <a:gdLst>
                  <a:gd name="T0" fmla="*/ 6 w 43"/>
                  <a:gd name="T1" fmla="*/ 57 h 57"/>
                  <a:gd name="T2" fmla="*/ 28 w 43"/>
                  <a:gd name="T3" fmla="*/ 32 h 57"/>
                  <a:gd name="T4" fmla="*/ 10 w 43"/>
                  <a:gd name="T5" fmla="*/ 34 h 57"/>
                  <a:gd name="T6" fmla="*/ 1 w 43"/>
                  <a:gd name="T7" fmla="*/ 15 h 57"/>
                  <a:gd name="T8" fmla="*/ 17 w 43"/>
                  <a:gd name="T9" fmla="*/ 0 h 57"/>
                  <a:gd name="T10" fmla="*/ 35 w 43"/>
                  <a:gd name="T11" fmla="*/ 11 h 57"/>
                  <a:gd name="T12" fmla="*/ 6 w 43"/>
                  <a:gd name="T13" fmla="*/ 57 h 57"/>
                  <a:gd name="T14" fmla="*/ 30 w 43"/>
                  <a:gd name="T15" fmla="*/ 18 h 57"/>
                  <a:gd name="T16" fmla="*/ 18 w 43"/>
                  <a:gd name="T17" fmla="*/ 3 h 57"/>
                  <a:gd name="T18" fmla="*/ 7 w 43"/>
                  <a:gd name="T19" fmla="*/ 17 h 57"/>
                  <a:gd name="T20" fmla="*/ 19 w 43"/>
                  <a:gd name="T21" fmla="*/ 32 h 57"/>
                  <a:gd name="T22" fmla="*/ 30 w 43"/>
                  <a:gd name="T23" fmla="*/ 1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57">
                    <a:moveTo>
                      <a:pt x="6" y="57"/>
                    </a:moveTo>
                    <a:cubicBezTo>
                      <a:pt x="18" y="52"/>
                      <a:pt x="27" y="45"/>
                      <a:pt x="28" y="32"/>
                    </a:cubicBezTo>
                    <a:cubicBezTo>
                      <a:pt x="22" y="33"/>
                      <a:pt x="15" y="35"/>
                      <a:pt x="10" y="34"/>
                    </a:cubicBezTo>
                    <a:cubicBezTo>
                      <a:pt x="0" y="31"/>
                      <a:pt x="0" y="23"/>
                      <a:pt x="1" y="15"/>
                    </a:cubicBezTo>
                    <a:cubicBezTo>
                      <a:pt x="2" y="7"/>
                      <a:pt x="9" y="1"/>
                      <a:pt x="17" y="0"/>
                    </a:cubicBezTo>
                    <a:cubicBezTo>
                      <a:pt x="26" y="0"/>
                      <a:pt x="32" y="3"/>
                      <a:pt x="35" y="11"/>
                    </a:cubicBezTo>
                    <a:cubicBezTo>
                      <a:pt x="43" y="31"/>
                      <a:pt x="28" y="55"/>
                      <a:pt x="6" y="57"/>
                    </a:cubicBezTo>
                    <a:close/>
                    <a:moveTo>
                      <a:pt x="30" y="18"/>
                    </a:moveTo>
                    <a:cubicBezTo>
                      <a:pt x="30" y="9"/>
                      <a:pt x="25" y="3"/>
                      <a:pt x="18" y="3"/>
                    </a:cubicBezTo>
                    <a:cubicBezTo>
                      <a:pt x="12" y="2"/>
                      <a:pt x="7" y="8"/>
                      <a:pt x="7" y="17"/>
                    </a:cubicBezTo>
                    <a:cubicBezTo>
                      <a:pt x="7" y="25"/>
                      <a:pt x="12" y="32"/>
                      <a:pt x="19" y="32"/>
                    </a:cubicBezTo>
                    <a:cubicBezTo>
                      <a:pt x="25" y="32"/>
                      <a:pt x="30" y="26"/>
                      <a:pt x="3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57"/>
              <p:cNvSpPr/>
              <p:nvPr/>
            </p:nvSpPr>
            <p:spPr bwMode="auto">
              <a:xfrm>
                <a:off x="6127750" y="4652963"/>
                <a:ext cx="107950" cy="150813"/>
              </a:xfrm>
              <a:custGeom>
                <a:avLst/>
                <a:gdLst>
                  <a:gd name="T0" fmla="*/ 31 w 43"/>
                  <a:gd name="T1" fmla="*/ 57 h 60"/>
                  <a:gd name="T2" fmla="*/ 13 w 43"/>
                  <a:gd name="T3" fmla="*/ 53 h 60"/>
                  <a:gd name="T4" fmla="*/ 26 w 43"/>
                  <a:gd name="T5" fmla="*/ 0 h 60"/>
                  <a:gd name="T6" fmla="*/ 14 w 43"/>
                  <a:gd name="T7" fmla="*/ 32 h 60"/>
                  <a:gd name="T8" fmla="*/ 35 w 43"/>
                  <a:gd name="T9" fmla="*/ 26 h 60"/>
                  <a:gd name="T10" fmla="*/ 42 w 43"/>
                  <a:gd name="T11" fmla="*/ 42 h 60"/>
                  <a:gd name="T12" fmla="*/ 31 w 43"/>
                  <a:gd name="T13" fmla="*/ 58 h 60"/>
                  <a:gd name="T14" fmla="*/ 33 w 43"/>
                  <a:gd name="T15" fmla="*/ 33 h 60"/>
                  <a:gd name="T16" fmla="*/ 22 w 43"/>
                  <a:gd name="T17" fmla="*/ 30 h 60"/>
                  <a:gd name="T18" fmla="*/ 15 w 43"/>
                  <a:gd name="T19" fmla="*/ 41 h 60"/>
                  <a:gd name="T20" fmla="*/ 31 w 43"/>
                  <a:gd name="T21" fmla="*/ 5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60">
                    <a:moveTo>
                      <a:pt x="31" y="57"/>
                    </a:moveTo>
                    <a:cubicBezTo>
                      <a:pt x="24" y="60"/>
                      <a:pt x="18" y="59"/>
                      <a:pt x="13" y="53"/>
                    </a:cubicBezTo>
                    <a:cubicBezTo>
                      <a:pt x="0" y="37"/>
                      <a:pt x="6" y="8"/>
                      <a:pt x="26" y="0"/>
                    </a:cubicBezTo>
                    <a:cubicBezTo>
                      <a:pt x="13" y="14"/>
                      <a:pt x="11" y="20"/>
                      <a:pt x="14" y="32"/>
                    </a:cubicBezTo>
                    <a:cubicBezTo>
                      <a:pt x="20" y="26"/>
                      <a:pt x="27" y="19"/>
                      <a:pt x="35" y="26"/>
                    </a:cubicBezTo>
                    <a:cubicBezTo>
                      <a:pt x="39" y="29"/>
                      <a:pt x="42" y="36"/>
                      <a:pt x="42" y="42"/>
                    </a:cubicBezTo>
                    <a:cubicBezTo>
                      <a:pt x="43" y="49"/>
                      <a:pt x="39" y="55"/>
                      <a:pt x="31" y="58"/>
                    </a:cubicBezTo>
                    <a:cubicBezTo>
                      <a:pt x="39" y="49"/>
                      <a:pt x="40" y="39"/>
                      <a:pt x="33" y="33"/>
                    </a:cubicBezTo>
                    <a:cubicBezTo>
                      <a:pt x="30" y="30"/>
                      <a:pt x="24" y="29"/>
                      <a:pt x="22" y="30"/>
                    </a:cubicBezTo>
                    <a:cubicBezTo>
                      <a:pt x="18" y="32"/>
                      <a:pt x="15" y="37"/>
                      <a:pt x="15" y="41"/>
                    </a:cubicBezTo>
                    <a:cubicBezTo>
                      <a:pt x="15" y="50"/>
                      <a:pt x="21" y="55"/>
                      <a:pt x="3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58"/>
              <p:cNvSpPr/>
              <p:nvPr/>
            </p:nvSpPr>
            <p:spPr bwMode="auto">
              <a:xfrm>
                <a:off x="5429250" y="4665663"/>
                <a:ext cx="76200" cy="141288"/>
              </a:xfrm>
              <a:custGeom>
                <a:avLst/>
                <a:gdLst>
                  <a:gd name="T0" fmla="*/ 25 w 30"/>
                  <a:gd name="T1" fmla="*/ 56 h 56"/>
                  <a:gd name="T2" fmla="*/ 0 w 30"/>
                  <a:gd name="T3" fmla="*/ 50 h 56"/>
                  <a:gd name="T4" fmla="*/ 13 w 30"/>
                  <a:gd name="T5" fmla="*/ 40 h 56"/>
                  <a:gd name="T6" fmla="*/ 22 w 30"/>
                  <a:gd name="T7" fmla="*/ 4 h 56"/>
                  <a:gd name="T8" fmla="*/ 7 w 30"/>
                  <a:gd name="T9" fmla="*/ 5 h 56"/>
                  <a:gd name="T10" fmla="*/ 7 w 30"/>
                  <a:gd name="T11" fmla="*/ 3 h 56"/>
                  <a:gd name="T12" fmla="*/ 30 w 30"/>
                  <a:gd name="T13" fmla="*/ 0 h 56"/>
                  <a:gd name="T14" fmla="*/ 19 w 30"/>
                  <a:gd name="T15" fmla="*/ 40 h 56"/>
                  <a:gd name="T16" fmla="*/ 25 w 30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6">
                    <a:moveTo>
                      <a:pt x="25" y="56"/>
                    </a:moveTo>
                    <a:cubicBezTo>
                      <a:pt x="17" y="54"/>
                      <a:pt x="8" y="52"/>
                      <a:pt x="0" y="50"/>
                    </a:cubicBezTo>
                    <a:cubicBezTo>
                      <a:pt x="10" y="50"/>
                      <a:pt x="10" y="50"/>
                      <a:pt x="13" y="40"/>
                    </a:cubicBezTo>
                    <a:cubicBezTo>
                      <a:pt x="16" y="28"/>
                      <a:pt x="19" y="17"/>
                      <a:pt x="22" y="4"/>
                    </a:cubicBezTo>
                    <a:cubicBezTo>
                      <a:pt x="16" y="4"/>
                      <a:pt x="11" y="5"/>
                      <a:pt x="7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14" y="2"/>
                      <a:pt x="21" y="1"/>
                      <a:pt x="30" y="0"/>
                    </a:cubicBezTo>
                    <a:cubicBezTo>
                      <a:pt x="26" y="14"/>
                      <a:pt x="23" y="27"/>
                      <a:pt x="19" y="40"/>
                    </a:cubicBezTo>
                    <a:cubicBezTo>
                      <a:pt x="17" y="46"/>
                      <a:pt x="15" y="53"/>
                      <a:pt x="25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25" name="文本占位符 65"/>
          <p:cNvSpPr>
            <a:spLocks noGrp="1"/>
          </p:cNvSpPr>
          <p:nvPr>
            <p:ph type="body" idx="15" hasCustomPrompt="1"/>
          </p:nvPr>
        </p:nvSpPr>
        <p:spPr>
          <a:xfrm>
            <a:off x="1097899" y="253874"/>
            <a:ext cx="2649600" cy="6059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none" lIns="72000" tIns="0" rIns="252000" bIns="0" anchor="ctr" anchorCtr="0">
            <a:sp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spc="0">
                <a:solidFill>
                  <a:srgbClr val="FFFFFF"/>
                </a:solidFill>
                <a:latin typeface="+mj-ea"/>
                <a:ea typeface="+mj-ea"/>
                <a:sym typeface="思源宋体 CN Heavy" panose="02020900000000000000" pitchFamily="18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标题文字输入</a:t>
            </a:r>
            <a:endParaRPr lang="zh-CN" alt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人介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 userDrawn="1"/>
        </p:nvGrpSpPr>
        <p:grpSpPr>
          <a:xfrm rot="169789">
            <a:off x="7333468" y="1757113"/>
            <a:ext cx="5694860" cy="5835138"/>
            <a:chOff x="377825" y="6983413"/>
            <a:chExt cx="5284788" cy="5414962"/>
          </a:xfrm>
          <a:solidFill>
            <a:schemeClr val="accent1">
              <a:alpha val="4000"/>
            </a:schemeClr>
          </a:solidFill>
        </p:grpSpPr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2787650" y="9477375"/>
              <a:ext cx="2874963" cy="1692275"/>
            </a:xfrm>
            <a:custGeom>
              <a:avLst/>
              <a:gdLst>
                <a:gd name="T0" fmla="*/ 209 w 888"/>
                <a:gd name="T1" fmla="*/ 128 h 522"/>
                <a:gd name="T2" fmla="*/ 324 w 888"/>
                <a:gd name="T3" fmla="*/ 64 h 522"/>
                <a:gd name="T4" fmla="*/ 539 w 888"/>
                <a:gd name="T5" fmla="*/ 2 h 522"/>
                <a:gd name="T6" fmla="*/ 641 w 888"/>
                <a:gd name="T7" fmla="*/ 7 h 522"/>
                <a:gd name="T8" fmla="*/ 760 w 888"/>
                <a:gd name="T9" fmla="*/ 108 h 522"/>
                <a:gd name="T10" fmla="*/ 786 w 888"/>
                <a:gd name="T11" fmla="*/ 130 h 522"/>
                <a:gd name="T12" fmla="*/ 852 w 888"/>
                <a:gd name="T13" fmla="*/ 159 h 522"/>
                <a:gd name="T14" fmla="*/ 854 w 888"/>
                <a:gd name="T15" fmla="*/ 230 h 522"/>
                <a:gd name="T16" fmla="*/ 745 w 888"/>
                <a:gd name="T17" fmla="*/ 274 h 522"/>
                <a:gd name="T18" fmla="*/ 513 w 888"/>
                <a:gd name="T19" fmla="*/ 252 h 522"/>
                <a:gd name="T20" fmla="*/ 439 w 888"/>
                <a:gd name="T21" fmla="*/ 217 h 522"/>
                <a:gd name="T22" fmla="*/ 398 w 888"/>
                <a:gd name="T23" fmla="*/ 208 h 522"/>
                <a:gd name="T24" fmla="*/ 358 w 888"/>
                <a:gd name="T25" fmla="*/ 230 h 522"/>
                <a:gd name="T26" fmla="*/ 331 w 888"/>
                <a:gd name="T27" fmla="*/ 305 h 522"/>
                <a:gd name="T28" fmla="*/ 304 w 888"/>
                <a:gd name="T29" fmla="*/ 395 h 522"/>
                <a:gd name="T30" fmla="*/ 171 w 888"/>
                <a:gd name="T31" fmla="*/ 512 h 522"/>
                <a:gd name="T32" fmla="*/ 85 w 888"/>
                <a:gd name="T33" fmla="*/ 521 h 522"/>
                <a:gd name="T34" fmla="*/ 5 w 888"/>
                <a:gd name="T35" fmla="*/ 426 h 522"/>
                <a:gd name="T36" fmla="*/ 234 w 888"/>
                <a:gd name="T37" fmla="*/ 161 h 522"/>
                <a:gd name="T38" fmla="*/ 427 w 888"/>
                <a:gd name="T39" fmla="*/ 187 h 522"/>
                <a:gd name="T40" fmla="*/ 531 w 888"/>
                <a:gd name="T41" fmla="*/ 233 h 522"/>
                <a:gd name="T42" fmla="*/ 720 w 888"/>
                <a:gd name="T43" fmla="*/ 247 h 522"/>
                <a:gd name="T44" fmla="*/ 809 w 888"/>
                <a:gd name="T45" fmla="*/ 222 h 522"/>
                <a:gd name="T46" fmla="*/ 837 w 888"/>
                <a:gd name="T47" fmla="*/ 207 h 522"/>
                <a:gd name="T48" fmla="*/ 838 w 888"/>
                <a:gd name="T49" fmla="*/ 174 h 522"/>
                <a:gd name="T50" fmla="*/ 786 w 888"/>
                <a:gd name="T51" fmla="*/ 142 h 522"/>
                <a:gd name="T52" fmla="*/ 756 w 888"/>
                <a:gd name="T53" fmla="*/ 115 h 522"/>
                <a:gd name="T54" fmla="*/ 631 w 888"/>
                <a:gd name="T55" fmla="*/ 32 h 522"/>
                <a:gd name="T56" fmla="*/ 411 w 888"/>
                <a:gd name="T57" fmla="*/ 46 h 522"/>
                <a:gd name="T58" fmla="*/ 224 w 888"/>
                <a:gd name="T59" fmla="*/ 126 h 522"/>
                <a:gd name="T60" fmla="*/ 211 w 888"/>
                <a:gd name="T61" fmla="*/ 131 h 522"/>
                <a:gd name="T62" fmla="*/ 209 w 888"/>
                <a:gd name="T63" fmla="*/ 128 h 522"/>
                <a:gd name="T64" fmla="*/ 403 w 888"/>
                <a:gd name="T65" fmla="*/ 196 h 522"/>
                <a:gd name="T66" fmla="*/ 395 w 888"/>
                <a:gd name="T67" fmla="*/ 190 h 522"/>
                <a:gd name="T68" fmla="*/ 220 w 888"/>
                <a:gd name="T69" fmla="*/ 178 h 522"/>
                <a:gd name="T70" fmla="*/ 70 w 888"/>
                <a:gd name="T71" fmla="*/ 294 h 522"/>
                <a:gd name="T72" fmla="*/ 17 w 888"/>
                <a:gd name="T73" fmla="*/ 400 h 522"/>
                <a:gd name="T74" fmla="*/ 104 w 888"/>
                <a:gd name="T75" fmla="*/ 503 h 522"/>
                <a:gd name="T76" fmla="*/ 201 w 888"/>
                <a:gd name="T77" fmla="*/ 478 h 522"/>
                <a:gd name="T78" fmla="*/ 292 w 888"/>
                <a:gd name="T79" fmla="*/ 364 h 522"/>
                <a:gd name="T80" fmla="*/ 313 w 888"/>
                <a:gd name="T81" fmla="*/ 279 h 522"/>
                <a:gd name="T82" fmla="*/ 403 w 888"/>
                <a:gd name="T83" fmla="*/ 19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8" h="522">
                  <a:moveTo>
                    <a:pt x="209" y="128"/>
                  </a:moveTo>
                  <a:cubicBezTo>
                    <a:pt x="247" y="107"/>
                    <a:pt x="285" y="84"/>
                    <a:pt x="324" y="64"/>
                  </a:cubicBezTo>
                  <a:cubicBezTo>
                    <a:pt x="392" y="31"/>
                    <a:pt x="463" y="7"/>
                    <a:pt x="539" y="2"/>
                  </a:cubicBezTo>
                  <a:cubicBezTo>
                    <a:pt x="573" y="0"/>
                    <a:pt x="608" y="1"/>
                    <a:pt x="641" y="7"/>
                  </a:cubicBezTo>
                  <a:cubicBezTo>
                    <a:pt x="698" y="19"/>
                    <a:pt x="735" y="58"/>
                    <a:pt x="760" y="108"/>
                  </a:cubicBezTo>
                  <a:cubicBezTo>
                    <a:pt x="766" y="120"/>
                    <a:pt x="774" y="126"/>
                    <a:pt x="786" y="130"/>
                  </a:cubicBezTo>
                  <a:cubicBezTo>
                    <a:pt x="809" y="139"/>
                    <a:pt x="831" y="147"/>
                    <a:pt x="852" y="159"/>
                  </a:cubicBezTo>
                  <a:cubicBezTo>
                    <a:pt x="887" y="180"/>
                    <a:pt x="888" y="206"/>
                    <a:pt x="854" y="230"/>
                  </a:cubicBezTo>
                  <a:cubicBezTo>
                    <a:pt x="821" y="253"/>
                    <a:pt x="784" y="267"/>
                    <a:pt x="745" y="274"/>
                  </a:cubicBezTo>
                  <a:cubicBezTo>
                    <a:pt x="665" y="288"/>
                    <a:pt x="588" y="281"/>
                    <a:pt x="513" y="252"/>
                  </a:cubicBezTo>
                  <a:cubicBezTo>
                    <a:pt x="488" y="242"/>
                    <a:pt x="464" y="227"/>
                    <a:pt x="439" y="217"/>
                  </a:cubicBezTo>
                  <a:cubicBezTo>
                    <a:pt x="426" y="212"/>
                    <a:pt x="412" y="210"/>
                    <a:pt x="398" y="208"/>
                  </a:cubicBezTo>
                  <a:cubicBezTo>
                    <a:pt x="381" y="206"/>
                    <a:pt x="365" y="214"/>
                    <a:pt x="358" y="230"/>
                  </a:cubicBezTo>
                  <a:cubicBezTo>
                    <a:pt x="347" y="254"/>
                    <a:pt x="339" y="280"/>
                    <a:pt x="331" y="305"/>
                  </a:cubicBezTo>
                  <a:cubicBezTo>
                    <a:pt x="321" y="335"/>
                    <a:pt x="313" y="365"/>
                    <a:pt x="304" y="395"/>
                  </a:cubicBezTo>
                  <a:cubicBezTo>
                    <a:pt x="283" y="460"/>
                    <a:pt x="234" y="495"/>
                    <a:pt x="171" y="512"/>
                  </a:cubicBezTo>
                  <a:cubicBezTo>
                    <a:pt x="144" y="519"/>
                    <a:pt x="114" y="522"/>
                    <a:pt x="85" y="521"/>
                  </a:cubicBezTo>
                  <a:cubicBezTo>
                    <a:pt x="33" y="519"/>
                    <a:pt x="0" y="479"/>
                    <a:pt x="5" y="426"/>
                  </a:cubicBezTo>
                  <a:cubicBezTo>
                    <a:pt x="15" y="320"/>
                    <a:pt x="94" y="194"/>
                    <a:pt x="234" y="161"/>
                  </a:cubicBezTo>
                  <a:cubicBezTo>
                    <a:pt x="303" y="145"/>
                    <a:pt x="365" y="161"/>
                    <a:pt x="427" y="187"/>
                  </a:cubicBezTo>
                  <a:cubicBezTo>
                    <a:pt x="462" y="202"/>
                    <a:pt x="496" y="217"/>
                    <a:pt x="531" y="233"/>
                  </a:cubicBezTo>
                  <a:cubicBezTo>
                    <a:pt x="592" y="260"/>
                    <a:pt x="656" y="261"/>
                    <a:pt x="720" y="247"/>
                  </a:cubicBezTo>
                  <a:cubicBezTo>
                    <a:pt x="750" y="241"/>
                    <a:pt x="780" y="231"/>
                    <a:pt x="809" y="222"/>
                  </a:cubicBezTo>
                  <a:cubicBezTo>
                    <a:pt x="819" y="218"/>
                    <a:pt x="829" y="213"/>
                    <a:pt x="837" y="207"/>
                  </a:cubicBezTo>
                  <a:cubicBezTo>
                    <a:pt x="851" y="197"/>
                    <a:pt x="852" y="184"/>
                    <a:pt x="838" y="174"/>
                  </a:cubicBezTo>
                  <a:cubicBezTo>
                    <a:pt x="822" y="161"/>
                    <a:pt x="804" y="151"/>
                    <a:pt x="786" y="142"/>
                  </a:cubicBezTo>
                  <a:cubicBezTo>
                    <a:pt x="774" y="135"/>
                    <a:pt x="763" y="128"/>
                    <a:pt x="756" y="115"/>
                  </a:cubicBezTo>
                  <a:cubicBezTo>
                    <a:pt x="728" y="67"/>
                    <a:pt x="682" y="45"/>
                    <a:pt x="631" y="32"/>
                  </a:cubicBezTo>
                  <a:cubicBezTo>
                    <a:pt x="556" y="13"/>
                    <a:pt x="483" y="25"/>
                    <a:pt x="411" y="46"/>
                  </a:cubicBezTo>
                  <a:cubicBezTo>
                    <a:pt x="345" y="65"/>
                    <a:pt x="285" y="97"/>
                    <a:pt x="224" y="126"/>
                  </a:cubicBezTo>
                  <a:cubicBezTo>
                    <a:pt x="220" y="128"/>
                    <a:pt x="215" y="130"/>
                    <a:pt x="211" y="131"/>
                  </a:cubicBezTo>
                  <a:cubicBezTo>
                    <a:pt x="210" y="130"/>
                    <a:pt x="210" y="129"/>
                    <a:pt x="209" y="128"/>
                  </a:cubicBezTo>
                  <a:close/>
                  <a:moveTo>
                    <a:pt x="403" y="196"/>
                  </a:moveTo>
                  <a:cubicBezTo>
                    <a:pt x="400" y="193"/>
                    <a:pt x="398" y="192"/>
                    <a:pt x="395" y="190"/>
                  </a:cubicBezTo>
                  <a:cubicBezTo>
                    <a:pt x="339" y="160"/>
                    <a:pt x="279" y="157"/>
                    <a:pt x="220" y="178"/>
                  </a:cubicBezTo>
                  <a:cubicBezTo>
                    <a:pt x="158" y="200"/>
                    <a:pt x="111" y="244"/>
                    <a:pt x="70" y="294"/>
                  </a:cubicBezTo>
                  <a:cubicBezTo>
                    <a:pt x="45" y="325"/>
                    <a:pt x="24" y="360"/>
                    <a:pt x="17" y="400"/>
                  </a:cubicBezTo>
                  <a:cubicBezTo>
                    <a:pt x="6" y="460"/>
                    <a:pt x="43" y="504"/>
                    <a:pt x="104" y="503"/>
                  </a:cubicBezTo>
                  <a:cubicBezTo>
                    <a:pt x="138" y="503"/>
                    <a:pt x="170" y="492"/>
                    <a:pt x="201" y="478"/>
                  </a:cubicBezTo>
                  <a:cubicBezTo>
                    <a:pt x="252" y="456"/>
                    <a:pt x="280" y="417"/>
                    <a:pt x="292" y="364"/>
                  </a:cubicBezTo>
                  <a:cubicBezTo>
                    <a:pt x="299" y="336"/>
                    <a:pt x="306" y="308"/>
                    <a:pt x="313" y="279"/>
                  </a:cubicBezTo>
                  <a:cubicBezTo>
                    <a:pt x="327" y="222"/>
                    <a:pt x="347" y="203"/>
                    <a:pt x="403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2765425" y="7048500"/>
              <a:ext cx="1139825" cy="3148013"/>
            </a:xfrm>
            <a:custGeom>
              <a:avLst/>
              <a:gdLst>
                <a:gd name="T0" fmla="*/ 167 w 352"/>
                <a:gd name="T1" fmla="*/ 889 h 971"/>
                <a:gd name="T2" fmla="*/ 231 w 352"/>
                <a:gd name="T3" fmla="*/ 720 h 971"/>
                <a:gd name="T4" fmla="*/ 303 w 352"/>
                <a:gd name="T5" fmla="*/ 421 h 971"/>
                <a:gd name="T6" fmla="*/ 298 w 352"/>
                <a:gd name="T7" fmla="*/ 228 h 971"/>
                <a:gd name="T8" fmla="*/ 266 w 352"/>
                <a:gd name="T9" fmla="*/ 165 h 971"/>
                <a:gd name="T10" fmla="*/ 217 w 352"/>
                <a:gd name="T11" fmla="*/ 50 h 971"/>
                <a:gd name="T12" fmla="*/ 197 w 352"/>
                <a:gd name="T13" fmla="*/ 43 h 971"/>
                <a:gd name="T14" fmla="*/ 51 w 352"/>
                <a:gd name="T15" fmla="*/ 264 h 971"/>
                <a:gd name="T16" fmla="*/ 39 w 352"/>
                <a:gd name="T17" fmla="*/ 437 h 971"/>
                <a:gd name="T18" fmla="*/ 59 w 352"/>
                <a:gd name="T19" fmla="*/ 682 h 971"/>
                <a:gd name="T20" fmla="*/ 71 w 352"/>
                <a:gd name="T21" fmla="*/ 905 h 971"/>
                <a:gd name="T22" fmla="*/ 79 w 352"/>
                <a:gd name="T23" fmla="*/ 955 h 971"/>
                <a:gd name="T24" fmla="*/ 79 w 352"/>
                <a:gd name="T25" fmla="*/ 970 h 971"/>
                <a:gd name="T26" fmla="*/ 73 w 352"/>
                <a:gd name="T27" fmla="*/ 971 h 971"/>
                <a:gd name="T28" fmla="*/ 59 w 352"/>
                <a:gd name="T29" fmla="*/ 914 h 971"/>
                <a:gd name="T30" fmla="*/ 41 w 352"/>
                <a:gd name="T31" fmla="*/ 696 h 971"/>
                <a:gd name="T32" fmla="*/ 22 w 352"/>
                <a:gd name="T33" fmla="*/ 461 h 971"/>
                <a:gd name="T34" fmla="*/ 8 w 352"/>
                <a:gd name="T35" fmla="*/ 389 h 971"/>
                <a:gd name="T36" fmla="*/ 39 w 352"/>
                <a:gd name="T37" fmla="*/ 228 h 971"/>
                <a:gd name="T38" fmla="*/ 193 w 352"/>
                <a:gd name="T39" fmla="*/ 14 h 971"/>
                <a:gd name="T40" fmla="*/ 218 w 352"/>
                <a:gd name="T41" fmla="*/ 0 h 971"/>
                <a:gd name="T42" fmla="*/ 224 w 352"/>
                <a:gd name="T43" fmla="*/ 25 h 971"/>
                <a:gd name="T44" fmla="*/ 262 w 352"/>
                <a:gd name="T45" fmla="*/ 110 h 971"/>
                <a:gd name="T46" fmla="*/ 316 w 352"/>
                <a:gd name="T47" fmla="*/ 193 h 971"/>
                <a:gd name="T48" fmla="*/ 333 w 352"/>
                <a:gd name="T49" fmla="*/ 406 h 971"/>
                <a:gd name="T50" fmla="*/ 287 w 352"/>
                <a:gd name="T51" fmla="*/ 567 h 971"/>
                <a:gd name="T52" fmla="*/ 237 w 352"/>
                <a:gd name="T53" fmla="*/ 757 h 971"/>
                <a:gd name="T54" fmla="*/ 187 w 352"/>
                <a:gd name="T55" fmla="*/ 873 h 971"/>
                <a:gd name="T56" fmla="*/ 170 w 352"/>
                <a:gd name="T57" fmla="*/ 892 h 971"/>
                <a:gd name="T58" fmla="*/ 167 w 352"/>
                <a:gd name="T59" fmla="*/ 88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2" h="971">
                  <a:moveTo>
                    <a:pt x="167" y="889"/>
                  </a:moveTo>
                  <a:cubicBezTo>
                    <a:pt x="203" y="838"/>
                    <a:pt x="218" y="779"/>
                    <a:pt x="231" y="720"/>
                  </a:cubicBezTo>
                  <a:cubicBezTo>
                    <a:pt x="254" y="620"/>
                    <a:pt x="280" y="521"/>
                    <a:pt x="303" y="421"/>
                  </a:cubicBezTo>
                  <a:cubicBezTo>
                    <a:pt x="318" y="357"/>
                    <a:pt x="322" y="291"/>
                    <a:pt x="298" y="228"/>
                  </a:cubicBezTo>
                  <a:cubicBezTo>
                    <a:pt x="290" y="206"/>
                    <a:pt x="279" y="185"/>
                    <a:pt x="266" y="165"/>
                  </a:cubicBezTo>
                  <a:cubicBezTo>
                    <a:pt x="244" y="129"/>
                    <a:pt x="226" y="92"/>
                    <a:pt x="217" y="50"/>
                  </a:cubicBezTo>
                  <a:cubicBezTo>
                    <a:pt x="214" y="34"/>
                    <a:pt x="208" y="32"/>
                    <a:pt x="197" y="43"/>
                  </a:cubicBezTo>
                  <a:cubicBezTo>
                    <a:pt x="135" y="108"/>
                    <a:pt x="79" y="176"/>
                    <a:pt x="51" y="264"/>
                  </a:cubicBezTo>
                  <a:cubicBezTo>
                    <a:pt x="33" y="321"/>
                    <a:pt x="30" y="379"/>
                    <a:pt x="39" y="437"/>
                  </a:cubicBezTo>
                  <a:cubicBezTo>
                    <a:pt x="52" y="518"/>
                    <a:pt x="56" y="600"/>
                    <a:pt x="59" y="682"/>
                  </a:cubicBezTo>
                  <a:cubicBezTo>
                    <a:pt x="62" y="756"/>
                    <a:pt x="66" y="831"/>
                    <a:pt x="71" y="905"/>
                  </a:cubicBezTo>
                  <a:cubicBezTo>
                    <a:pt x="72" y="922"/>
                    <a:pt x="76" y="939"/>
                    <a:pt x="79" y="955"/>
                  </a:cubicBezTo>
                  <a:cubicBezTo>
                    <a:pt x="79" y="960"/>
                    <a:pt x="79" y="965"/>
                    <a:pt x="79" y="970"/>
                  </a:cubicBezTo>
                  <a:cubicBezTo>
                    <a:pt x="77" y="970"/>
                    <a:pt x="75" y="971"/>
                    <a:pt x="73" y="971"/>
                  </a:cubicBezTo>
                  <a:cubicBezTo>
                    <a:pt x="68" y="952"/>
                    <a:pt x="61" y="934"/>
                    <a:pt x="59" y="914"/>
                  </a:cubicBezTo>
                  <a:cubicBezTo>
                    <a:pt x="52" y="842"/>
                    <a:pt x="46" y="769"/>
                    <a:pt x="41" y="696"/>
                  </a:cubicBezTo>
                  <a:cubicBezTo>
                    <a:pt x="35" y="618"/>
                    <a:pt x="29" y="539"/>
                    <a:pt x="22" y="461"/>
                  </a:cubicBezTo>
                  <a:cubicBezTo>
                    <a:pt x="20" y="436"/>
                    <a:pt x="12" y="413"/>
                    <a:pt x="8" y="389"/>
                  </a:cubicBezTo>
                  <a:cubicBezTo>
                    <a:pt x="0" y="332"/>
                    <a:pt x="16" y="279"/>
                    <a:pt x="39" y="228"/>
                  </a:cubicBezTo>
                  <a:cubicBezTo>
                    <a:pt x="75" y="145"/>
                    <a:pt x="126" y="74"/>
                    <a:pt x="193" y="14"/>
                  </a:cubicBezTo>
                  <a:cubicBezTo>
                    <a:pt x="200" y="8"/>
                    <a:pt x="210" y="5"/>
                    <a:pt x="218" y="0"/>
                  </a:cubicBezTo>
                  <a:cubicBezTo>
                    <a:pt x="220" y="8"/>
                    <a:pt x="224" y="17"/>
                    <a:pt x="224" y="25"/>
                  </a:cubicBezTo>
                  <a:cubicBezTo>
                    <a:pt x="227" y="58"/>
                    <a:pt x="244" y="84"/>
                    <a:pt x="262" y="110"/>
                  </a:cubicBezTo>
                  <a:cubicBezTo>
                    <a:pt x="280" y="138"/>
                    <a:pt x="300" y="164"/>
                    <a:pt x="316" y="193"/>
                  </a:cubicBezTo>
                  <a:cubicBezTo>
                    <a:pt x="352" y="261"/>
                    <a:pt x="351" y="334"/>
                    <a:pt x="333" y="406"/>
                  </a:cubicBezTo>
                  <a:cubicBezTo>
                    <a:pt x="319" y="460"/>
                    <a:pt x="301" y="513"/>
                    <a:pt x="287" y="567"/>
                  </a:cubicBezTo>
                  <a:cubicBezTo>
                    <a:pt x="269" y="630"/>
                    <a:pt x="255" y="694"/>
                    <a:pt x="237" y="757"/>
                  </a:cubicBezTo>
                  <a:cubicBezTo>
                    <a:pt x="226" y="798"/>
                    <a:pt x="212" y="838"/>
                    <a:pt x="187" y="873"/>
                  </a:cubicBezTo>
                  <a:cubicBezTo>
                    <a:pt x="182" y="880"/>
                    <a:pt x="176" y="886"/>
                    <a:pt x="170" y="892"/>
                  </a:cubicBezTo>
                  <a:cubicBezTo>
                    <a:pt x="169" y="891"/>
                    <a:pt x="168" y="890"/>
                    <a:pt x="167" y="8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968375" y="7385050"/>
              <a:ext cx="1520825" cy="3641725"/>
            </a:xfrm>
            <a:custGeom>
              <a:avLst/>
              <a:gdLst>
                <a:gd name="T0" fmla="*/ 141 w 470"/>
                <a:gd name="T1" fmla="*/ 62 h 1123"/>
                <a:gd name="T2" fmla="*/ 39 w 470"/>
                <a:gd name="T3" fmla="*/ 15 h 1123"/>
                <a:gd name="T4" fmla="*/ 42 w 470"/>
                <a:gd name="T5" fmla="*/ 29 h 1123"/>
                <a:gd name="T6" fmla="*/ 54 w 470"/>
                <a:gd name="T7" fmla="*/ 209 h 1123"/>
                <a:gd name="T8" fmla="*/ 31 w 470"/>
                <a:gd name="T9" fmla="*/ 372 h 1123"/>
                <a:gd name="T10" fmla="*/ 132 w 470"/>
                <a:gd name="T11" fmla="*/ 675 h 1123"/>
                <a:gd name="T12" fmla="*/ 243 w 470"/>
                <a:gd name="T13" fmla="*/ 786 h 1123"/>
                <a:gd name="T14" fmla="*/ 331 w 470"/>
                <a:gd name="T15" fmla="*/ 928 h 1123"/>
                <a:gd name="T16" fmla="*/ 470 w 470"/>
                <a:gd name="T17" fmla="*/ 1119 h 1123"/>
                <a:gd name="T18" fmla="*/ 466 w 470"/>
                <a:gd name="T19" fmla="*/ 1123 h 1123"/>
                <a:gd name="T20" fmla="*/ 420 w 470"/>
                <a:gd name="T21" fmla="*/ 1090 h 1123"/>
                <a:gd name="T22" fmla="*/ 333 w 470"/>
                <a:gd name="T23" fmla="*/ 970 h 1123"/>
                <a:gd name="T24" fmla="*/ 187 w 470"/>
                <a:gd name="T25" fmla="*/ 767 h 1123"/>
                <a:gd name="T26" fmla="*/ 86 w 470"/>
                <a:gd name="T27" fmla="*/ 662 h 1123"/>
                <a:gd name="T28" fmla="*/ 1 w 470"/>
                <a:gd name="T29" fmla="*/ 410 h 1123"/>
                <a:gd name="T30" fmla="*/ 27 w 470"/>
                <a:gd name="T31" fmla="*/ 204 h 1123"/>
                <a:gd name="T32" fmla="*/ 41 w 470"/>
                <a:gd name="T33" fmla="*/ 126 h 1123"/>
                <a:gd name="T34" fmla="*/ 25 w 470"/>
                <a:gd name="T35" fmla="*/ 26 h 1123"/>
                <a:gd name="T36" fmla="*/ 36 w 470"/>
                <a:gd name="T37" fmla="*/ 1 h 1123"/>
                <a:gd name="T38" fmla="*/ 46 w 470"/>
                <a:gd name="T39" fmla="*/ 1 h 1123"/>
                <a:gd name="T40" fmla="*/ 141 w 470"/>
                <a:gd name="T41" fmla="*/ 6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0" h="1123">
                  <a:moveTo>
                    <a:pt x="141" y="62"/>
                  </a:moveTo>
                  <a:cubicBezTo>
                    <a:pt x="111" y="39"/>
                    <a:pt x="79" y="22"/>
                    <a:pt x="39" y="15"/>
                  </a:cubicBezTo>
                  <a:cubicBezTo>
                    <a:pt x="40" y="21"/>
                    <a:pt x="40" y="25"/>
                    <a:pt x="42" y="29"/>
                  </a:cubicBezTo>
                  <a:cubicBezTo>
                    <a:pt x="66" y="88"/>
                    <a:pt x="63" y="148"/>
                    <a:pt x="54" y="209"/>
                  </a:cubicBezTo>
                  <a:cubicBezTo>
                    <a:pt x="47" y="264"/>
                    <a:pt x="38" y="318"/>
                    <a:pt x="31" y="372"/>
                  </a:cubicBezTo>
                  <a:cubicBezTo>
                    <a:pt x="18" y="489"/>
                    <a:pt x="53" y="590"/>
                    <a:pt x="132" y="675"/>
                  </a:cubicBezTo>
                  <a:cubicBezTo>
                    <a:pt x="168" y="713"/>
                    <a:pt x="206" y="749"/>
                    <a:pt x="243" y="786"/>
                  </a:cubicBezTo>
                  <a:cubicBezTo>
                    <a:pt x="283" y="827"/>
                    <a:pt x="314" y="873"/>
                    <a:pt x="331" y="928"/>
                  </a:cubicBezTo>
                  <a:cubicBezTo>
                    <a:pt x="356" y="1006"/>
                    <a:pt x="396" y="1075"/>
                    <a:pt x="470" y="1119"/>
                  </a:cubicBezTo>
                  <a:cubicBezTo>
                    <a:pt x="468" y="1120"/>
                    <a:pt x="467" y="1121"/>
                    <a:pt x="466" y="1123"/>
                  </a:cubicBezTo>
                  <a:cubicBezTo>
                    <a:pt x="451" y="1112"/>
                    <a:pt x="435" y="1101"/>
                    <a:pt x="420" y="1090"/>
                  </a:cubicBezTo>
                  <a:cubicBezTo>
                    <a:pt x="380" y="1057"/>
                    <a:pt x="351" y="1016"/>
                    <a:pt x="333" y="970"/>
                  </a:cubicBezTo>
                  <a:cubicBezTo>
                    <a:pt x="301" y="889"/>
                    <a:pt x="246" y="827"/>
                    <a:pt x="187" y="767"/>
                  </a:cubicBezTo>
                  <a:cubicBezTo>
                    <a:pt x="153" y="733"/>
                    <a:pt x="118" y="699"/>
                    <a:pt x="86" y="662"/>
                  </a:cubicBezTo>
                  <a:cubicBezTo>
                    <a:pt x="22" y="591"/>
                    <a:pt x="0" y="505"/>
                    <a:pt x="1" y="410"/>
                  </a:cubicBezTo>
                  <a:cubicBezTo>
                    <a:pt x="2" y="340"/>
                    <a:pt x="16" y="272"/>
                    <a:pt x="27" y="204"/>
                  </a:cubicBezTo>
                  <a:cubicBezTo>
                    <a:pt x="31" y="178"/>
                    <a:pt x="36" y="152"/>
                    <a:pt x="41" y="126"/>
                  </a:cubicBezTo>
                  <a:cubicBezTo>
                    <a:pt x="48" y="90"/>
                    <a:pt x="43" y="57"/>
                    <a:pt x="25" y="26"/>
                  </a:cubicBezTo>
                  <a:cubicBezTo>
                    <a:pt x="17" y="13"/>
                    <a:pt x="21" y="5"/>
                    <a:pt x="36" y="1"/>
                  </a:cubicBezTo>
                  <a:cubicBezTo>
                    <a:pt x="39" y="1"/>
                    <a:pt x="43" y="0"/>
                    <a:pt x="46" y="1"/>
                  </a:cubicBezTo>
                  <a:cubicBezTo>
                    <a:pt x="87" y="6"/>
                    <a:pt x="118" y="28"/>
                    <a:pt x="14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377825" y="9642475"/>
              <a:ext cx="2266950" cy="1509713"/>
            </a:xfrm>
            <a:custGeom>
              <a:avLst/>
              <a:gdLst>
                <a:gd name="T0" fmla="*/ 700 w 700"/>
                <a:gd name="T1" fmla="*/ 457 h 466"/>
                <a:gd name="T2" fmla="*/ 570 w 700"/>
                <a:gd name="T3" fmla="*/ 449 h 466"/>
                <a:gd name="T4" fmla="*/ 367 w 700"/>
                <a:gd name="T5" fmla="*/ 408 h 466"/>
                <a:gd name="T6" fmla="*/ 251 w 700"/>
                <a:gd name="T7" fmla="*/ 363 h 466"/>
                <a:gd name="T8" fmla="*/ 194 w 700"/>
                <a:gd name="T9" fmla="*/ 291 h 466"/>
                <a:gd name="T10" fmla="*/ 104 w 700"/>
                <a:gd name="T11" fmla="*/ 167 h 466"/>
                <a:gd name="T12" fmla="*/ 19 w 700"/>
                <a:gd name="T13" fmla="*/ 79 h 466"/>
                <a:gd name="T14" fmla="*/ 27 w 700"/>
                <a:gd name="T15" fmla="*/ 33 h 466"/>
                <a:gd name="T16" fmla="*/ 196 w 700"/>
                <a:gd name="T17" fmla="*/ 16 h 466"/>
                <a:gd name="T18" fmla="*/ 402 w 700"/>
                <a:gd name="T19" fmla="*/ 189 h 466"/>
                <a:gd name="T20" fmla="*/ 494 w 700"/>
                <a:gd name="T21" fmla="*/ 306 h 466"/>
                <a:gd name="T22" fmla="*/ 527 w 700"/>
                <a:gd name="T23" fmla="*/ 332 h 466"/>
                <a:gd name="T24" fmla="*/ 476 w 700"/>
                <a:gd name="T25" fmla="*/ 306 h 466"/>
                <a:gd name="T26" fmla="*/ 373 w 700"/>
                <a:gd name="T27" fmla="*/ 184 h 466"/>
                <a:gd name="T28" fmla="*/ 288 w 700"/>
                <a:gd name="T29" fmla="*/ 79 h 466"/>
                <a:gd name="T30" fmla="*/ 171 w 700"/>
                <a:gd name="T31" fmla="*/ 27 h 466"/>
                <a:gd name="T32" fmla="*/ 30 w 700"/>
                <a:gd name="T33" fmla="*/ 44 h 466"/>
                <a:gd name="T34" fmla="*/ 12 w 700"/>
                <a:gd name="T35" fmla="*/ 55 h 466"/>
                <a:gd name="T36" fmla="*/ 23 w 700"/>
                <a:gd name="T37" fmla="*/ 72 h 466"/>
                <a:gd name="T38" fmla="*/ 211 w 700"/>
                <a:gd name="T39" fmla="*/ 273 h 466"/>
                <a:gd name="T40" fmla="*/ 383 w 700"/>
                <a:gd name="T41" fmla="*/ 389 h 466"/>
                <a:gd name="T42" fmla="*/ 651 w 700"/>
                <a:gd name="T43" fmla="*/ 448 h 466"/>
                <a:gd name="T44" fmla="*/ 685 w 700"/>
                <a:gd name="T45" fmla="*/ 452 h 466"/>
                <a:gd name="T46" fmla="*/ 700 w 700"/>
                <a:gd name="T47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0" h="466">
                  <a:moveTo>
                    <a:pt x="700" y="457"/>
                  </a:moveTo>
                  <a:cubicBezTo>
                    <a:pt x="655" y="466"/>
                    <a:pt x="612" y="458"/>
                    <a:pt x="570" y="449"/>
                  </a:cubicBezTo>
                  <a:cubicBezTo>
                    <a:pt x="502" y="435"/>
                    <a:pt x="435" y="422"/>
                    <a:pt x="367" y="408"/>
                  </a:cubicBezTo>
                  <a:cubicBezTo>
                    <a:pt x="326" y="399"/>
                    <a:pt x="286" y="388"/>
                    <a:pt x="251" y="363"/>
                  </a:cubicBezTo>
                  <a:cubicBezTo>
                    <a:pt x="225" y="344"/>
                    <a:pt x="206" y="320"/>
                    <a:pt x="194" y="291"/>
                  </a:cubicBezTo>
                  <a:cubicBezTo>
                    <a:pt x="174" y="242"/>
                    <a:pt x="144" y="202"/>
                    <a:pt x="104" y="167"/>
                  </a:cubicBezTo>
                  <a:cubicBezTo>
                    <a:pt x="73" y="141"/>
                    <a:pt x="46" y="109"/>
                    <a:pt x="19" y="79"/>
                  </a:cubicBezTo>
                  <a:cubicBezTo>
                    <a:pt x="0" y="59"/>
                    <a:pt x="3" y="47"/>
                    <a:pt x="27" y="33"/>
                  </a:cubicBezTo>
                  <a:cubicBezTo>
                    <a:pt x="80" y="0"/>
                    <a:pt x="138" y="0"/>
                    <a:pt x="196" y="16"/>
                  </a:cubicBezTo>
                  <a:cubicBezTo>
                    <a:pt x="290" y="43"/>
                    <a:pt x="354" y="106"/>
                    <a:pt x="402" y="189"/>
                  </a:cubicBezTo>
                  <a:cubicBezTo>
                    <a:pt x="427" y="232"/>
                    <a:pt x="454" y="274"/>
                    <a:pt x="494" y="306"/>
                  </a:cubicBezTo>
                  <a:cubicBezTo>
                    <a:pt x="504" y="315"/>
                    <a:pt x="516" y="323"/>
                    <a:pt x="527" y="332"/>
                  </a:cubicBezTo>
                  <a:cubicBezTo>
                    <a:pt x="507" y="329"/>
                    <a:pt x="491" y="318"/>
                    <a:pt x="476" y="306"/>
                  </a:cubicBezTo>
                  <a:cubicBezTo>
                    <a:pt x="435" y="271"/>
                    <a:pt x="405" y="226"/>
                    <a:pt x="373" y="184"/>
                  </a:cubicBezTo>
                  <a:cubicBezTo>
                    <a:pt x="345" y="148"/>
                    <a:pt x="317" y="113"/>
                    <a:pt x="288" y="79"/>
                  </a:cubicBezTo>
                  <a:cubicBezTo>
                    <a:pt x="257" y="44"/>
                    <a:pt x="216" y="29"/>
                    <a:pt x="171" y="27"/>
                  </a:cubicBezTo>
                  <a:cubicBezTo>
                    <a:pt x="123" y="25"/>
                    <a:pt x="76" y="30"/>
                    <a:pt x="30" y="44"/>
                  </a:cubicBezTo>
                  <a:cubicBezTo>
                    <a:pt x="23" y="46"/>
                    <a:pt x="18" y="51"/>
                    <a:pt x="12" y="55"/>
                  </a:cubicBezTo>
                  <a:cubicBezTo>
                    <a:pt x="16" y="61"/>
                    <a:pt x="18" y="68"/>
                    <a:pt x="23" y="72"/>
                  </a:cubicBezTo>
                  <a:cubicBezTo>
                    <a:pt x="101" y="125"/>
                    <a:pt x="159" y="196"/>
                    <a:pt x="211" y="273"/>
                  </a:cubicBezTo>
                  <a:cubicBezTo>
                    <a:pt x="253" y="335"/>
                    <a:pt x="310" y="373"/>
                    <a:pt x="383" y="389"/>
                  </a:cubicBezTo>
                  <a:cubicBezTo>
                    <a:pt x="472" y="408"/>
                    <a:pt x="562" y="428"/>
                    <a:pt x="651" y="448"/>
                  </a:cubicBezTo>
                  <a:cubicBezTo>
                    <a:pt x="662" y="450"/>
                    <a:pt x="674" y="450"/>
                    <a:pt x="685" y="452"/>
                  </a:cubicBezTo>
                  <a:cubicBezTo>
                    <a:pt x="690" y="453"/>
                    <a:pt x="695" y="455"/>
                    <a:pt x="700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3535363" y="7392988"/>
              <a:ext cx="1385888" cy="2308225"/>
            </a:xfrm>
            <a:custGeom>
              <a:avLst/>
              <a:gdLst>
                <a:gd name="T0" fmla="*/ 0 w 428"/>
                <a:gd name="T1" fmla="*/ 711 h 712"/>
                <a:gd name="T2" fmla="*/ 71 w 428"/>
                <a:gd name="T3" fmla="*/ 457 h 712"/>
                <a:gd name="T4" fmla="*/ 295 w 428"/>
                <a:gd name="T5" fmla="*/ 108 h 712"/>
                <a:gd name="T6" fmla="*/ 345 w 428"/>
                <a:gd name="T7" fmla="*/ 54 h 712"/>
                <a:gd name="T8" fmla="*/ 355 w 428"/>
                <a:gd name="T9" fmla="*/ 9 h 712"/>
                <a:gd name="T10" fmla="*/ 427 w 428"/>
                <a:gd name="T11" fmla="*/ 64 h 712"/>
                <a:gd name="T12" fmla="*/ 404 w 428"/>
                <a:gd name="T13" fmla="*/ 158 h 712"/>
                <a:gd name="T14" fmla="*/ 225 w 428"/>
                <a:gd name="T15" fmla="*/ 465 h 712"/>
                <a:gd name="T16" fmla="*/ 125 w 428"/>
                <a:gd name="T17" fmla="*/ 590 h 712"/>
                <a:gd name="T18" fmla="*/ 122 w 428"/>
                <a:gd name="T19" fmla="*/ 588 h 712"/>
                <a:gd name="T20" fmla="*/ 145 w 428"/>
                <a:gd name="T21" fmla="*/ 554 h 712"/>
                <a:gd name="T22" fmla="*/ 335 w 428"/>
                <a:gd name="T23" fmla="*/ 259 h 712"/>
                <a:gd name="T24" fmla="*/ 395 w 428"/>
                <a:gd name="T25" fmla="*/ 112 h 712"/>
                <a:gd name="T26" fmla="*/ 400 w 428"/>
                <a:gd name="T27" fmla="*/ 54 h 712"/>
                <a:gd name="T28" fmla="*/ 371 w 428"/>
                <a:gd name="T29" fmla="*/ 26 h 712"/>
                <a:gd name="T30" fmla="*/ 288 w 428"/>
                <a:gd name="T31" fmla="*/ 131 h 712"/>
                <a:gd name="T32" fmla="*/ 79 w 428"/>
                <a:gd name="T33" fmla="*/ 492 h 712"/>
                <a:gd name="T34" fmla="*/ 9 w 428"/>
                <a:gd name="T35" fmla="*/ 698 h 712"/>
                <a:gd name="T36" fmla="*/ 4 w 428"/>
                <a:gd name="T37" fmla="*/ 712 h 712"/>
                <a:gd name="T38" fmla="*/ 0 w 428"/>
                <a:gd name="T39" fmla="*/ 71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8" h="712">
                  <a:moveTo>
                    <a:pt x="0" y="711"/>
                  </a:moveTo>
                  <a:cubicBezTo>
                    <a:pt x="23" y="626"/>
                    <a:pt x="44" y="541"/>
                    <a:pt x="71" y="457"/>
                  </a:cubicBezTo>
                  <a:cubicBezTo>
                    <a:pt x="115" y="322"/>
                    <a:pt x="192" y="206"/>
                    <a:pt x="295" y="108"/>
                  </a:cubicBezTo>
                  <a:cubicBezTo>
                    <a:pt x="313" y="91"/>
                    <a:pt x="330" y="73"/>
                    <a:pt x="345" y="54"/>
                  </a:cubicBezTo>
                  <a:cubicBezTo>
                    <a:pt x="356" y="42"/>
                    <a:pt x="362" y="26"/>
                    <a:pt x="355" y="9"/>
                  </a:cubicBezTo>
                  <a:cubicBezTo>
                    <a:pt x="395" y="0"/>
                    <a:pt x="426" y="23"/>
                    <a:pt x="427" y="64"/>
                  </a:cubicBezTo>
                  <a:cubicBezTo>
                    <a:pt x="428" y="98"/>
                    <a:pt x="416" y="128"/>
                    <a:pt x="404" y="158"/>
                  </a:cubicBezTo>
                  <a:cubicBezTo>
                    <a:pt x="361" y="270"/>
                    <a:pt x="297" y="370"/>
                    <a:pt x="225" y="465"/>
                  </a:cubicBezTo>
                  <a:cubicBezTo>
                    <a:pt x="192" y="507"/>
                    <a:pt x="158" y="549"/>
                    <a:pt x="125" y="590"/>
                  </a:cubicBezTo>
                  <a:cubicBezTo>
                    <a:pt x="124" y="590"/>
                    <a:pt x="123" y="589"/>
                    <a:pt x="122" y="588"/>
                  </a:cubicBezTo>
                  <a:cubicBezTo>
                    <a:pt x="130" y="577"/>
                    <a:pt x="138" y="566"/>
                    <a:pt x="145" y="554"/>
                  </a:cubicBezTo>
                  <a:cubicBezTo>
                    <a:pt x="208" y="456"/>
                    <a:pt x="273" y="359"/>
                    <a:pt x="335" y="259"/>
                  </a:cubicBezTo>
                  <a:cubicBezTo>
                    <a:pt x="363" y="214"/>
                    <a:pt x="383" y="164"/>
                    <a:pt x="395" y="112"/>
                  </a:cubicBezTo>
                  <a:cubicBezTo>
                    <a:pt x="399" y="93"/>
                    <a:pt x="400" y="73"/>
                    <a:pt x="400" y="54"/>
                  </a:cubicBezTo>
                  <a:cubicBezTo>
                    <a:pt x="399" y="37"/>
                    <a:pt x="389" y="29"/>
                    <a:pt x="371" y="26"/>
                  </a:cubicBezTo>
                  <a:cubicBezTo>
                    <a:pt x="351" y="67"/>
                    <a:pt x="319" y="99"/>
                    <a:pt x="288" y="131"/>
                  </a:cubicBezTo>
                  <a:cubicBezTo>
                    <a:pt x="190" y="235"/>
                    <a:pt x="121" y="356"/>
                    <a:pt x="79" y="492"/>
                  </a:cubicBezTo>
                  <a:cubicBezTo>
                    <a:pt x="58" y="561"/>
                    <a:pt x="33" y="629"/>
                    <a:pt x="9" y="698"/>
                  </a:cubicBezTo>
                  <a:cubicBezTo>
                    <a:pt x="8" y="703"/>
                    <a:pt x="6" y="707"/>
                    <a:pt x="4" y="712"/>
                  </a:cubicBezTo>
                  <a:cubicBezTo>
                    <a:pt x="2" y="711"/>
                    <a:pt x="1" y="711"/>
                    <a:pt x="0" y="7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1644650" y="7396163"/>
              <a:ext cx="1301750" cy="2865438"/>
            </a:xfrm>
            <a:custGeom>
              <a:avLst/>
              <a:gdLst>
                <a:gd name="T0" fmla="*/ 1 w 402"/>
                <a:gd name="T1" fmla="*/ 3 h 884"/>
                <a:gd name="T2" fmla="*/ 30 w 402"/>
                <a:gd name="T3" fmla="*/ 5 h 884"/>
                <a:gd name="T4" fmla="*/ 46 w 402"/>
                <a:gd name="T5" fmla="*/ 16 h 884"/>
                <a:gd name="T6" fmla="*/ 176 w 402"/>
                <a:gd name="T7" fmla="*/ 111 h 884"/>
                <a:gd name="T8" fmla="*/ 333 w 402"/>
                <a:gd name="T9" fmla="*/ 342 h 884"/>
                <a:gd name="T10" fmla="*/ 348 w 402"/>
                <a:gd name="T11" fmla="*/ 555 h 884"/>
                <a:gd name="T12" fmla="*/ 357 w 402"/>
                <a:gd name="T13" fmla="*/ 729 h 884"/>
                <a:gd name="T14" fmla="*/ 400 w 402"/>
                <a:gd name="T15" fmla="*/ 868 h 884"/>
                <a:gd name="T16" fmla="*/ 400 w 402"/>
                <a:gd name="T17" fmla="*/ 884 h 884"/>
                <a:gd name="T18" fmla="*/ 342 w 402"/>
                <a:gd name="T19" fmla="*/ 770 h 884"/>
                <a:gd name="T20" fmla="*/ 317 w 402"/>
                <a:gd name="T21" fmla="*/ 554 h 884"/>
                <a:gd name="T22" fmla="*/ 313 w 402"/>
                <a:gd name="T23" fmla="*/ 366 h 884"/>
                <a:gd name="T24" fmla="*/ 207 w 402"/>
                <a:gd name="T25" fmla="*/ 162 h 884"/>
                <a:gd name="T26" fmla="*/ 103 w 402"/>
                <a:gd name="T27" fmla="*/ 89 h 884"/>
                <a:gd name="T28" fmla="*/ 31 w 402"/>
                <a:gd name="T29" fmla="*/ 24 h 884"/>
                <a:gd name="T30" fmla="*/ 0 w 402"/>
                <a:gd name="T31" fmla="*/ 3 h 884"/>
                <a:gd name="T32" fmla="*/ 1 w 402"/>
                <a:gd name="T33" fmla="*/ 3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2" h="884">
                  <a:moveTo>
                    <a:pt x="1" y="3"/>
                  </a:moveTo>
                  <a:cubicBezTo>
                    <a:pt x="11" y="4"/>
                    <a:pt x="21" y="3"/>
                    <a:pt x="30" y="5"/>
                  </a:cubicBezTo>
                  <a:cubicBezTo>
                    <a:pt x="36" y="6"/>
                    <a:pt x="42" y="11"/>
                    <a:pt x="46" y="16"/>
                  </a:cubicBezTo>
                  <a:cubicBezTo>
                    <a:pt x="84" y="56"/>
                    <a:pt x="131" y="82"/>
                    <a:pt x="176" y="111"/>
                  </a:cubicBezTo>
                  <a:cubicBezTo>
                    <a:pt x="260" y="166"/>
                    <a:pt x="312" y="244"/>
                    <a:pt x="333" y="342"/>
                  </a:cubicBezTo>
                  <a:cubicBezTo>
                    <a:pt x="347" y="412"/>
                    <a:pt x="345" y="484"/>
                    <a:pt x="348" y="555"/>
                  </a:cubicBezTo>
                  <a:cubicBezTo>
                    <a:pt x="350" y="613"/>
                    <a:pt x="351" y="671"/>
                    <a:pt x="357" y="729"/>
                  </a:cubicBezTo>
                  <a:cubicBezTo>
                    <a:pt x="362" y="778"/>
                    <a:pt x="377" y="825"/>
                    <a:pt x="400" y="868"/>
                  </a:cubicBezTo>
                  <a:cubicBezTo>
                    <a:pt x="402" y="873"/>
                    <a:pt x="401" y="879"/>
                    <a:pt x="400" y="884"/>
                  </a:cubicBezTo>
                  <a:cubicBezTo>
                    <a:pt x="371" y="850"/>
                    <a:pt x="354" y="811"/>
                    <a:pt x="342" y="770"/>
                  </a:cubicBezTo>
                  <a:cubicBezTo>
                    <a:pt x="322" y="699"/>
                    <a:pt x="319" y="627"/>
                    <a:pt x="317" y="554"/>
                  </a:cubicBezTo>
                  <a:cubicBezTo>
                    <a:pt x="316" y="491"/>
                    <a:pt x="315" y="428"/>
                    <a:pt x="313" y="366"/>
                  </a:cubicBezTo>
                  <a:cubicBezTo>
                    <a:pt x="309" y="281"/>
                    <a:pt x="271" y="214"/>
                    <a:pt x="207" y="162"/>
                  </a:cubicBezTo>
                  <a:cubicBezTo>
                    <a:pt x="174" y="135"/>
                    <a:pt x="139" y="111"/>
                    <a:pt x="103" y="89"/>
                  </a:cubicBezTo>
                  <a:cubicBezTo>
                    <a:pt x="75" y="72"/>
                    <a:pt x="50" y="52"/>
                    <a:pt x="31" y="24"/>
                  </a:cubicBezTo>
                  <a:cubicBezTo>
                    <a:pt x="24" y="14"/>
                    <a:pt x="17" y="0"/>
                    <a:pt x="0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1292225" y="7405688"/>
              <a:ext cx="1573213" cy="3714750"/>
            </a:xfrm>
            <a:custGeom>
              <a:avLst/>
              <a:gdLst>
                <a:gd name="T0" fmla="*/ 109 w 486"/>
                <a:gd name="T1" fmla="*/ 0 h 1146"/>
                <a:gd name="T2" fmla="*/ 87 w 486"/>
                <a:gd name="T3" fmla="*/ 47 h 1146"/>
                <a:gd name="T4" fmla="*/ 35 w 486"/>
                <a:gd name="T5" fmla="*/ 237 h 1146"/>
                <a:gd name="T6" fmla="*/ 47 w 486"/>
                <a:gd name="T7" fmla="*/ 468 h 1146"/>
                <a:gd name="T8" fmla="*/ 245 w 486"/>
                <a:gd name="T9" fmla="*/ 807 h 1146"/>
                <a:gd name="T10" fmla="*/ 261 w 486"/>
                <a:gd name="T11" fmla="*/ 833 h 1146"/>
                <a:gd name="T12" fmla="*/ 361 w 486"/>
                <a:gd name="T13" fmla="*/ 1051 h 1146"/>
                <a:gd name="T14" fmla="*/ 435 w 486"/>
                <a:gd name="T15" fmla="*/ 1112 h 1146"/>
                <a:gd name="T16" fmla="*/ 464 w 486"/>
                <a:gd name="T17" fmla="*/ 1124 h 1146"/>
                <a:gd name="T18" fmla="*/ 486 w 486"/>
                <a:gd name="T19" fmla="*/ 1143 h 1146"/>
                <a:gd name="T20" fmla="*/ 381 w 486"/>
                <a:gd name="T21" fmla="*/ 1115 h 1146"/>
                <a:gd name="T22" fmla="*/ 312 w 486"/>
                <a:gd name="T23" fmla="*/ 1011 h 1146"/>
                <a:gd name="T24" fmla="*/ 260 w 486"/>
                <a:gd name="T25" fmla="*/ 852 h 1146"/>
                <a:gd name="T26" fmla="*/ 235 w 486"/>
                <a:gd name="T27" fmla="*/ 807 h 1146"/>
                <a:gd name="T28" fmla="*/ 56 w 486"/>
                <a:gd name="T29" fmla="*/ 551 h 1146"/>
                <a:gd name="T30" fmla="*/ 4 w 486"/>
                <a:gd name="T31" fmla="*/ 293 h 1146"/>
                <a:gd name="T32" fmla="*/ 44 w 486"/>
                <a:gd name="T33" fmla="*/ 131 h 1146"/>
                <a:gd name="T34" fmla="*/ 81 w 486"/>
                <a:gd name="T35" fmla="*/ 31 h 1146"/>
                <a:gd name="T36" fmla="*/ 110 w 486"/>
                <a:gd name="T37" fmla="*/ 0 h 1146"/>
                <a:gd name="T38" fmla="*/ 109 w 486"/>
                <a:gd name="T39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6" h="1146">
                  <a:moveTo>
                    <a:pt x="109" y="0"/>
                  </a:moveTo>
                  <a:cubicBezTo>
                    <a:pt x="102" y="15"/>
                    <a:pt x="92" y="30"/>
                    <a:pt x="87" y="47"/>
                  </a:cubicBezTo>
                  <a:cubicBezTo>
                    <a:pt x="69" y="110"/>
                    <a:pt x="50" y="173"/>
                    <a:pt x="35" y="237"/>
                  </a:cubicBezTo>
                  <a:cubicBezTo>
                    <a:pt x="16" y="315"/>
                    <a:pt x="27" y="392"/>
                    <a:pt x="47" y="468"/>
                  </a:cubicBezTo>
                  <a:cubicBezTo>
                    <a:pt x="81" y="599"/>
                    <a:pt x="149" y="711"/>
                    <a:pt x="245" y="807"/>
                  </a:cubicBezTo>
                  <a:cubicBezTo>
                    <a:pt x="252" y="814"/>
                    <a:pt x="258" y="823"/>
                    <a:pt x="261" y="833"/>
                  </a:cubicBezTo>
                  <a:cubicBezTo>
                    <a:pt x="287" y="909"/>
                    <a:pt x="319" y="982"/>
                    <a:pt x="361" y="1051"/>
                  </a:cubicBezTo>
                  <a:cubicBezTo>
                    <a:pt x="379" y="1080"/>
                    <a:pt x="404" y="1100"/>
                    <a:pt x="435" y="1112"/>
                  </a:cubicBezTo>
                  <a:cubicBezTo>
                    <a:pt x="445" y="1116"/>
                    <a:pt x="455" y="1119"/>
                    <a:pt x="464" y="1124"/>
                  </a:cubicBezTo>
                  <a:cubicBezTo>
                    <a:pt x="473" y="1128"/>
                    <a:pt x="480" y="1135"/>
                    <a:pt x="486" y="1143"/>
                  </a:cubicBezTo>
                  <a:cubicBezTo>
                    <a:pt x="447" y="1146"/>
                    <a:pt x="411" y="1141"/>
                    <a:pt x="381" y="1115"/>
                  </a:cubicBezTo>
                  <a:cubicBezTo>
                    <a:pt x="348" y="1087"/>
                    <a:pt x="327" y="1051"/>
                    <a:pt x="312" y="1011"/>
                  </a:cubicBezTo>
                  <a:cubicBezTo>
                    <a:pt x="293" y="959"/>
                    <a:pt x="277" y="905"/>
                    <a:pt x="260" y="852"/>
                  </a:cubicBezTo>
                  <a:cubicBezTo>
                    <a:pt x="255" y="835"/>
                    <a:pt x="248" y="820"/>
                    <a:pt x="235" y="807"/>
                  </a:cubicBezTo>
                  <a:cubicBezTo>
                    <a:pt x="160" y="733"/>
                    <a:pt x="97" y="649"/>
                    <a:pt x="56" y="551"/>
                  </a:cubicBezTo>
                  <a:cubicBezTo>
                    <a:pt x="23" y="468"/>
                    <a:pt x="0" y="383"/>
                    <a:pt x="4" y="293"/>
                  </a:cubicBezTo>
                  <a:cubicBezTo>
                    <a:pt x="7" y="237"/>
                    <a:pt x="25" y="184"/>
                    <a:pt x="44" y="131"/>
                  </a:cubicBezTo>
                  <a:cubicBezTo>
                    <a:pt x="57" y="98"/>
                    <a:pt x="68" y="64"/>
                    <a:pt x="81" y="31"/>
                  </a:cubicBezTo>
                  <a:cubicBezTo>
                    <a:pt x="86" y="17"/>
                    <a:pt x="92" y="3"/>
                    <a:pt x="110" y="0"/>
                  </a:cubicBezTo>
                  <a:cubicBezTo>
                    <a:pt x="110" y="0"/>
                    <a:pt x="109" y="0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Freeform 31"/>
            <p:cNvSpPr>
              <a:spLocks noEditPoints="1"/>
            </p:cNvSpPr>
            <p:nvPr/>
          </p:nvSpPr>
          <p:spPr bwMode="auto">
            <a:xfrm>
              <a:off x="3040063" y="10883900"/>
              <a:ext cx="768350" cy="877888"/>
            </a:xfrm>
            <a:custGeom>
              <a:avLst/>
              <a:gdLst>
                <a:gd name="T0" fmla="*/ 237 w 237"/>
                <a:gd name="T1" fmla="*/ 0 h 271"/>
                <a:gd name="T2" fmla="*/ 192 w 237"/>
                <a:gd name="T3" fmla="*/ 152 h 271"/>
                <a:gd name="T4" fmla="*/ 99 w 237"/>
                <a:gd name="T5" fmla="*/ 251 h 271"/>
                <a:gd name="T6" fmla="*/ 20 w 237"/>
                <a:gd name="T7" fmla="*/ 223 h 271"/>
                <a:gd name="T8" fmla="*/ 17 w 237"/>
                <a:gd name="T9" fmla="*/ 216 h 271"/>
                <a:gd name="T10" fmla="*/ 56 w 237"/>
                <a:gd name="T11" fmla="*/ 130 h 271"/>
                <a:gd name="T12" fmla="*/ 186 w 237"/>
                <a:gd name="T13" fmla="*/ 57 h 271"/>
                <a:gd name="T14" fmla="*/ 237 w 237"/>
                <a:gd name="T15" fmla="*/ 0 h 271"/>
                <a:gd name="T16" fmla="*/ 226 w 237"/>
                <a:gd name="T17" fmla="*/ 30 h 271"/>
                <a:gd name="T18" fmla="*/ 218 w 237"/>
                <a:gd name="T19" fmla="*/ 32 h 271"/>
                <a:gd name="T20" fmla="*/ 211 w 237"/>
                <a:gd name="T21" fmla="*/ 40 h 271"/>
                <a:gd name="T22" fmla="*/ 55 w 237"/>
                <a:gd name="T23" fmla="*/ 151 h 271"/>
                <a:gd name="T24" fmla="*/ 38 w 237"/>
                <a:gd name="T25" fmla="*/ 160 h 271"/>
                <a:gd name="T26" fmla="*/ 24 w 237"/>
                <a:gd name="T27" fmla="*/ 183 h 271"/>
                <a:gd name="T28" fmla="*/ 33 w 237"/>
                <a:gd name="T29" fmla="*/ 229 h 271"/>
                <a:gd name="T30" fmla="*/ 62 w 237"/>
                <a:gd name="T31" fmla="*/ 241 h 271"/>
                <a:gd name="T32" fmla="*/ 94 w 237"/>
                <a:gd name="T33" fmla="*/ 223 h 271"/>
                <a:gd name="T34" fmla="*/ 193 w 237"/>
                <a:gd name="T35" fmla="*/ 98 h 271"/>
                <a:gd name="T36" fmla="*/ 226 w 237"/>
                <a:gd name="T37" fmla="*/ 3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271">
                  <a:moveTo>
                    <a:pt x="237" y="0"/>
                  </a:moveTo>
                  <a:cubicBezTo>
                    <a:pt x="230" y="54"/>
                    <a:pt x="218" y="105"/>
                    <a:pt x="192" y="152"/>
                  </a:cubicBezTo>
                  <a:cubicBezTo>
                    <a:pt x="170" y="193"/>
                    <a:pt x="140" y="228"/>
                    <a:pt x="99" y="251"/>
                  </a:cubicBezTo>
                  <a:cubicBezTo>
                    <a:pt x="63" y="271"/>
                    <a:pt x="36" y="261"/>
                    <a:pt x="20" y="223"/>
                  </a:cubicBezTo>
                  <a:cubicBezTo>
                    <a:pt x="19" y="221"/>
                    <a:pt x="18" y="219"/>
                    <a:pt x="17" y="216"/>
                  </a:cubicBezTo>
                  <a:cubicBezTo>
                    <a:pt x="0" y="172"/>
                    <a:pt x="12" y="146"/>
                    <a:pt x="56" y="130"/>
                  </a:cubicBezTo>
                  <a:cubicBezTo>
                    <a:pt x="104" y="113"/>
                    <a:pt x="149" y="92"/>
                    <a:pt x="186" y="57"/>
                  </a:cubicBezTo>
                  <a:cubicBezTo>
                    <a:pt x="204" y="40"/>
                    <a:pt x="220" y="20"/>
                    <a:pt x="237" y="0"/>
                  </a:cubicBezTo>
                  <a:close/>
                  <a:moveTo>
                    <a:pt x="226" y="30"/>
                  </a:moveTo>
                  <a:cubicBezTo>
                    <a:pt x="220" y="31"/>
                    <a:pt x="219" y="31"/>
                    <a:pt x="218" y="32"/>
                  </a:cubicBezTo>
                  <a:cubicBezTo>
                    <a:pt x="216" y="34"/>
                    <a:pt x="213" y="37"/>
                    <a:pt x="211" y="40"/>
                  </a:cubicBezTo>
                  <a:cubicBezTo>
                    <a:pt x="168" y="89"/>
                    <a:pt x="120" y="132"/>
                    <a:pt x="55" y="151"/>
                  </a:cubicBezTo>
                  <a:cubicBezTo>
                    <a:pt x="49" y="153"/>
                    <a:pt x="42" y="155"/>
                    <a:pt x="38" y="160"/>
                  </a:cubicBezTo>
                  <a:cubicBezTo>
                    <a:pt x="32" y="166"/>
                    <a:pt x="24" y="175"/>
                    <a:pt x="24" y="183"/>
                  </a:cubicBezTo>
                  <a:cubicBezTo>
                    <a:pt x="24" y="198"/>
                    <a:pt x="27" y="214"/>
                    <a:pt x="33" y="229"/>
                  </a:cubicBezTo>
                  <a:cubicBezTo>
                    <a:pt x="37" y="242"/>
                    <a:pt x="49" y="247"/>
                    <a:pt x="62" y="241"/>
                  </a:cubicBezTo>
                  <a:cubicBezTo>
                    <a:pt x="74" y="237"/>
                    <a:pt x="85" y="231"/>
                    <a:pt x="94" y="223"/>
                  </a:cubicBezTo>
                  <a:cubicBezTo>
                    <a:pt x="136" y="188"/>
                    <a:pt x="166" y="144"/>
                    <a:pt x="193" y="98"/>
                  </a:cubicBezTo>
                  <a:cubicBezTo>
                    <a:pt x="205" y="77"/>
                    <a:pt x="214" y="54"/>
                    <a:pt x="22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2027238" y="11276013"/>
              <a:ext cx="958850" cy="550863"/>
            </a:xfrm>
            <a:custGeom>
              <a:avLst/>
              <a:gdLst>
                <a:gd name="T0" fmla="*/ 23 w 296"/>
                <a:gd name="T1" fmla="*/ 74 h 170"/>
                <a:gd name="T2" fmla="*/ 78 w 296"/>
                <a:gd name="T3" fmla="*/ 81 h 170"/>
                <a:gd name="T4" fmla="*/ 136 w 296"/>
                <a:gd name="T5" fmla="*/ 105 h 170"/>
                <a:gd name="T6" fmla="*/ 177 w 296"/>
                <a:gd name="T7" fmla="*/ 132 h 170"/>
                <a:gd name="T8" fmla="*/ 262 w 296"/>
                <a:gd name="T9" fmla="*/ 135 h 170"/>
                <a:gd name="T10" fmla="*/ 281 w 296"/>
                <a:gd name="T11" fmla="*/ 86 h 170"/>
                <a:gd name="T12" fmla="*/ 263 w 296"/>
                <a:gd name="T13" fmla="*/ 149 h 170"/>
                <a:gd name="T14" fmla="*/ 160 w 296"/>
                <a:gd name="T15" fmla="*/ 143 h 170"/>
                <a:gd name="T16" fmla="*/ 151 w 296"/>
                <a:gd name="T17" fmla="*/ 135 h 170"/>
                <a:gd name="T18" fmla="*/ 23 w 296"/>
                <a:gd name="T19" fmla="*/ 92 h 170"/>
                <a:gd name="T20" fmla="*/ 7 w 296"/>
                <a:gd name="T21" fmla="*/ 69 h 170"/>
                <a:gd name="T22" fmla="*/ 26 w 296"/>
                <a:gd name="T23" fmla="*/ 49 h 170"/>
                <a:gd name="T24" fmla="*/ 82 w 296"/>
                <a:gd name="T25" fmla="*/ 22 h 170"/>
                <a:gd name="T26" fmla="*/ 239 w 296"/>
                <a:gd name="T27" fmla="*/ 27 h 170"/>
                <a:gd name="T28" fmla="*/ 274 w 296"/>
                <a:gd name="T29" fmla="*/ 66 h 170"/>
                <a:gd name="T30" fmla="*/ 148 w 296"/>
                <a:gd name="T31" fmla="*/ 25 h 170"/>
                <a:gd name="T32" fmla="*/ 23 w 296"/>
                <a:gd name="T33" fmla="*/ 7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6" h="170">
                  <a:moveTo>
                    <a:pt x="23" y="74"/>
                  </a:moveTo>
                  <a:cubicBezTo>
                    <a:pt x="43" y="76"/>
                    <a:pt x="61" y="76"/>
                    <a:pt x="78" y="81"/>
                  </a:cubicBezTo>
                  <a:cubicBezTo>
                    <a:pt x="98" y="86"/>
                    <a:pt x="117" y="95"/>
                    <a:pt x="136" y="105"/>
                  </a:cubicBezTo>
                  <a:cubicBezTo>
                    <a:pt x="150" y="112"/>
                    <a:pt x="163" y="124"/>
                    <a:pt x="177" y="132"/>
                  </a:cubicBezTo>
                  <a:cubicBezTo>
                    <a:pt x="204" y="148"/>
                    <a:pt x="233" y="146"/>
                    <a:pt x="262" y="135"/>
                  </a:cubicBezTo>
                  <a:cubicBezTo>
                    <a:pt x="283" y="126"/>
                    <a:pt x="284" y="107"/>
                    <a:pt x="281" y="86"/>
                  </a:cubicBezTo>
                  <a:cubicBezTo>
                    <a:pt x="296" y="118"/>
                    <a:pt x="291" y="133"/>
                    <a:pt x="263" y="149"/>
                  </a:cubicBezTo>
                  <a:cubicBezTo>
                    <a:pt x="227" y="170"/>
                    <a:pt x="193" y="166"/>
                    <a:pt x="160" y="143"/>
                  </a:cubicBezTo>
                  <a:cubicBezTo>
                    <a:pt x="157" y="141"/>
                    <a:pt x="153" y="138"/>
                    <a:pt x="151" y="135"/>
                  </a:cubicBezTo>
                  <a:cubicBezTo>
                    <a:pt x="117" y="96"/>
                    <a:pt x="73" y="87"/>
                    <a:pt x="23" y="92"/>
                  </a:cubicBezTo>
                  <a:cubicBezTo>
                    <a:pt x="8" y="94"/>
                    <a:pt x="0" y="83"/>
                    <a:pt x="7" y="69"/>
                  </a:cubicBezTo>
                  <a:cubicBezTo>
                    <a:pt x="12" y="61"/>
                    <a:pt x="19" y="53"/>
                    <a:pt x="26" y="49"/>
                  </a:cubicBezTo>
                  <a:cubicBezTo>
                    <a:pt x="44" y="38"/>
                    <a:pt x="62" y="28"/>
                    <a:pt x="82" y="22"/>
                  </a:cubicBezTo>
                  <a:cubicBezTo>
                    <a:pt x="134" y="5"/>
                    <a:pt x="187" y="0"/>
                    <a:pt x="239" y="27"/>
                  </a:cubicBezTo>
                  <a:cubicBezTo>
                    <a:pt x="255" y="35"/>
                    <a:pt x="267" y="48"/>
                    <a:pt x="274" y="66"/>
                  </a:cubicBezTo>
                  <a:cubicBezTo>
                    <a:pt x="239" y="31"/>
                    <a:pt x="194" y="26"/>
                    <a:pt x="148" y="25"/>
                  </a:cubicBezTo>
                  <a:cubicBezTo>
                    <a:pt x="101" y="24"/>
                    <a:pt x="59" y="39"/>
                    <a:pt x="2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Freeform 35"/>
            <p:cNvSpPr/>
            <p:nvPr/>
          </p:nvSpPr>
          <p:spPr bwMode="auto">
            <a:xfrm>
              <a:off x="3817938" y="7994650"/>
              <a:ext cx="1058863" cy="1614488"/>
            </a:xfrm>
            <a:custGeom>
              <a:avLst/>
              <a:gdLst>
                <a:gd name="T0" fmla="*/ 327 w 327"/>
                <a:gd name="T1" fmla="*/ 0 h 498"/>
                <a:gd name="T2" fmla="*/ 0 w 327"/>
                <a:gd name="T3" fmla="*/ 498 h 498"/>
                <a:gd name="T4" fmla="*/ 18 w 327"/>
                <a:gd name="T5" fmla="*/ 477 h 498"/>
                <a:gd name="T6" fmla="*/ 156 w 327"/>
                <a:gd name="T7" fmla="*/ 332 h 498"/>
                <a:gd name="T8" fmla="*/ 327 w 327"/>
                <a:gd name="T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498">
                  <a:moveTo>
                    <a:pt x="327" y="0"/>
                  </a:moveTo>
                  <a:cubicBezTo>
                    <a:pt x="294" y="214"/>
                    <a:pt x="177" y="374"/>
                    <a:pt x="0" y="498"/>
                  </a:cubicBezTo>
                  <a:cubicBezTo>
                    <a:pt x="7" y="490"/>
                    <a:pt x="13" y="483"/>
                    <a:pt x="18" y="477"/>
                  </a:cubicBezTo>
                  <a:cubicBezTo>
                    <a:pt x="64" y="429"/>
                    <a:pt x="113" y="382"/>
                    <a:pt x="156" y="332"/>
                  </a:cubicBezTo>
                  <a:cubicBezTo>
                    <a:pt x="239" y="234"/>
                    <a:pt x="299" y="125"/>
                    <a:pt x="3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Freeform 36"/>
            <p:cNvSpPr/>
            <p:nvPr/>
          </p:nvSpPr>
          <p:spPr bwMode="auto">
            <a:xfrm>
              <a:off x="2092325" y="6983413"/>
              <a:ext cx="1009650" cy="628650"/>
            </a:xfrm>
            <a:custGeom>
              <a:avLst/>
              <a:gdLst>
                <a:gd name="T0" fmla="*/ 312 w 312"/>
                <a:gd name="T1" fmla="*/ 106 h 194"/>
                <a:gd name="T2" fmla="*/ 206 w 312"/>
                <a:gd name="T3" fmla="*/ 50 h 194"/>
                <a:gd name="T4" fmla="*/ 153 w 312"/>
                <a:gd name="T5" fmla="*/ 20 h 194"/>
                <a:gd name="T6" fmla="*/ 121 w 312"/>
                <a:gd name="T7" fmla="*/ 26 h 194"/>
                <a:gd name="T8" fmla="*/ 62 w 312"/>
                <a:gd name="T9" fmla="*/ 89 h 194"/>
                <a:gd name="T10" fmla="*/ 19 w 312"/>
                <a:gd name="T11" fmla="*/ 164 h 194"/>
                <a:gd name="T12" fmla="*/ 19 w 312"/>
                <a:gd name="T13" fmla="*/ 194 h 194"/>
                <a:gd name="T14" fmla="*/ 3 w 312"/>
                <a:gd name="T15" fmla="*/ 165 h 194"/>
                <a:gd name="T16" fmla="*/ 21 w 312"/>
                <a:gd name="T17" fmla="*/ 117 h 194"/>
                <a:gd name="T18" fmla="*/ 112 w 312"/>
                <a:gd name="T19" fmla="*/ 12 h 194"/>
                <a:gd name="T20" fmla="*/ 151 w 312"/>
                <a:gd name="T21" fmla="*/ 5 h 194"/>
                <a:gd name="T22" fmla="*/ 209 w 312"/>
                <a:gd name="T23" fmla="*/ 33 h 194"/>
                <a:gd name="T24" fmla="*/ 287 w 312"/>
                <a:gd name="T25" fmla="*/ 81 h 194"/>
                <a:gd name="T26" fmla="*/ 312 w 312"/>
                <a:gd name="T27" fmla="*/ 10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2" h="194">
                  <a:moveTo>
                    <a:pt x="312" y="106"/>
                  </a:moveTo>
                  <a:cubicBezTo>
                    <a:pt x="277" y="87"/>
                    <a:pt x="241" y="68"/>
                    <a:pt x="206" y="50"/>
                  </a:cubicBezTo>
                  <a:cubicBezTo>
                    <a:pt x="188" y="40"/>
                    <a:pt x="170" y="30"/>
                    <a:pt x="153" y="20"/>
                  </a:cubicBezTo>
                  <a:cubicBezTo>
                    <a:pt x="138" y="12"/>
                    <a:pt x="132" y="14"/>
                    <a:pt x="121" y="26"/>
                  </a:cubicBezTo>
                  <a:cubicBezTo>
                    <a:pt x="103" y="48"/>
                    <a:pt x="83" y="69"/>
                    <a:pt x="62" y="89"/>
                  </a:cubicBezTo>
                  <a:cubicBezTo>
                    <a:pt x="40" y="110"/>
                    <a:pt x="21" y="132"/>
                    <a:pt x="19" y="164"/>
                  </a:cubicBezTo>
                  <a:cubicBezTo>
                    <a:pt x="19" y="173"/>
                    <a:pt x="19" y="183"/>
                    <a:pt x="19" y="194"/>
                  </a:cubicBezTo>
                  <a:cubicBezTo>
                    <a:pt x="7" y="188"/>
                    <a:pt x="0" y="178"/>
                    <a:pt x="3" y="165"/>
                  </a:cubicBezTo>
                  <a:cubicBezTo>
                    <a:pt x="6" y="149"/>
                    <a:pt x="11" y="130"/>
                    <a:pt x="21" y="117"/>
                  </a:cubicBezTo>
                  <a:cubicBezTo>
                    <a:pt x="49" y="81"/>
                    <a:pt x="81" y="47"/>
                    <a:pt x="112" y="12"/>
                  </a:cubicBezTo>
                  <a:cubicBezTo>
                    <a:pt x="122" y="1"/>
                    <a:pt x="138" y="0"/>
                    <a:pt x="151" y="5"/>
                  </a:cubicBezTo>
                  <a:cubicBezTo>
                    <a:pt x="171" y="13"/>
                    <a:pt x="190" y="23"/>
                    <a:pt x="209" y="33"/>
                  </a:cubicBezTo>
                  <a:cubicBezTo>
                    <a:pt x="235" y="48"/>
                    <a:pt x="261" y="65"/>
                    <a:pt x="287" y="81"/>
                  </a:cubicBezTo>
                  <a:cubicBezTo>
                    <a:pt x="298" y="88"/>
                    <a:pt x="309" y="94"/>
                    <a:pt x="312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Freeform 38"/>
            <p:cNvSpPr/>
            <p:nvPr/>
          </p:nvSpPr>
          <p:spPr bwMode="auto">
            <a:xfrm>
              <a:off x="3619500" y="7126288"/>
              <a:ext cx="407988" cy="1108075"/>
            </a:xfrm>
            <a:custGeom>
              <a:avLst/>
              <a:gdLst>
                <a:gd name="T0" fmla="*/ 0 w 126"/>
                <a:gd name="T1" fmla="*/ 0 h 342"/>
                <a:gd name="T2" fmla="*/ 92 w 126"/>
                <a:gd name="T3" fmla="*/ 124 h 342"/>
                <a:gd name="T4" fmla="*/ 124 w 126"/>
                <a:gd name="T5" fmla="*/ 257 h 342"/>
                <a:gd name="T6" fmla="*/ 99 w 126"/>
                <a:gd name="T7" fmla="*/ 342 h 342"/>
                <a:gd name="T8" fmla="*/ 0 w 126"/>
                <a:gd name="T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42">
                  <a:moveTo>
                    <a:pt x="0" y="0"/>
                  </a:moveTo>
                  <a:cubicBezTo>
                    <a:pt x="39" y="36"/>
                    <a:pt x="69" y="77"/>
                    <a:pt x="92" y="124"/>
                  </a:cubicBezTo>
                  <a:cubicBezTo>
                    <a:pt x="113" y="166"/>
                    <a:pt x="126" y="209"/>
                    <a:pt x="124" y="257"/>
                  </a:cubicBezTo>
                  <a:cubicBezTo>
                    <a:pt x="123" y="287"/>
                    <a:pt x="115" y="315"/>
                    <a:pt x="99" y="342"/>
                  </a:cubicBezTo>
                  <a:cubicBezTo>
                    <a:pt x="120" y="212"/>
                    <a:pt x="84" y="9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Freeform 39"/>
            <p:cNvSpPr/>
            <p:nvPr/>
          </p:nvSpPr>
          <p:spPr bwMode="auto">
            <a:xfrm>
              <a:off x="2846388" y="11785600"/>
              <a:ext cx="339725" cy="612775"/>
            </a:xfrm>
            <a:custGeom>
              <a:avLst/>
              <a:gdLst>
                <a:gd name="T0" fmla="*/ 44 w 105"/>
                <a:gd name="T1" fmla="*/ 12 h 189"/>
                <a:gd name="T2" fmla="*/ 27 w 105"/>
                <a:gd name="T3" fmla="*/ 87 h 189"/>
                <a:gd name="T4" fmla="*/ 21 w 105"/>
                <a:gd name="T5" fmla="*/ 143 h 189"/>
                <a:gd name="T6" fmla="*/ 29 w 105"/>
                <a:gd name="T7" fmla="*/ 161 h 189"/>
                <a:gd name="T8" fmla="*/ 47 w 105"/>
                <a:gd name="T9" fmla="*/ 154 h 189"/>
                <a:gd name="T10" fmla="*/ 79 w 105"/>
                <a:gd name="T11" fmla="*/ 98 h 189"/>
                <a:gd name="T12" fmla="*/ 94 w 105"/>
                <a:gd name="T13" fmla="*/ 49 h 189"/>
                <a:gd name="T14" fmla="*/ 101 w 105"/>
                <a:gd name="T15" fmla="*/ 0 h 189"/>
                <a:gd name="T16" fmla="*/ 105 w 105"/>
                <a:gd name="T17" fmla="*/ 21 h 189"/>
                <a:gd name="T18" fmla="*/ 75 w 105"/>
                <a:gd name="T19" fmla="*/ 147 h 189"/>
                <a:gd name="T20" fmla="*/ 44 w 105"/>
                <a:gd name="T21" fmla="*/ 175 h 189"/>
                <a:gd name="T22" fmla="*/ 2 w 105"/>
                <a:gd name="T23" fmla="*/ 146 h 189"/>
                <a:gd name="T24" fmla="*/ 5 w 105"/>
                <a:gd name="T25" fmla="*/ 130 h 189"/>
                <a:gd name="T26" fmla="*/ 32 w 105"/>
                <a:gd name="T27" fmla="*/ 32 h 189"/>
                <a:gd name="T28" fmla="*/ 41 w 105"/>
                <a:gd name="T29" fmla="*/ 11 h 189"/>
                <a:gd name="T30" fmla="*/ 44 w 105"/>
                <a:gd name="T31" fmla="*/ 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189">
                  <a:moveTo>
                    <a:pt x="44" y="12"/>
                  </a:moveTo>
                  <a:cubicBezTo>
                    <a:pt x="38" y="37"/>
                    <a:pt x="31" y="62"/>
                    <a:pt x="27" y="87"/>
                  </a:cubicBezTo>
                  <a:cubicBezTo>
                    <a:pt x="23" y="106"/>
                    <a:pt x="22" y="125"/>
                    <a:pt x="21" y="143"/>
                  </a:cubicBezTo>
                  <a:cubicBezTo>
                    <a:pt x="21" y="149"/>
                    <a:pt x="25" y="159"/>
                    <a:pt x="29" y="161"/>
                  </a:cubicBezTo>
                  <a:cubicBezTo>
                    <a:pt x="34" y="162"/>
                    <a:pt x="42" y="158"/>
                    <a:pt x="47" y="154"/>
                  </a:cubicBezTo>
                  <a:cubicBezTo>
                    <a:pt x="65" y="140"/>
                    <a:pt x="73" y="119"/>
                    <a:pt x="79" y="98"/>
                  </a:cubicBezTo>
                  <a:cubicBezTo>
                    <a:pt x="84" y="81"/>
                    <a:pt x="91" y="66"/>
                    <a:pt x="94" y="49"/>
                  </a:cubicBezTo>
                  <a:cubicBezTo>
                    <a:pt x="98" y="33"/>
                    <a:pt x="97" y="17"/>
                    <a:pt x="101" y="0"/>
                  </a:cubicBezTo>
                  <a:cubicBezTo>
                    <a:pt x="102" y="7"/>
                    <a:pt x="105" y="14"/>
                    <a:pt x="105" y="21"/>
                  </a:cubicBezTo>
                  <a:cubicBezTo>
                    <a:pt x="105" y="66"/>
                    <a:pt x="96" y="108"/>
                    <a:pt x="75" y="147"/>
                  </a:cubicBezTo>
                  <a:cubicBezTo>
                    <a:pt x="69" y="159"/>
                    <a:pt x="56" y="169"/>
                    <a:pt x="44" y="175"/>
                  </a:cubicBezTo>
                  <a:cubicBezTo>
                    <a:pt x="20" y="189"/>
                    <a:pt x="0" y="174"/>
                    <a:pt x="2" y="146"/>
                  </a:cubicBezTo>
                  <a:cubicBezTo>
                    <a:pt x="2" y="141"/>
                    <a:pt x="4" y="135"/>
                    <a:pt x="5" y="130"/>
                  </a:cubicBezTo>
                  <a:cubicBezTo>
                    <a:pt x="14" y="97"/>
                    <a:pt x="23" y="65"/>
                    <a:pt x="32" y="32"/>
                  </a:cubicBezTo>
                  <a:cubicBezTo>
                    <a:pt x="34" y="25"/>
                    <a:pt x="38" y="18"/>
                    <a:pt x="41" y="11"/>
                  </a:cubicBezTo>
                  <a:cubicBezTo>
                    <a:pt x="42" y="11"/>
                    <a:pt x="43" y="11"/>
                    <a:pt x="4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2" name="Freeform 40"/>
            <p:cNvSpPr/>
            <p:nvPr/>
          </p:nvSpPr>
          <p:spPr bwMode="auto">
            <a:xfrm>
              <a:off x="452438" y="9998075"/>
              <a:ext cx="515938" cy="619125"/>
            </a:xfrm>
            <a:custGeom>
              <a:avLst/>
              <a:gdLst>
                <a:gd name="T0" fmla="*/ 159 w 159"/>
                <a:gd name="T1" fmla="*/ 191 h 191"/>
                <a:gd name="T2" fmla="*/ 0 w 159"/>
                <a:gd name="T3" fmla="*/ 0 h 191"/>
                <a:gd name="T4" fmla="*/ 159 w 159"/>
                <a:gd name="T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191">
                  <a:moveTo>
                    <a:pt x="159" y="191"/>
                  </a:moveTo>
                  <a:cubicBezTo>
                    <a:pt x="123" y="158"/>
                    <a:pt x="12" y="25"/>
                    <a:pt x="0" y="0"/>
                  </a:cubicBezTo>
                  <a:cubicBezTo>
                    <a:pt x="21" y="14"/>
                    <a:pt x="140" y="156"/>
                    <a:pt x="159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C455-D181-459A-8014-67AAEFFCA7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1020-7931-4610-B95E-80A53469F597}" type="slidenum">
              <a:rPr lang="zh-CN" altLang="en-US" smtClean="0"/>
            </a:fld>
            <a:endParaRPr lang="zh-CN" altLang="en-US"/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1175646" y="1134201"/>
            <a:ext cx="2619936" cy="2620034"/>
          </a:xfrm>
          <a:custGeom>
            <a:avLst/>
            <a:gdLst>
              <a:gd name="connsiteX0" fmla="*/ 1310015 w 2619936"/>
              <a:gd name="connsiteY0" fmla="*/ 0 h 2620034"/>
              <a:gd name="connsiteX1" fmla="*/ 1310015 w 2619936"/>
              <a:gd name="connsiteY1" fmla="*/ 1311964 h 2620034"/>
              <a:gd name="connsiteX2" fmla="*/ 2619936 w 2619936"/>
              <a:gd name="connsiteY2" fmla="*/ 1311964 h 2620034"/>
              <a:gd name="connsiteX3" fmla="*/ 2613271 w 2619936"/>
              <a:gd name="connsiteY3" fmla="*/ 1443959 h 2620034"/>
              <a:gd name="connsiteX4" fmla="*/ 1310017 w 2619936"/>
              <a:gd name="connsiteY4" fmla="*/ 2620034 h 2620034"/>
              <a:gd name="connsiteX5" fmla="*/ 0 w 2619936"/>
              <a:gd name="connsiteY5" fmla="*/ 1310017 h 2620034"/>
              <a:gd name="connsiteX6" fmla="*/ 1176076 w 2619936"/>
              <a:gd name="connsiteY6" fmla="*/ 6764 h 2620034"/>
              <a:gd name="connsiteX0-1" fmla="*/ 1310015 w 2619936"/>
              <a:gd name="connsiteY0-2" fmla="*/ 1311964 h 2620034"/>
              <a:gd name="connsiteX1-3" fmla="*/ 2619936 w 2619936"/>
              <a:gd name="connsiteY1-4" fmla="*/ 1311964 h 2620034"/>
              <a:gd name="connsiteX2-5" fmla="*/ 2613271 w 2619936"/>
              <a:gd name="connsiteY2-6" fmla="*/ 1443959 h 2620034"/>
              <a:gd name="connsiteX3-7" fmla="*/ 1310017 w 2619936"/>
              <a:gd name="connsiteY3-8" fmla="*/ 2620034 h 2620034"/>
              <a:gd name="connsiteX4-9" fmla="*/ 0 w 2619936"/>
              <a:gd name="connsiteY4-10" fmla="*/ 1310017 h 2620034"/>
              <a:gd name="connsiteX5-11" fmla="*/ 1176076 w 2619936"/>
              <a:gd name="connsiteY5-12" fmla="*/ 6764 h 2620034"/>
              <a:gd name="connsiteX6-13" fmla="*/ 1310015 w 2619936"/>
              <a:gd name="connsiteY6-14" fmla="*/ 0 h 2620034"/>
              <a:gd name="connsiteX7" fmla="*/ 1401455 w 2619936"/>
              <a:gd name="connsiteY7" fmla="*/ 1403404 h 2620034"/>
              <a:gd name="connsiteX0-15" fmla="*/ 1310015 w 2619936"/>
              <a:gd name="connsiteY0-16" fmla="*/ 1311964 h 2620034"/>
              <a:gd name="connsiteX1-17" fmla="*/ 2619936 w 2619936"/>
              <a:gd name="connsiteY1-18" fmla="*/ 1311964 h 2620034"/>
              <a:gd name="connsiteX2-19" fmla="*/ 2613271 w 2619936"/>
              <a:gd name="connsiteY2-20" fmla="*/ 1443959 h 2620034"/>
              <a:gd name="connsiteX3-21" fmla="*/ 1310017 w 2619936"/>
              <a:gd name="connsiteY3-22" fmla="*/ 2620034 h 2620034"/>
              <a:gd name="connsiteX4-23" fmla="*/ 0 w 2619936"/>
              <a:gd name="connsiteY4-24" fmla="*/ 1310017 h 2620034"/>
              <a:gd name="connsiteX5-25" fmla="*/ 1176076 w 2619936"/>
              <a:gd name="connsiteY5-26" fmla="*/ 6764 h 2620034"/>
              <a:gd name="connsiteX6-27" fmla="*/ 1310015 w 2619936"/>
              <a:gd name="connsiteY6-28" fmla="*/ 0 h 2620034"/>
              <a:gd name="connsiteX0-29" fmla="*/ 2619936 w 2619936"/>
              <a:gd name="connsiteY0-30" fmla="*/ 1311964 h 2620034"/>
              <a:gd name="connsiteX1-31" fmla="*/ 2613271 w 2619936"/>
              <a:gd name="connsiteY1-32" fmla="*/ 1443959 h 2620034"/>
              <a:gd name="connsiteX2-33" fmla="*/ 1310017 w 2619936"/>
              <a:gd name="connsiteY2-34" fmla="*/ 2620034 h 2620034"/>
              <a:gd name="connsiteX3-35" fmla="*/ 0 w 2619936"/>
              <a:gd name="connsiteY3-36" fmla="*/ 1310017 h 2620034"/>
              <a:gd name="connsiteX4-37" fmla="*/ 1176076 w 2619936"/>
              <a:gd name="connsiteY4-38" fmla="*/ 6764 h 2620034"/>
              <a:gd name="connsiteX5-39" fmla="*/ 1310015 w 2619936"/>
              <a:gd name="connsiteY5-40" fmla="*/ 0 h 26200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619936" h="2620034">
                <a:moveTo>
                  <a:pt x="2619936" y="1311964"/>
                </a:moveTo>
                <a:lnTo>
                  <a:pt x="2613271" y="1443959"/>
                </a:lnTo>
                <a:cubicBezTo>
                  <a:pt x="2546185" y="2104542"/>
                  <a:pt x="1988300" y="2620034"/>
                  <a:pt x="1310017" y="2620034"/>
                </a:cubicBezTo>
                <a:cubicBezTo>
                  <a:pt x="586515" y="2620034"/>
                  <a:pt x="0" y="2033519"/>
                  <a:pt x="0" y="1310017"/>
                </a:cubicBezTo>
                <a:cubicBezTo>
                  <a:pt x="0" y="631734"/>
                  <a:pt x="515492" y="73850"/>
                  <a:pt x="1176076" y="6764"/>
                </a:cubicBezTo>
                <a:lnTo>
                  <a:pt x="1310015" y="0"/>
                </a:lnTo>
              </a:path>
            </a:pathLst>
          </a:cu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4601109" y="1129189"/>
            <a:ext cx="2619936" cy="2620034"/>
          </a:xfrm>
          <a:custGeom>
            <a:avLst/>
            <a:gdLst>
              <a:gd name="connsiteX0" fmla="*/ 1310015 w 2619936"/>
              <a:gd name="connsiteY0" fmla="*/ 0 h 2620034"/>
              <a:gd name="connsiteX1" fmla="*/ 1310015 w 2619936"/>
              <a:gd name="connsiteY1" fmla="*/ 1311964 h 2620034"/>
              <a:gd name="connsiteX2" fmla="*/ 2619936 w 2619936"/>
              <a:gd name="connsiteY2" fmla="*/ 1311964 h 2620034"/>
              <a:gd name="connsiteX3" fmla="*/ 2613271 w 2619936"/>
              <a:gd name="connsiteY3" fmla="*/ 1443959 h 2620034"/>
              <a:gd name="connsiteX4" fmla="*/ 1310017 w 2619936"/>
              <a:gd name="connsiteY4" fmla="*/ 2620034 h 2620034"/>
              <a:gd name="connsiteX5" fmla="*/ 0 w 2619936"/>
              <a:gd name="connsiteY5" fmla="*/ 1310017 h 2620034"/>
              <a:gd name="connsiteX6" fmla="*/ 1176076 w 2619936"/>
              <a:gd name="connsiteY6" fmla="*/ 6764 h 2620034"/>
              <a:gd name="connsiteX0-1" fmla="*/ 1310015 w 2619936"/>
              <a:gd name="connsiteY0-2" fmla="*/ 1311964 h 2620034"/>
              <a:gd name="connsiteX1-3" fmla="*/ 2619936 w 2619936"/>
              <a:gd name="connsiteY1-4" fmla="*/ 1311964 h 2620034"/>
              <a:gd name="connsiteX2-5" fmla="*/ 2613271 w 2619936"/>
              <a:gd name="connsiteY2-6" fmla="*/ 1443959 h 2620034"/>
              <a:gd name="connsiteX3-7" fmla="*/ 1310017 w 2619936"/>
              <a:gd name="connsiteY3-8" fmla="*/ 2620034 h 2620034"/>
              <a:gd name="connsiteX4-9" fmla="*/ 0 w 2619936"/>
              <a:gd name="connsiteY4-10" fmla="*/ 1310017 h 2620034"/>
              <a:gd name="connsiteX5-11" fmla="*/ 1176076 w 2619936"/>
              <a:gd name="connsiteY5-12" fmla="*/ 6764 h 2620034"/>
              <a:gd name="connsiteX6-13" fmla="*/ 1310015 w 2619936"/>
              <a:gd name="connsiteY6-14" fmla="*/ 0 h 2620034"/>
              <a:gd name="connsiteX7" fmla="*/ 1401455 w 2619936"/>
              <a:gd name="connsiteY7" fmla="*/ 1403404 h 2620034"/>
              <a:gd name="connsiteX0-15" fmla="*/ 1310015 w 2619936"/>
              <a:gd name="connsiteY0-16" fmla="*/ 1311964 h 2620034"/>
              <a:gd name="connsiteX1-17" fmla="*/ 2619936 w 2619936"/>
              <a:gd name="connsiteY1-18" fmla="*/ 1311964 h 2620034"/>
              <a:gd name="connsiteX2-19" fmla="*/ 2613271 w 2619936"/>
              <a:gd name="connsiteY2-20" fmla="*/ 1443959 h 2620034"/>
              <a:gd name="connsiteX3-21" fmla="*/ 1310017 w 2619936"/>
              <a:gd name="connsiteY3-22" fmla="*/ 2620034 h 2620034"/>
              <a:gd name="connsiteX4-23" fmla="*/ 0 w 2619936"/>
              <a:gd name="connsiteY4-24" fmla="*/ 1310017 h 2620034"/>
              <a:gd name="connsiteX5-25" fmla="*/ 1176076 w 2619936"/>
              <a:gd name="connsiteY5-26" fmla="*/ 6764 h 2620034"/>
              <a:gd name="connsiteX6-27" fmla="*/ 1310015 w 2619936"/>
              <a:gd name="connsiteY6-28" fmla="*/ 0 h 2620034"/>
              <a:gd name="connsiteX0-29" fmla="*/ 2619936 w 2619936"/>
              <a:gd name="connsiteY0-30" fmla="*/ 1311964 h 2620034"/>
              <a:gd name="connsiteX1-31" fmla="*/ 2613271 w 2619936"/>
              <a:gd name="connsiteY1-32" fmla="*/ 1443959 h 2620034"/>
              <a:gd name="connsiteX2-33" fmla="*/ 1310017 w 2619936"/>
              <a:gd name="connsiteY2-34" fmla="*/ 2620034 h 2620034"/>
              <a:gd name="connsiteX3-35" fmla="*/ 0 w 2619936"/>
              <a:gd name="connsiteY3-36" fmla="*/ 1310017 h 2620034"/>
              <a:gd name="connsiteX4-37" fmla="*/ 1176076 w 2619936"/>
              <a:gd name="connsiteY4-38" fmla="*/ 6764 h 2620034"/>
              <a:gd name="connsiteX5-39" fmla="*/ 1310015 w 2619936"/>
              <a:gd name="connsiteY5-40" fmla="*/ 0 h 26200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619936" h="2620034">
                <a:moveTo>
                  <a:pt x="2619936" y="1311964"/>
                </a:moveTo>
                <a:lnTo>
                  <a:pt x="2613271" y="1443959"/>
                </a:lnTo>
                <a:cubicBezTo>
                  <a:pt x="2546185" y="2104542"/>
                  <a:pt x="1988300" y="2620034"/>
                  <a:pt x="1310017" y="2620034"/>
                </a:cubicBezTo>
                <a:cubicBezTo>
                  <a:pt x="586515" y="2620034"/>
                  <a:pt x="0" y="2033519"/>
                  <a:pt x="0" y="1310017"/>
                </a:cubicBezTo>
                <a:cubicBezTo>
                  <a:pt x="0" y="631734"/>
                  <a:pt x="515492" y="73850"/>
                  <a:pt x="1176076" y="6764"/>
                </a:cubicBezTo>
                <a:lnTo>
                  <a:pt x="131001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任意多边形: 形状 10"/>
          <p:cNvSpPr/>
          <p:nvPr userDrawn="1"/>
        </p:nvSpPr>
        <p:spPr>
          <a:xfrm>
            <a:off x="8026573" y="1129189"/>
            <a:ext cx="2619936" cy="2620034"/>
          </a:xfrm>
          <a:custGeom>
            <a:avLst/>
            <a:gdLst>
              <a:gd name="connsiteX0" fmla="*/ 1310015 w 2619936"/>
              <a:gd name="connsiteY0" fmla="*/ 0 h 2620034"/>
              <a:gd name="connsiteX1" fmla="*/ 1310015 w 2619936"/>
              <a:gd name="connsiteY1" fmla="*/ 1311964 h 2620034"/>
              <a:gd name="connsiteX2" fmla="*/ 2619936 w 2619936"/>
              <a:gd name="connsiteY2" fmla="*/ 1311964 h 2620034"/>
              <a:gd name="connsiteX3" fmla="*/ 2613271 w 2619936"/>
              <a:gd name="connsiteY3" fmla="*/ 1443959 h 2620034"/>
              <a:gd name="connsiteX4" fmla="*/ 1310017 w 2619936"/>
              <a:gd name="connsiteY4" fmla="*/ 2620034 h 2620034"/>
              <a:gd name="connsiteX5" fmla="*/ 0 w 2619936"/>
              <a:gd name="connsiteY5" fmla="*/ 1310017 h 2620034"/>
              <a:gd name="connsiteX6" fmla="*/ 1176076 w 2619936"/>
              <a:gd name="connsiteY6" fmla="*/ 6764 h 2620034"/>
              <a:gd name="connsiteX0-1" fmla="*/ 1310015 w 2619936"/>
              <a:gd name="connsiteY0-2" fmla="*/ 1311964 h 2620034"/>
              <a:gd name="connsiteX1-3" fmla="*/ 2619936 w 2619936"/>
              <a:gd name="connsiteY1-4" fmla="*/ 1311964 h 2620034"/>
              <a:gd name="connsiteX2-5" fmla="*/ 2613271 w 2619936"/>
              <a:gd name="connsiteY2-6" fmla="*/ 1443959 h 2620034"/>
              <a:gd name="connsiteX3-7" fmla="*/ 1310017 w 2619936"/>
              <a:gd name="connsiteY3-8" fmla="*/ 2620034 h 2620034"/>
              <a:gd name="connsiteX4-9" fmla="*/ 0 w 2619936"/>
              <a:gd name="connsiteY4-10" fmla="*/ 1310017 h 2620034"/>
              <a:gd name="connsiteX5-11" fmla="*/ 1176076 w 2619936"/>
              <a:gd name="connsiteY5-12" fmla="*/ 6764 h 2620034"/>
              <a:gd name="connsiteX6-13" fmla="*/ 1310015 w 2619936"/>
              <a:gd name="connsiteY6-14" fmla="*/ 0 h 2620034"/>
              <a:gd name="connsiteX7" fmla="*/ 1401455 w 2619936"/>
              <a:gd name="connsiteY7" fmla="*/ 1403404 h 2620034"/>
              <a:gd name="connsiteX0-15" fmla="*/ 1310015 w 2619936"/>
              <a:gd name="connsiteY0-16" fmla="*/ 1311964 h 2620034"/>
              <a:gd name="connsiteX1-17" fmla="*/ 2619936 w 2619936"/>
              <a:gd name="connsiteY1-18" fmla="*/ 1311964 h 2620034"/>
              <a:gd name="connsiteX2-19" fmla="*/ 2613271 w 2619936"/>
              <a:gd name="connsiteY2-20" fmla="*/ 1443959 h 2620034"/>
              <a:gd name="connsiteX3-21" fmla="*/ 1310017 w 2619936"/>
              <a:gd name="connsiteY3-22" fmla="*/ 2620034 h 2620034"/>
              <a:gd name="connsiteX4-23" fmla="*/ 0 w 2619936"/>
              <a:gd name="connsiteY4-24" fmla="*/ 1310017 h 2620034"/>
              <a:gd name="connsiteX5-25" fmla="*/ 1176076 w 2619936"/>
              <a:gd name="connsiteY5-26" fmla="*/ 6764 h 2620034"/>
              <a:gd name="connsiteX6-27" fmla="*/ 1310015 w 2619936"/>
              <a:gd name="connsiteY6-28" fmla="*/ 0 h 2620034"/>
              <a:gd name="connsiteX0-29" fmla="*/ 2619936 w 2619936"/>
              <a:gd name="connsiteY0-30" fmla="*/ 1311964 h 2620034"/>
              <a:gd name="connsiteX1-31" fmla="*/ 2613271 w 2619936"/>
              <a:gd name="connsiteY1-32" fmla="*/ 1443959 h 2620034"/>
              <a:gd name="connsiteX2-33" fmla="*/ 1310017 w 2619936"/>
              <a:gd name="connsiteY2-34" fmla="*/ 2620034 h 2620034"/>
              <a:gd name="connsiteX3-35" fmla="*/ 0 w 2619936"/>
              <a:gd name="connsiteY3-36" fmla="*/ 1310017 h 2620034"/>
              <a:gd name="connsiteX4-37" fmla="*/ 1176076 w 2619936"/>
              <a:gd name="connsiteY4-38" fmla="*/ 6764 h 2620034"/>
              <a:gd name="connsiteX5-39" fmla="*/ 1310015 w 2619936"/>
              <a:gd name="connsiteY5-40" fmla="*/ 0 h 26200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619936" h="2620034">
                <a:moveTo>
                  <a:pt x="2619936" y="1311964"/>
                </a:moveTo>
                <a:lnTo>
                  <a:pt x="2613271" y="1443959"/>
                </a:lnTo>
                <a:cubicBezTo>
                  <a:pt x="2546185" y="2104542"/>
                  <a:pt x="1988300" y="2620034"/>
                  <a:pt x="1310017" y="2620034"/>
                </a:cubicBezTo>
                <a:cubicBezTo>
                  <a:pt x="586515" y="2620034"/>
                  <a:pt x="0" y="2033519"/>
                  <a:pt x="0" y="1310017"/>
                </a:cubicBezTo>
                <a:cubicBezTo>
                  <a:pt x="0" y="631734"/>
                  <a:pt x="515492" y="73850"/>
                  <a:pt x="1176076" y="6764"/>
                </a:cubicBezTo>
                <a:lnTo>
                  <a:pt x="1310015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746818" y="2390442"/>
            <a:ext cx="97528" cy="975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椭圆 12"/>
          <p:cNvSpPr/>
          <p:nvPr userDrawn="1"/>
        </p:nvSpPr>
        <p:spPr>
          <a:xfrm>
            <a:off x="7241893" y="2390442"/>
            <a:ext cx="97528" cy="975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椭圆 13"/>
          <p:cNvSpPr/>
          <p:nvPr userDrawn="1"/>
        </p:nvSpPr>
        <p:spPr>
          <a:xfrm>
            <a:off x="10597745" y="2390442"/>
            <a:ext cx="97528" cy="975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1315435" y="1283230"/>
            <a:ext cx="2318937" cy="2319805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6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4745356" y="1283230"/>
            <a:ext cx="2318937" cy="2319805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5"/>
          </p:nvPr>
        </p:nvSpPr>
        <p:spPr>
          <a:xfrm>
            <a:off x="8175278" y="1283230"/>
            <a:ext cx="2318937" cy="2319805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3" name="文本框 32"/>
          <p:cNvSpPr txBox="1"/>
          <p:nvPr userDrawn="1"/>
        </p:nvSpPr>
        <p:spPr>
          <a:xfrm>
            <a:off x="645615" y="6156880"/>
            <a:ext cx="2821002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1600" spc="300" dirty="0">
                <a:solidFill>
                  <a:schemeClr val="accent1">
                    <a:alpha val="25000"/>
                  </a:schemeClr>
                </a:solidFill>
                <a:latin typeface="管峻楷书简体" panose="02010600010101010101" pitchFamily="2" charset="-122"/>
                <a:ea typeface="管峻楷书简体" panose="02010600010101010101" pitchFamily="2" charset="-122"/>
              </a:rPr>
              <a:t>含弘光大  继往开来</a:t>
            </a:r>
            <a:endParaRPr lang="zh-CN" altLang="en-US" sz="1600" spc="300" dirty="0">
              <a:solidFill>
                <a:schemeClr val="accent1">
                  <a:alpha val="25000"/>
                </a:schemeClr>
              </a:solidFill>
              <a:latin typeface="管峻楷书简体" panose="02010600010101010101" pitchFamily="2" charset="-122"/>
              <a:ea typeface="管峻楷书简体" panose="02010600010101010101" pitchFamily="2" charset="-122"/>
            </a:endParaRPr>
          </a:p>
        </p:txBody>
      </p:sp>
      <p:sp>
        <p:nvSpPr>
          <p:cNvPr id="80" name="矩形: 圆角 79"/>
          <p:cNvSpPr/>
          <p:nvPr userDrawn="1"/>
        </p:nvSpPr>
        <p:spPr>
          <a:xfrm>
            <a:off x="-431984" y="253874"/>
            <a:ext cx="2400992" cy="6059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1" name="组合 80"/>
          <p:cNvGrpSpPr/>
          <p:nvPr userDrawn="1"/>
        </p:nvGrpSpPr>
        <p:grpSpPr>
          <a:xfrm>
            <a:off x="237423" y="135299"/>
            <a:ext cx="847682" cy="847682"/>
            <a:chOff x="237423" y="135299"/>
            <a:chExt cx="847682" cy="847682"/>
          </a:xfrm>
        </p:grpSpPr>
        <p:sp>
          <p:nvSpPr>
            <p:cNvPr id="82" name="椭圆 81"/>
            <p:cNvSpPr/>
            <p:nvPr/>
          </p:nvSpPr>
          <p:spPr>
            <a:xfrm>
              <a:off x="237423" y="135299"/>
              <a:ext cx="847682" cy="847682"/>
            </a:xfrm>
            <a:prstGeom prst="ellipse">
              <a:avLst/>
            </a:prstGeom>
            <a:pattFill prst="dk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293735" y="191234"/>
              <a:ext cx="735058" cy="735811"/>
              <a:chOff x="3497262" y="849313"/>
              <a:chExt cx="4651376" cy="4656138"/>
            </a:xfrm>
            <a:solidFill>
              <a:schemeClr val="accent1"/>
            </a:solidFill>
          </p:grpSpPr>
          <p:sp>
            <p:nvSpPr>
              <p:cNvPr id="84" name="Freeform 7"/>
              <p:cNvSpPr>
                <a:spLocks noEditPoints="1"/>
              </p:cNvSpPr>
              <p:nvPr/>
            </p:nvSpPr>
            <p:spPr bwMode="auto">
              <a:xfrm>
                <a:off x="3497262" y="849313"/>
                <a:ext cx="4651376" cy="4656138"/>
              </a:xfrm>
              <a:custGeom>
                <a:avLst/>
                <a:gdLst>
                  <a:gd name="T0" fmla="*/ 1839 w 1839"/>
                  <a:gd name="T1" fmla="*/ 954 h 1840"/>
                  <a:gd name="T2" fmla="*/ 1836 w 1839"/>
                  <a:gd name="T3" fmla="*/ 991 h 1840"/>
                  <a:gd name="T4" fmla="*/ 1539 w 1839"/>
                  <a:gd name="T5" fmla="*/ 1599 h 1840"/>
                  <a:gd name="T6" fmla="*/ 1101 w 1839"/>
                  <a:gd name="T7" fmla="*/ 1821 h 1840"/>
                  <a:gd name="T8" fmla="*/ 965 w 1839"/>
                  <a:gd name="T9" fmla="*/ 1838 h 1840"/>
                  <a:gd name="T10" fmla="*/ 955 w 1839"/>
                  <a:gd name="T11" fmla="*/ 1840 h 1840"/>
                  <a:gd name="T12" fmla="*/ 887 w 1839"/>
                  <a:gd name="T13" fmla="*/ 1840 h 1840"/>
                  <a:gd name="T14" fmla="*/ 850 w 1839"/>
                  <a:gd name="T15" fmla="*/ 1836 h 1840"/>
                  <a:gd name="T16" fmla="*/ 210 w 1839"/>
                  <a:gd name="T17" fmla="*/ 1500 h 1840"/>
                  <a:gd name="T18" fmla="*/ 21 w 1839"/>
                  <a:gd name="T19" fmla="*/ 1101 h 1840"/>
                  <a:gd name="T20" fmla="*/ 5 w 1839"/>
                  <a:gd name="T21" fmla="*/ 866 h 1840"/>
                  <a:gd name="T22" fmla="*/ 285 w 1839"/>
                  <a:gd name="T23" fmla="*/ 262 h 1840"/>
                  <a:gd name="T24" fmla="*/ 714 w 1839"/>
                  <a:gd name="T25" fmla="*/ 28 h 1840"/>
                  <a:gd name="T26" fmla="*/ 976 w 1839"/>
                  <a:gd name="T27" fmla="*/ 6 h 1840"/>
                  <a:gd name="T28" fmla="*/ 1757 w 1839"/>
                  <a:gd name="T29" fmla="*/ 544 h 1840"/>
                  <a:gd name="T30" fmla="*/ 1834 w 1839"/>
                  <a:gd name="T31" fmla="*/ 832 h 1840"/>
                  <a:gd name="T32" fmla="*/ 1837 w 1839"/>
                  <a:gd name="T33" fmla="*/ 879 h 1840"/>
                  <a:gd name="T34" fmla="*/ 1839 w 1839"/>
                  <a:gd name="T35" fmla="*/ 889 h 1840"/>
                  <a:gd name="T36" fmla="*/ 1839 w 1839"/>
                  <a:gd name="T37" fmla="*/ 954 h 1840"/>
                  <a:gd name="T38" fmla="*/ 920 w 1839"/>
                  <a:gd name="T39" fmla="*/ 1808 h 1840"/>
                  <a:gd name="T40" fmla="*/ 1807 w 1839"/>
                  <a:gd name="T41" fmla="*/ 923 h 1840"/>
                  <a:gd name="T42" fmla="*/ 923 w 1839"/>
                  <a:gd name="T43" fmla="*/ 36 h 1840"/>
                  <a:gd name="T44" fmla="*/ 35 w 1839"/>
                  <a:gd name="T45" fmla="*/ 920 h 1840"/>
                  <a:gd name="T46" fmla="*/ 920 w 1839"/>
                  <a:gd name="T47" fmla="*/ 1808 h 1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39" h="1840">
                    <a:moveTo>
                      <a:pt x="1839" y="954"/>
                    </a:moveTo>
                    <a:cubicBezTo>
                      <a:pt x="1838" y="966"/>
                      <a:pt x="1837" y="979"/>
                      <a:pt x="1836" y="991"/>
                    </a:cubicBezTo>
                    <a:cubicBezTo>
                      <a:pt x="1815" y="1232"/>
                      <a:pt x="1716" y="1435"/>
                      <a:pt x="1539" y="1599"/>
                    </a:cubicBezTo>
                    <a:cubicBezTo>
                      <a:pt x="1414" y="1714"/>
                      <a:pt x="1268" y="1787"/>
                      <a:pt x="1101" y="1821"/>
                    </a:cubicBezTo>
                    <a:cubicBezTo>
                      <a:pt x="1056" y="1830"/>
                      <a:pt x="1011" y="1836"/>
                      <a:pt x="965" y="1838"/>
                    </a:cubicBezTo>
                    <a:cubicBezTo>
                      <a:pt x="962" y="1838"/>
                      <a:pt x="958" y="1839"/>
                      <a:pt x="955" y="1840"/>
                    </a:cubicBezTo>
                    <a:cubicBezTo>
                      <a:pt x="932" y="1840"/>
                      <a:pt x="909" y="1840"/>
                      <a:pt x="887" y="1840"/>
                    </a:cubicBezTo>
                    <a:cubicBezTo>
                      <a:pt x="875" y="1838"/>
                      <a:pt x="862" y="1837"/>
                      <a:pt x="850" y="1836"/>
                    </a:cubicBezTo>
                    <a:cubicBezTo>
                      <a:pt x="590" y="1814"/>
                      <a:pt x="377" y="1701"/>
                      <a:pt x="210" y="1500"/>
                    </a:cubicBezTo>
                    <a:cubicBezTo>
                      <a:pt x="113" y="1384"/>
                      <a:pt x="51" y="1250"/>
                      <a:pt x="21" y="1101"/>
                    </a:cubicBezTo>
                    <a:cubicBezTo>
                      <a:pt x="6" y="1023"/>
                      <a:pt x="0" y="945"/>
                      <a:pt x="5" y="866"/>
                    </a:cubicBezTo>
                    <a:cubicBezTo>
                      <a:pt x="22" y="630"/>
                      <a:pt x="115" y="428"/>
                      <a:pt x="285" y="262"/>
                    </a:cubicBezTo>
                    <a:cubicBezTo>
                      <a:pt x="406" y="144"/>
                      <a:pt x="549" y="67"/>
                      <a:pt x="714" y="28"/>
                    </a:cubicBezTo>
                    <a:cubicBezTo>
                      <a:pt x="800" y="8"/>
                      <a:pt x="887" y="0"/>
                      <a:pt x="976" y="6"/>
                    </a:cubicBezTo>
                    <a:cubicBezTo>
                      <a:pt x="1317" y="27"/>
                      <a:pt x="1615" y="233"/>
                      <a:pt x="1757" y="544"/>
                    </a:cubicBezTo>
                    <a:cubicBezTo>
                      <a:pt x="1798" y="636"/>
                      <a:pt x="1824" y="731"/>
                      <a:pt x="1834" y="832"/>
                    </a:cubicBezTo>
                    <a:cubicBezTo>
                      <a:pt x="1835" y="847"/>
                      <a:pt x="1836" y="863"/>
                      <a:pt x="1837" y="879"/>
                    </a:cubicBezTo>
                    <a:cubicBezTo>
                      <a:pt x="1837" y="882"/>
                      <a:pt x="1838" y="886"/>
                      <a:pt x="1839" y="889"/>
                    </a:cubicBezTo>
                    <a:cubicBezTo>
                      <a:pt x="1839" y="911"/>
                      <a:pt x="1839" y="932"/>
                      <a:pt x="1839" y="954"/>
                    </a:cubicBezTo>
                    <a:close/>
                    <a:moveTo>
                      <a:pt x="920" y="1808"/>
                    </a:moveTo>
                    <a:cubicBezTo>
                      <a:pt x="1408" y="1808"/>
                      <a:pt x="1806" y="1411"/>
                      <a:pt x="1807" y="923"/>
                    </a:cubicBezTo>
                    <a:cubicBezTo>
                      <a:pt x="1807" y="435"/>
                      <a:pt x="1410" y="36"/>
                      <a:pt x="923" y="36"/>
                    </a:cubicBezTo>
                    <a:cubicBezTo>
                      <a:pt x="434" y="35"/>
                      <a:pt x="35" y="433"/>
                      <a:pt x="35" y="920"/>
                    </a:cubicBezTo>
                    <a:cubicBezTo>
                      <a:pt x="35" y="1409"/>
                      <a:pt x="432" y="1807"/>
                      <a:pt x="920" y="18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9"/>
              <p:cNvSpPr>
                <a:spLocks noEditPoints="1"/>
              </p:cNvSpPr>
              <p:nvPr/>
            </p:nvSpPr>
            <p:spPr bwMode="auto">
              <a:xfrm>
                <a:off x="4164013" y="1536700"/>
                <a:ext cx="3333750" cy="3371850"/>
              </a:xfrm>
              <a:custGeom>
                <a:avLst/>
                <a:gdLst>
                  <a:gd name="T0" fmla="*/ 426 w 1318"/>
                  <a:gd name="T1" fmla="*/ 1249 h 1332"/>
                  <a:gd name="T2" fmla="*/ 40 w 1318"/>
                  <a:gd name="T3" fmla="*/ 476 h 1332"/>
                  <a:gd name="T4" fmla="*/ 1280 w 1318"/>
                  <a:gd name="T5" fmla="*/ 499 h 1332"/>
                  <a:gd name="T6" fmla="*/ 886 w 1318"/>
                  <a:gd name="T7" fmla="*/ 1249 h 1332"/>
                  <a:gd name="T8" fmla="*/ 625 w 1318"/>
                  <a:gd name="T9" fmla="*/ 1329 h 1332"/>
                  <a:gd name="T10" fmla="*/ 876 w 1318"/>
                  <a:gd name="T11" fmla="*/ 1229 h 1332"/>
                  <a:gd name="T12" fmla="*/ 643 w 1318"/>
                  <a:gd name="T13" fmla="*/ 29 h 1332"/>
                  <a:gd name="T14" fmla="*/ 436 w 1318"/>
                  <a:gd name="T15" fmla="*/ 1228 h 1332"/>
                  <a:gd name="T16" fmla="*/ 316 w 1318"/>
                  <a:gd name="T17" fmla="*/ 1131 h 1332"/>
                  <a:gd name="T18" fmla="*/ 365 w 1318"/>
                  <a:gd name="T19" fmla="*/ 1074 h 1332"/>
                  <a:gd name="T20" fmla="*/ 410 w 1318"/>
                  <a:gd name="T21" fmla="*/ 650 h 1332"/>
                  <a:gd name="T22" fmla="*/ 450 w 1318"/>
                  <a:gd name="T23" fmla="*/ 607 h 1332"/>
                  <a:gd name="T24" fmla="*/ 608 w 1318"/>
                  <a:gd name="T25" fmla="*/ 676 h 1332"/>
                  <a:gd name="T26" fmla="*/ 536 w 1318"/>
                  <a:gd name="T27" fmla="*/ 748 h 1332"/>
                  <a:gd name="T28" fmla="*/ 528 w 1318"/>
                  <a:gd name="T29" fmla="*/ 1091 h 1332"/>
                  <a:gd name="T30" fmla="*/ 546 w 1318"/>
                  <a:gd name="T31" fmla="*/ 1115 h 1332"/>
                  <a:gd name="T32" fmla="*/ 564 w 1318"/>
                  <a:gd name="T33" fmla="*/ 1037 h 1332"/>
                  <a:gd name="T34" fmla="*/ 656 w 1318"/>
                  <a:gd name="T35" fmla="*/ 701 h 1332"/>
                  <a:gd name="T36" fmla="*/ 726 w 1318"/>
                  <a:gd name="T37" fmla="*/ 737 h 1332"/>
                  <a:gd name="T38" fmla="*/ 762 w 1318"/>
                  <a:gd name="T39" fmla="*/ 1087 h 1332"/>
                  <a:gd name="T40" fmla="*/ 780 w 1318"/>
                  <a:gd name="T41" fmla="*/ 1114 h 1332"/>
                  <a:gd name="T42" fmla="*/ 800 w 1318"/>
                  <a:gd name="T43" fmla="*/ 1079 h 1332"/>
                  <a:gd name="T44" fmla="*/ 799 w 1318"/>
                  <a:gd name="T45" fmla="*/ 793 h 1332"/>
                  <a:gd name="T46" fmla="*/ 718 w 1318"/>
                  <a:gd name="T47" fmla="*/ 677 h 1332"/>
                  <a:gd name="T48" fmla="*/ 778 w 1318"/>
                  <a:gd name="T49" fmla="*/ 637 h 1332"/>
                  <a:gd name="T50" fmla="*/ 842 w 1318"/>
                  <a:gd name="T51" fmla="*/ 586 h 1332"/>
                  <a:gd name="T52" fmla="*/ 917 w 1318"/>
                  <a:gd name="T53" fmla="*/ 643 h 1332"/>
                  <a:gd name="T54" fmla="*/ 935 w 1318"/>
                  <a:gd name="T55" fmla="*/ 977 h 1332"/>
                  <a:gd name="T56" fmla="*/ 986 w 1318"/>
                  <a:gd name="T57" fmla="*/ 1141 h 1332"/>
                  <a:gd name="T58" fmla="*/ 876 w 1318"/>
                  <a:gd name="T59" fmla="*/ 1229 h 1332"/>
                  <a:gd name="T60" fmla="*/ 723 w 1318"/>
                  <a:gd name="T61" fmla="*/ 882 h 1332"/>
                  <a:gd name="T62" fmla="*/ 707 w 1318"/>
                  <a:gd name="T63" fmla="*/ 882 h 1332"/>
                  <a:gd name="T64" fmla="*/ 690 w 1318"/>
                  <a:gd name="T65" fmla="*/ 939 h 1332"/>
                  <a:gd name="T66" fmla="*/ 668 w 1318"/>
                  <a:gd name="T67" fmla="*/ 861 h 1332"/>
                  <a:gd name="T68" fmla="*/ 627 w 1318"/>
                  <a:gd name="T69" fmla="*/ 849 h 1332"/>
                  <a:gd name="T70" fmla="*/ 660 w 1318"/>
                  <a:gd name="T71" fmla="*/ 840 h 1332"/>
                  <a:gd name="T72" fmla="*/ 743 w 1318"/>
                  <a:gd name="T73" fmla="*/ 798 h 1332"/>
                  <a:gd name="T74" fmla="*/ 661 w 1318"/>
                  <a:gd name="T75" fmla="*/ 765 h 1332"/>
                  <a:gd name="T76" fmla="*/ 632 w 1318"/>
                  <a:gd name="T77" fmla="*/ 752 h 1332"/>
                  <a:gd name="T78" fmla="*/ 609 w 1318"/>
                  <a:gd name="T79" fmla="*/ 746 h 1332"/>
                  <a:gd name="T80" fmla="*/ 612 w 1318"/>
                  <a:gd name="T81" fmla="*/ 790 h 1332"/>
                  <a:gd name="T82" fmla="*/ 655 w 1318"/>
                  <a:gd name="T83" fmla="*/ 796 h 1332"/>
                  <a:gd name="T84" fmla="*/ 606 w 1318"/>
                  <a:gd name="T85" fmla="*/ 833 h 1332"/>
                  <a:gd name="T86" fmla="*/ 619 w 1318"/>
                  <a:gd name="T87" fmla="*/ 871 h 1332"/>
                  <a:gd name="T88" fmla="*/ 611 w 1318"/>
                  <a:gd name="T89" fmla="*/ 928 h 1332"/>
                  <a:gd name="T90" fmla="*/ 647 w 1318"/>
                  <a:gd name="T91" fmla="*/ 971 h 1332"/>
                  <a:gd name="T92" fmla="*/ 651 w 1318"/>
                  <a:gd name="T93" fmla="*/ 1048 h 1332"/>
                  <a:gd name="T94" fmla="*/ 628 w 1318"/>
                  <a:gd name="T95" fmla="*/ 997 h 1332"/>
                  <a:gd name="T96" fmla="*/ 615 w 1318"/>
                  <a:gd name="T97" fmla="*/ 960 h 1332"/>
                  <a:gd name="T98" fmla="*/ 597 w 1318"/>
                  <a:gd name="T99" fmla="*/ 978 h 1332"/>
                  <a:gd name="T100" fmla="*/ 645 w 1318"/>
                  <a:gd name="T101" fmla="*/ 1079 h 1332"/>
                  <a:gd name="T102" fmla="*/ 649 w 1318"/>
                  <a:gd name="T103" fmla="*/ 1180 h 1332"/>
                  <a:gd name="T104" fmla="*/ 682 w 1318"/>
                  <a:gd name="T105" fmla="*/ 1189 h 1332"/>
                  <a:gd name="T106" fmla="*/ 696 w 1318"/>
                  <a:gd name="T107" fmla="*/ 1080 h 1332"/>
                  <a:gd name="T108" fmla="*/ 740 w 1318"/>
                  <a:gd name="T109" fmla="*/ 960 h 1332"/>
                  <a:gd name="T110" fmla="*/ 715 w 1318"/>
                  <a:gd name="T111" fmla="*/ 957 h 1332"/>
                  <a:gd name="T112" fmla="*/ 867 w 1318"/>
                  <a:gd name="T113" fmla="*/ 1275 h 1332"/>
                  <a:gd name="T114" fmla="*/ 475 w 1318"/>
                  <a:gd name="T115" fmla="*/ 1212 h 1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18" h="1332">
                    <a:moveTo>
                      <a:pt x="410" y="1281"/>
                    </a:moveTo>
                    <a:cubicBezTo>
                      <a:pt x="415" y="1271"/>
                      <a:pt x="420" y="1260"/>
                      <a:pt x="426" y="1249"/>
                    </a:cubicBezTo>
                    <a:cubicBezTo>
                      <a:pt x="254" y="1177"/>
                      <a:pt x="130" y="1058"/>
                      <a:pt x="61" y="885"/>
                    </a:cubicBezTo>
                    <a:cubicBezTo>
                      <a:pt x="7" y="752"/>
                      <a:pt x="0" y="614"/>
                      <a:pt x="40" y="476"/>
                    </a:cubicBezTo>
                    <a:cubicBezTo>
                      <a:pt x="122" y="192"/>
                      <a:pt x="382" y="0"/>
                      <a:pt x="672" y="8"/>
                    </a:cubicBezTo>
                    <a:cubicBezTo>
                      <a:pt x="972" y="17"/>
                      <a:pt x="1215" y="227"/>
                      <a:pt x="1280" y="499"/>
                    </a:cubicBezTo>
                    <a:cubicBezTo>
                      <a:pt x="1318" y="655"/>
                      <a:pt x="1299" y="805"/>
                      <a:pt x="1224" y="947"/>
                    </a:cubicBezTo>
                    <a:cubicBezTo>
                      <a:pt x="1150" y="1089"/>
                      <a:pt x="1036" y="1189"/>
                      <a:pt x="886" y="1249"/>
                    </a:cubicBezTo>
                    <a:cubicBezTo>
                      <a:pt x="892" y="1260"/>
                      <a:pt x="897" y="1271"/>
                      <a:pt x="903" y="1283"/>
                    </a:cubicBezTo>
                    <a:cubicBezTo>
                      <a:pt x="813" y="1318"/>
                      <a:pt x="720" y="1332"/>
                      <a:pt x="625" y="1329"/>
                    </a:cubicBezTo>
                    <a:cubicBezTo>
                      <a:pt x="559" y="1326"/>
                      <a:pt x="444" y="1301"/>
                      <a:pt x="410" y="1281"/>
                    </a:cubicBezTo>
                    <a:close/>
                    <a:moveTo>
                      <a:pt x="876" y="1229"/>
                    </a:moveTo>
                    <a:cubicBezTo>
                      <a:pt x="1097" y="1152"/>
                      <a:pt x="1310" y="903"/>
                      <a:pt x="1273" y="578"/>
                    </a:cubicBezTo>
                    <a:cubicBezTo>
                      <a:pt x="1238" y="266"/>
                      <a:pt x="968" y="22"/>
                      <a:pt x="643" y="29"/>
                    </a:cubicBezTo>
                    <a:cubicBezTo>
                      <a:pt x="319" y="36"/>
                      <a:pt x="54" y="295"/>
                      <a:pt x="37" y="617"/>
                    </a:cubicBezTo>
                    <a:cubicBezTo>
                      <a:pt x="21" y="923"/>
                      <a:pt x="227" y="1156"/>
                      <a:pt x="436" y="1228"/>
                    </a:cubicBezTo>
                    <a:cubicBezTo>
                      <a:pt x="440" y="1220"/>
                      <a:pt x="444" y="1212"/>
                      <a:pt x="449" y="1203"/>
                    </a:cubicBezTo>
                    <a:cubicBezTo>
                      <a:pt x="401" y="1184"/>
                      <a:pt x="357" y="1161"/>
                      <a:pt x="316" y="1131"/>
                    </a:cubicBezTo>
                    <a:cubicBezTo>
                      <a:pt x="335" y="1132"/>
                      <a:pt x="346" y="1122"/>
                      <a:pt x="353" y="1106"/>
                    </a:cubicBezTo>
                    <a:cubicBezTo>
                      <a:pt x="357" y="1095"/>
                      <a:pt x="362" y="1085"/>
                      <a:pt x="365" y="1074"/>
                    </a:cubicBezTo>
                    <a:cubicBezTo>
                      <a:pt x="389" y="985"/>
                      <a:pt x="401" y="895"/>
                      <a:pt x="406" y="804"/>
                    </a:cubicBezTo>
                    <a:cubicBezTo>
                      <a:pt x="408" y="752"/>
                      <a:pt x="409" y="701"/>
                      <a:pt x="410" y="650"/>
                    </a:cubicBezTo>
                    <a:cubicBezTo>
                      <a:pt x="410" y="646"/>
                      <a:pt x="412" y="642"/>
                      <a:pt x="415" y="640"/>
                    </a:cubicBezTo>
                    <a:cubicBezTo>
                      <a:pt x="426" y="628"/>
                      <a:pt x="437" y="616"/>
                      <a:pt x="450" y="607"/>
                    </a:cubicBezTo>
                    <a:cubicBezTo>
                      <a:pt x="465" y="596"/>
                      <a:pt x="482" y="588"/>
                      <a:pt x="500" y="577"/>
                    </a:cubicBezTo>
                    <a:cubicBezTo>
                      <a:pt x="523" y="626"/>
                      <a:pt x="560" y="656"/>
                      <a:pt x="608" y="676"/>
                    </a:cubicBezTo>
                    <a:cubicBezTo>
                      <a:pt x="597" y="684"/>
                      <a:pt x="587" y="691"/>
                      <a:pt x="578" y="697"/>
                    </a:cubicBezTo>
                    <a:cubicBezTo>
                      <a:pt x="558" y="710"/>
                      <a:pt x="545" y="727"/>
                      <a:pt x="536" y="748"/>
                    </a:cubicBezTo>
                    <a:cubicBezTo>
                      <a:pt x="524" y="774"/>
                      <a:pt x="518" y="802"/>
                      <a:pt x="519" y="831"/>
                    </a:cubicBezTo>
                    <a:cubicBezTo>
                      <a:pt x="522" y="918"/>
                      <a:pt x="525" y="1004"/>
                      <a:pt x="528" y="1091"/>
                    </a:cubicBezTo>
                    <a:cubicBezTo>
                      <a:pt x="528" y="1096"/>
                      <a:pt x="529" y="1101"/>
                      <a:pt x="530" y="1106"/>
                    </a:cubicBezTo>
                    <a:cubicBezTo>
                      <a:pt x="531" y="1116"/>
                      <a:pt x="537" y="1119"/>
                      <a:pt x="546" y="1115"/>
                    </a:cubicBezTo>
                    <a:cubicBezTo>
                      <a:pt x="556" y="1111"/>
                      <a:pt x="562" y="1104"/>
                      <a:pt x="562" y="1094"/>
                    </a:cubicBezTo>
                    <a:cubicBezTo>
                      <a:pt x="563" y="1075"/>
                      <a:pt x="564" y="1056"/>
                      <a:pt x="564" y="1037"/>
                    </a:cubicBezTo>
                    <a:cubicBezTo>
                      <a:pt x="565" y="971"/>
                      <a:pt x="564" y="905"/>
                      <a:pt x="566" y="839"/>
                    </a:cubicBezTo>
                    <a:cubicBezTo>
                      <a:pt x="567" y="775"/>
                      <a:pt x="597" y="728"/>
                      <a:pt x="656" y="701"/>
                    </a:cubicBezTo>
                    <a:cubicBezTo>
                      <a:pt x="659" y="700"/>
                      <a:pt x="662" y="698"/>
                      <a:pt x="665" y="699"/>
                    </a:cubicBezTo>
                    <a:cubicBezTo>
                      <a:pt x="690" y="705"/>
                      <a:pt x="712" y="714"/>
                      <a:pt x="726" y="737"/>
                    </a:cubicBezTo>
                    <a:cubicBezTo>
                      <a:pt x="747" y="772"/>
                      <a:pt x="760" y="810"/>
                      <a:pt x="761" y="851"/>
                    </a:cubicBezTo>
                    <a:cubicBezTo>
                      <a:pt x="762" y="929"/>
                      <a:pt x="762" y="1008"/>
                      <a:pt x="762" y="1087"/>
                    </a:cubicBezTo>
                    <a:cubicBezTo>
                      <a:pt x="762" y="1091"/>
                      <a:pt x="762" y="1094"/>
                      <a:pt x="763" y="1098"/>
                    </a:cubicBezTo>
                    <a:cubicBezTo>
                      <a:pt x="764" y="1108"/>
                      <a:pt x="771" y="1114"/>
                      <a:pt x="780" y="1114"/>
                    </a:cubicBezTo>
                    <a:cubicBezTo>
                      <a:pt x="790" y="1114"/>
                      <a:pt x="797" y="1108"/>
                      <a:pt x="799" y="1099"/>
                    </a:cubicBezTo>
                    <a:cubicBezTo>
                      <a:pt x="800" y="1092"/>
                      <a:pt x="800" y="1085"/>
                      <a:pt x="800" y="1079"/>
                    </a:cubicBezTo>
                    <a:cubicBezTo>
                      <a:pt x="801" y="1051"/>
                      <a:pt x="801" y="1024"/>
                      <a:pt x="801" y="996"/>
                    </a:cubicBezTo>
                    <a:cubicBezTo>
                      <a:pt x="803" y="929"/>
                      <a:pt x="805" y="861"/>
                      <a:pt x="799" y="793"/>
                    </a:cubicBezTo>
                    <a:cubicBezTo>
                      <a:pt x="795" y="742"/>
                      <a:pt x="772" y="705"/>
                      <a:pt x="727" y="682"/>
                    </a:cubicBezTo>
                    <a:cubicBezTo>
                      <a:pt x="724" y="680"/>
                      <a:pt x="721" y="679"/>
                      <a:pt x="718" y="677"/>
                    </a:cubicBezTo>
                    <a:cubicBezTo>
                      <a:pt x="716" y="676"/>
                      <a:pt x="714" y="675"/>
                      <a:pt x="712" y="674"/>
                    </a:cubicBezTo>
                    <a:cubicBezTo>
                      <a:pt x="736" y="664"/>
                      <a:pt x="760" y="655"/>
                      <a:pt x="778" y="637"/>
                    </a:cubicBezTo>
                    <a:cubicBezTo>
                      <a:pt x="796" y="619"/>
                      <a:pt x="811" y="599"/>
                      <a:pt x="827" y="580"/>
                    </a:cubicBezTo>
                    <a:cubicBezTo>
                      <a:pt x="831" y="582"/>
                      <a:pt x="836" y="584"/>
                      <a:pt x="842" y="586"/>
                    </a:cubicBezTo>
                    <a:cubicBezTo>
                      <a:pt x="869" y="597"/>
                      <a:pt x="891" y="615"/>
                      <a:pt x="912" y="634"/>
                    </a:cubicBezTo>
                    <a:cubicBezTo>
                      <a:pt x="915" y="636"/>
                      <a:pt x="917" y="640"/>
                      <a:pt x="917" y="643"/>
                    </a:cubicBezTo>
                    <a:cubicBezTo>
                      <a:pt x="918" y="676"/>
                      <a:pt x="917" y="709"/>
                      <a:pt x="919" y="742"/>
                    </a:cubicBezTo>
                    <a:cubicBezTo>
                      <a:pt x="924" y="820"/>
                      <a:pt x="929" y="898"/>
                      <a:pt x="935" y="977"/>
                    </a:cubicBezTo>
                    <a:cubicBezTo>
                      <a:pt x="938" y="1014"/>
                      <a:pt x="942" y="1052"/>
                      <a:pt x="958" y="1087"/>
                    </a:cubicBezTo>
                    <a:cubicBezTo>
                      <a:pt x="966" y="1105"/>
                      <a:pt x="976" y="1123"/>
                      <a:pt x="986" y="1141"/>
                    </a:cubicBezTo>
                    <a:cubicBezTo>
                      <a:pt x="948" y="1166"/>
                      <a:pt x="907" y="1187"/>
                      <a:pt x="863" y="1204"/>
                    </a:cubicBezTo>
                    <a:cubicBezTo>
                      <a:pt x="868" y="1213"/>
                      <a:pt x="872" y="1221"/>
                      <a:pt x="876" y="1229"/>
                    </a:cubicBezTo>
                    <a:close/>
                    <a:moveTo>
                      <a:pt x="715" y="957"/>
                    </a:moveTo>
                    <a:cubicBezTo>
                      <a:pt x="734" y="933"/>
                      <a:pt x="731" y="908"/>
                      <a:pt x="723" y="882"/>
                    </a:cubicBezTo>
                    <a:cubicBezTo>
                      <a:pt x="722" y="879"/>
                      <a:pt x="717" y="876"/>
                      <a:pt x="714" y="873"/>
                    </a:cubicBezTo>
                    <a:cubicBezTo>
                      <a:pt x="712" y="876"/>
                      <a:pt x="708" y="879"/>
                      <a:pt x="707" y="882"/>
                    </a:cubicBezTo>
                    <a:cubicBezTo>
                      <a:pt x="704" y="893"/>
                      <a:pt x="702" y="905"/>
                      <a:pt x="699" y="916"/>
                    </a:cubicBezTo>
                    <a:cubicBezTo>
                      <a:pt x="697" y="924"/>
                      <a:pt x="693" y="931"/>
                      <a:pt x="690" y="939"/>
                    </a:cubicBezTo>
                    <a:cubicBezTo>
                      <a:pt x="688" y="921"/>
                      <a:pt x="688" y="904"/>
                      <a:pt x="687" y="887"/>
                    </a:cubicBezTo>
                    <a:cubicBezTo>
                      <a:pt x="687" y="871"/>
                      <a:pt x="683" y="866"/>
                      <a:pt x="668" y="861"/>
                    </a:cubicBezTo>
                    <a:cubicBezTo>
                      <a:pt x="659" y="858"/>
                      <a:pt x="650" y="856"/>
                      <a:pt x="641" y="854"/>
                    </a:cubicBezTo>
                    <a:cubicBezTo>
                      <a:pt x="636" y="852"/>
                      <a:pt x="631" y="850"/>
                      <a:pt x="627" y="849"/>
                    </a:cubicBezTo>
                    <a:cubicBezTo>
                      <a:pt x="627" y="847"/>
                      <a:pt x="627" y="846"/>
                      <a:pt x="627" y="845"/>
                    </a:cubicBezTo>
                    <a:cubicBezTo>
                      <a:pt x="638" y="843"/>
                      <a:pt x="649" y="841"/>
                      <a:pt x="660" y="840"/>
                    </a:cubicBezTo>
                    <a:cubicBezTo>
                      <a:pt x="677" y="838"/>
                      <a:pt x="695" y="837"/>
                      <a:pt x="712" y="837"/>
                    </a:cubicBezTo>
                    <a:cubicBezTo>
                      <a:pt x="735" y="836"/>
                      <a:pt x="741" y="814"/>
                      <a:pt x="743" y="798"/>
                    </a:cubicBezTo>
                    <a:cubicBezTo>
                      <a:pt x="744" y="783"/>
                      <a:pt x="736" y="773"/>
                      <a:pt x="716" y="770"/>
                    </a:cubicBezTo>
                    <a:cubicBezTo>
                      <a:pt x="698" y="767"/>
                      <a:pt x="679" y="766"/>
                      <a:pt x="661" y="765"/>
                    </a:cubicBezTo>
                    <a:cubicBezTo>
                      <a:pt x="654" y="764"/>
                      <a:pt x="647" y="764"/>
                      <a:pt x="640" y="763"/>
                    </a:cubicBezTo>
                    <a:cubicBezTo>
                      <a:pt x="633" y="762"/>
                      <a:pt x="630" y="759"/>
                      <a:pt x="632" y="752"/>
                    </a:cubicBezTo>
                    <a:cubicBezTo>
                      <a:pt x="633" y="750"/>
                      <a:pt x="632" y="746"/>
                      <a:pt x="631" y="745"/>
                    </a:cubicBezTo>
                    <a:cubicBezTo>
                      <a:pt x="626" y="740"/>
                      <a:pt x="613" y="740"/>
                      <a:pt x="609" y="746"/>
                    </a:cubicBezTo>
                    <a:cubicBezTo>
                      <a:pt x="605" y="754"/>
                      <a:pt x="601" y="763"/>
                      <a:pt x="599" y="771"/>
                    </a:cubicBezTo>
                    <a:cubicBezTo>
                      <a:pt x="597" y="782"/>
                      <a:pt x="602" y="788"/>
                      <a:pt x="612" y="790"/>
                    </a:cubicBezTo>
                    <a:cubicBezTo>
                      <a:pt x="624" y="791"/>
                      <a:pt x="635" y="791"/>
                      <a:pt x="646" y="790"/>
                    </a:cubicBezTo>
                    <a:cubicBezTo>
                      <a:pt x="652" y="790"/>
                      <a:pt x="654" y="791"/>
                      <a:pt x="655" y="796"/>
                    </a:cubicBezTo>
                    <a:cubicBezTo>
                      <a:pt x="657" y="806"/>
                      <a:pt x="653" y="811"/>
                      <a:pt x="642" y="815"/>
                    </a:cubicBezTo>
                    <a:cubicBezTo>
                      <a:pt x="630" y="820"/>
                      <a:pt x="617" y="826"/>
                      <a:pt x="606" y="833"/>
                    </a:cubicBezTo>
                    <a:cubicBezTo>
                      <a:pt x="596" y="840"/>
                      <a:pt x="597" y="848"/>
                      <a:pt x="604" y="856"/>
                    </a:cubicBezTo>
                    <a:cubicBezTo>
                      <a:pt x="609" y="862"/>
                      <a:pt x="614" y="867"/>
                      <a:pt x="619" y="871"/>
                    </a:cubicBezTo>
                    <a:cubicBezTo>
                      <a:pt x="623" y="875"/>
                      <a:pt x="624" y="878"/>
                      <a:pt x="621" y="884"/>
                    </a:cubicBezTo>
                    <a:cubicBezTo>
                      <a:pt x="614" y="897"/>
                      <a:pt x="610" y="912"/>
                      <a:pt x="611" y="928"/>
                    </a:cubicBezTo>
                    <a:cubicBezTo>
                      <a:pt x="612" y="938"/>
                      <a:pt x="616" y="945"/>
                      <a:pt x="624" y="951"/>
                    </a:cubicBezTo>
                    <a:cubicBezTo>
                      <a:pt x="632" y="957"/>
                      <a:pt x="640" y="964"/>
                      <a:pt x="647" y="971"/>
                    </a:cubicBezTo>
                    <a:cubicBezTo>
                      <a:pt x="649" y="973"/>
                      <a:pt x="651" y="976"/>
                      <a:pt x="651" y="979"/>
                    </a:cubicBezTo>
                    <a:cubicBezTo>
                      <a:pt x="651" y="1001"/>
                      <a:pt x="651" y="1024"/>
                      <a:pt x="651" y="1048"/>
                    </a:cubicBezTo>
                    <a:cubicBezTo>
                      <a:pt x="648" y="1044"/>
                      <a:pt x="645" y="1040"/>
                      <a:pt x="641" y="1036"/>
                    </a:cubicBezTo>
                    <a:cubicBezTo>
                      <a:pt x="633" y="1024"/>
                      <a:pt x="627" y="1012"/>
                      <a:pt x="628" y="997"/>
                    </a:cubicBezTo>
                    <a:cubicBezTo>
                      <a:pt x="628" y="988"/>
                      <a:pt x="626" y="979"/>
                      <a:pt x="624" y="971"/>
                    </a:cubicBezTo>
                    <a:cubicBezTo>
                      <a:pt x="622" y="966"/>
                      <a:pt x="617" y="960"/>
                      <a:pt x="615" y="960"/>
                    </a:cubicBezTo>
                    <a:cubicBezTo>
                      <a:pt x="610" y="961"/>
                      <a:pt x="605" y="965"/>
                      <a:pt x="600" y="969"/>
                    </a:cubicBezTo>
                    <a:cubicBezTo>
                      <a:pt x="598" y="971"/>
                      <a:pt x="597" y="975"/>
                      <a:pt x="597" y="978"/>
                    </a:cubicBezTo>
                    <a:cubicBezTo>
                      <a:pt x="598" y="991"/>
                      <a:pt x="598" y="1004"/>
                      <a:pt x="599" y="1017"/>
                    </a:cubicBezTo>
                    <a:cubicBezTo>
                      <a:pt x="602" y="1047"/>
                      <a:pt x="616" y="1069"/>
                      <a:pt x="645" y="1079"/>
                    </a:cubicBezTo>
                    <a:cubicBezTo>
                      <a:pt x="651" y="1081"/>
                      <a:pt x="651" y="1085"/>
                      <a:pt x="651" y="1090"/>
                    </a:cubicBezTo>
                    <a:cubicBezTo>
                      <a:pt x="651" y="1120"/>
                      <a:pt x="651" y="1150"/>
                      <a:pt x="649" y="1180"/>
                    </a:cubicBezTo>
                    <a:cubicBezTo>
                      <a:pt x="649" y="1191"/>
                      <a:pt x="653" y="1196"/>
                      <a:pt x="662" y="1200"/>
                    </a:cubicBezTo>
                    <a:cubicBezTo>
                      <a:pt x="676" y="1207"/>
                      <a:pt x="681" y="1204"/>
                      <a:pt x="682" y="1189"/>
                    </a:cubicBezTo>
                    <a:cubicBezTo>
                      <a:pt x="684" y="1158"/>
                      <a:pt x="685" y="1127"/>
                      <a:pt x="686" y="1096"/>
                    </a:cubicBezTo>
                    <a:cubicBezTo>
                      <a:pt x="686" y="1088"/>
                      <a:pt x="689" y="1084"/>
                      <a:pt x="696" y="1080"/>
                    </a:cubicBezTo>
                    <a:cubicBezTo>
                      <a:pt x="711" y="1072"/>
                      <a:pt x="725" y="1062"/>
                      <a:pt x="731" y="1044"/>
                    </a:cubicBezTo>
                    <a:cubicBezTo>
                      <a:pt x="739" y="1017"/>
                      <a:pt x="739" y="989"/>
                      <a:pt x="740" y="960"/>
                    </a:cubicBezTo>
                    <a:cubicBezTo>
                      <a:pt x="737" y="959"/>
                      <a:pt x="735" y="958"/>
                      <a:pt x="732" y="958"/>
                    </a:cubicBezTo>
                    <a:cubicBezTo>
                      <a:pt x="727" y="958"/>
                      <a:pt x="722" y="958"/>
                      <a:pt x="715" y="957"/>
                    </a:cubicBezTo>
                    <a:close/>
                    <a:moveTo>
                      <a:pt x="445" y="1274"/>
                    </a:moveTo>
                    <a:cubicBezTo>
                      <a:pt x="586" y="1320"/>
                      <a:pt x="726" y="1321"/>
                      <a:pt x="867" y="1275"/>
                    </a:cubicBezTo>
                    <a:cubicBezTo>
                      <a:pt x="857" y="1253"/>
                      <a:pt x="847" y="1233"/>
                      <a:pt x="837" y="1213"/>
                    </a:cubicBezTo>
                    <a:cubicBezTo>
                      <a:pt x="716" y="1251"/>
                      <a:pt x="596" y="1250"/>
                      <a:pt x="475" y="1212"/>
                    </a:cubicBezTo>
                    <a:cubicBezTo>
                      <a:pt x="465" y="1233"/>
                      <a:pt x="455" y="1253"/>
                      <a:pt x="445" y="12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0"/>
              <p:cNvSpPr>
                <a:spLocks noEditPoints="1"/>
              </p:cNvSpPr>
              <p:nvPr/>
            </p:nvSpPr>
            <p:spPr bwMode="auto">
              <a:xfrm>
                <a:off x="3932238" y="2098675"/>
                <a:ext cx="374650" cy="471488"/>
              </a:xfrm>
              <a:custGeom>
                <a:avLst/>
                <a:gdLst>
                  <a:gd name="T0" fmla="*/ 129 w 148"/>
                  <a:gd name="T1" fmla="*/ 97 h 186"/>
                  <a:gd name="T2" fmla="*/ 138 w 148"/>
                  <a:gd name="T3" fmla="*/ 90 h 186"/>
                  <a:gd name="T4" fmla="*/ 148 w 148"/>
                  <a:gd name="T5" fmla="*/ 88 h 186"/>
                  <a:gd name="T6" fmla="*/ 147 w 148"/>
                  <a:gd name="T7" fmla="*/ 97 h 186"/>
                  <a:gd name="T8" fmla="*/ 142 w 148"/>
                  <a:gd name="T9" fmla="*/ 106 h 186"/>
                  <a:gd name="T10" fmla="*/ 114 w 148"/>
                  <a:gd name="T11" fmla="*/ 150 h 186"/>
                  <a:gd name="T12" fmla="*/ 62 w 148"/>
                  <a:gd name="T13" fmla="*/ 185 h 186"/>
                  <a:gd name="T14" fmla="*/ 31 w 148"/>
                  <a:gd name="T15" fmla="*/ 185 h 186"/>
                  <a:gd name="T16" fmla="*/ 10 w 148"/>
                  <a:gd name="T17" fmla="*/ 147 h 186"/>
                  <a:gd name="T18" fmla="*/ 21 w 148"/>
                  <a:gd name="T19" fmla="*/ 147 h 186"/>
                  <a:gd name="T20" fmla="*/ 36 w 148"/>
                  <a:gd name="T21" fmla="*/ 154 h 186"/>
                  <a:gd name="T22" fmla="*/ 47 w 148"/>
                  <a:gd name="T23" fmla="*/ 140 h 186"/>
                  <a:gd name="T24" fmla="*/ 49 w 148"/>
                  <a:gd name="T25" fmla="*/ 134 h 186"/>
                  <a:gd name="T26" fmla="*/ 43 w 148"/>
                  <a:gd name="T27" fmla="*/ 107 h 186"/>
                  <a:gd name="T28" fmla="*/ 36 w 148"/>
                  <a:gd name="T29" fmla="*/ 101 h 186"/>
                  <a:gd name="T30" fmla="*/ 10 w 148"/>
                  <a:gd name="T31" fmla="*/ 102 h 186"/>
                  <a:gd name="T32" fmla="*/ 4 w 148"/>
                  <a:gd name="T33" fmla="*/ 105 h 186"/>
                  <a:gd name="T34" fmla="*/ 0 w 148"/>
                  <a:gd name="T35" fmla="*/ 95 h 186"/>
                  <a:gd name="T36" fmla="*/ 5 w 148"/>
                  <a:gd name="T37" fmla="*/ 84 h 186"/>
                  <a:gd name="T38" fmla="*/ 33 w 148"/>
                  <a:gd name="T39" fmla="*/ 25 h 186"/>
                  <a:gd name="T40" fmla="*/ 43 w 148"/>
                  <a:gd name="T41" fmla="*/ 8 h 186"/>
                  <a:gd name="T42" fmla="*/ 61 w 148"/>
                  <a:gd name="T43" fmla="*/ 1 h 186"/>
                  <a:gd name="T44" fmla="*/ 69 w 148"/>
                  <a:gd name="T45" fmla="*/ 14 h 186"/>
                  <a:gd name="T46" fmla="*/ 67 w 148"/>
                  <a:gd name="T47" fmla="*/ 42 h 186"/>
                  <a:gd name="T48" fmla="*/ 79 w 148"/>
                  <a:gd name="T49" fmla="*/ 48 h 186"/>
                  <a:gd name="T50" fmla="*/ 85 w 148"/>
                  <a:gd name="T51" fmla="*/ 36 h 186"/>
                  <a:gd name="T52" fmla="*/ 126 w 148"/>
                  <a:gd name="T53" fmla="*/ 17 h 186"/>
                  <a:gd name="T54" fmla="*/ 138 w 148"/>
                  <a:gd name="T55" fmla="*/ 40 h 186"/>
                  <a:gd name="T56" fmla="*/ 127 w 148"/>
                  <a:gd name="T57" fmla="*/ 92 h 186"/>
                  <a:gd name="T58" fmla="*/ 127 w 148"/>
                  <a:gd name="T59" fmla="*/ 95 h 186"/>
                  <a:gd name="T60" fmla="*/ 129 w 148"/>
                  <a:gd name="T61" fmla="*/ 97 h 186"/>
                  <a:gd name="T62" fmla="*/ 72 w 148"/>
                  <a:gd name="T63" fmla="*/ 131 h 186"/>
                  <a:gd name="T64" fmla="*/ 69 w 148"/>
                  <a:gd name="T65" fmla="*/ 133 h 186"/>
                  <a:gd name="T66" fmla="*/ 78 w 148"/>
                  <a:gd name="T67" fmla="*/ 142 h 186"/>
                  <a:gd name="T68" fmla="*/ 97 w 148"/>
                  <a:gd name="T69" fmla="*/ 139 h 186"/>
                  <a:gd name="T70" fmla="*/ 110 w 148"/>
                  <a:gd name="T71" fmla="*/ 118 h 186"/>
                  <a:gd name="T72" fmla="*/ 130 w 148"/>
                  <a:gd name="T73" fmla="*/ 37 h 186"/>
                  <a:gd name="T74" fmla="*/ 118 w 148"/>
                  <a:gd name="T75" fmla="*/ 23 h 186"/>
                  <a:gd name="T76" fmla="*/ 91 w 148"/>
                  <a:gd name="T77" fmla="*/ 41 h 186"/>
                  <a:gd name="T78" fmla="*/ 92 w 148"/>
                  <a:gd name="T79" fmla="*/ 65 h 186"/>
                  <a:gd name="T80" fmla="*/ 109 w 148"/>
                  <a:gd name="T81" fmla="*/ 97 h 186"/>
                  <a:gd name="T82" fmla="*/ 107 w 148"/>
                  <a:gd name="T83" fmla="*/ 109 h 186"/>
                  <a:gd name="T84" fmla="*/ 96 w 148"/>
                  <a:gd name="T85" fmla="*/ 104 h 186"/>
                  <a:gd name="T86" fmla="*/ 85 w 148"/>
                  <a:gd name="T87" fmla="*/ 92 h 186"/>
                  <a:gd name="T88" fmla="*/ 80 w 148"/>
                  <a:gd name="T89" fmla="*/ 88 h 186"/>
                  <a:gd name="T90" fmla="*/ 78 w 148"/>
                  <a:gd name="T91" fmla="*/ 89 h 186"/>
                  <a:gd name="T92" fmla="*/ 79 w 148"/>
                  <a:gd name="T93" fmla="*/ 99 h 186"/>
                  <a:gd name="T94" fmla="*/ 87 w 148"/>
                  <a:gd name="T95" fmla="*/ 113 h 186"/>
                  <a:gd name="T96" fmla="*/ 89 w 148"/>
                  <a:gd name="T97" fmla="*/ 126 h 186"/>
                  <a:gd name="T98" fmla="*/ 77 w 148"/>
                  <a:gd name="T99" fmla="*/ 131 h 186"/>
                  <a:gd name="T100" fmla="*/ 72 w 148"/>
                  <a:gd name="T101" fmla="*/ 131 h 186"/>
                  <a:gd name="T102" fmla="*/ 40 w 148"/>
                  <a:gd name="T103" fmla="*/ 71 h 186"/>
                  <a:gd name="T104" fmla="*/ 62 w 148"/>
                  <a:gd name="T105" fmla="*/ 82 h 186"/>
                  <a:gd name="T106" fmla="*/ 68 w 148"/>
                  <a:gd name="T107" fmla="*/ 81 h 186"/>
                  <a:gd name="T108" fmla="*/ 69 w 148"/>
                  <a:gd name="T109" fmla="*/ 73 h 186"/>
                  <a:gd name="T110" fmla="*/ 54 w 148"/>
                  <a:gd name="T111" fmla="*/ 61 h 186"/>
                  <a:gd name="T112" fmla="*/ 40 w 148"/>
                  <a:gd name="T113" fmla="*/ 7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8" h="186">
                    <a:moveTo>
                      <a:pt x="129" y="97"/>
                    </a:moveTo>
                    <a:cubicBezTo>
                      <a:pt x="132" y="94"/>
                      <a:pt x="134" y="91"/>
                      <a:pt x="138" y="90"/>
                    </a:cubicBezTo>
                    <a:cubicBezTo>
                      <a:pt x="141" y="88"/>
                      <a:pt x="144" y="88"/>
                      <a:pt x="148" y="88"/>
                    </a:cubicBezTo>
                    <a:cubicBezTo>
                      <a:pt x="148" y="91"/>
                      <a:pt x="148" y="94"/>
                      <a:pt x="147" y="97"/>
                    </a:cubicBezTo>
                    <a:cubicBezTo>
                      <a:pt x="146" y="100"/>
                      <a:pt x="144" y="104"/>
                      <a:pt x="142" y="106"/>
                    </a:cubicBezTo>
                    <a:cubicBezTo>
                      <a:pt x="127" y="118"/>
                      <a:pt x="120" y="134"/>
                      <a:pt x="114" y="150"/>
                    </a:cubicBezTo>
                    <a:cubicBezTo>
                      <a:pt x="104" y="175"/>
                      <a:pt x="89" y="185"/>
                      <a:pt x="62" y="185"/>
                    </a:cubicBezTo>
                    <a:cubicBezTo>
                      <a:pt x="52" y="185"/>
                      <a:pt x="42" y="186"/>
                      <a:pt x="31" y="185"/>
                    </a:cubicBezTo>
                    <a:cubicBezTo>
                      <a:pt x="12" y="184"/>
                      <a:pt x="1" y="164"/>
                      <a:pt x="10" y="147"/>
                    </a:cubicBezTo>
                    <a:cubicBezTo>
                      <a:pt x="14" y="140"/>
                      <a:pt x="18" y="143"/>
                      <a:pt x="21" y="147"/>
                    </a:cubicBezTo>
                    <a:cubicBezTo>
                      <a:pt x="24" y="153"/>
                      <a:pt x="29" y="155"/>
                      <a:pt x="36" y="154"/>
                    </a:cubicBezTo>
                    <a:cubicBezTo>
                      <a:pt x="44" y="152"/>
                      <a:pt x="46" y="147"/>
                      <a:pt x="47" y="140"/>
                    </a:cubicBezTo>
                    <a:cubicBezTo>
                      <a:pt x="47" y="138"/>
                      <a:pt x="48" y="136"/>
                      <a:pt x="49" y="134"/>
                    </a:cubicBezTo>
                    <a:cubicBezTo>
                      <a:pt x="55" y="118"/>
                      <a:pt x="55" y="118"/>
                      <a:pt x="43" y="107"/>
                    </a:cubicBezTo>
                    <a:cubicBezTo>
                      <a:pt x="41" y="105"/>
                      <a:pt x="38" y="103"/>
                      <a:pt x="36" y="101"/>
                    </a:cubicBezTo>
                    <a:cubicBezTo>
                      <a:pt x="23" y="89"/>
                      <a:pt x="23" y="89"/>
                      <a:pt x="10" y="102"/>
                    </a:cubicBezTo>
                    <a:cubicBezTo>
                      <a:pt x="9" y="103"/>
                      <a:pt x="6" y="104"/>
                      <a:pt x="4" y="105"/>
                    </a:cubicBezTo>
                    <a:cubicBezTo>
                      <a:pt x="3" y="101"/>
                      <a:pt x="0" y="98"/>
                      <a:pt x="0" y="95"/>
                    </a:cubicBezTo>
                    <a:cubicBezTo>
                      <a:pt x="0" y="91"/>
                      <a:pt x="3" y="87"/>
                      <a:pt x="5" y="84"/>
                    </a:cubicBezTo>
                    <a:cubicBezTo>
                      <a:pt x="16" y="65"/>
                      <a:pt x="28" y="48"/>
                      <a:pt x="33" y="25"/>
                    </a:cubicBezTo>
                    <a:cubicBezTo>
                      <a:pt x="34" y="19"/>
                      <a:pt x="39" y="13"/>
                      <a:pt x="43" y="8"/>
                    </a:cubicBezTo>
                    <a:cubicBezTo>
                      <a:pt x="47" y="1"/>
                      <a:pt x="54" y="0"/>
                      <a:pt x="61" y="1"/>
                    </a:cubicBezTo>
                    <a:cubicBezTo>
                      <a:pt x="67" y="3"/>
                      <a:pt x="70" y="8"/>
                      <a:pt x="69" y="14"/>
                    </a:cubicBezTo>
                    <a:cubicBezTo>
                      <a:pt x="69" y="23"/>
                      <a:pt x="68" y="32"/>
                      <a:pt x="67" y="42"/>
                    </a:cubicBezTo>
                    <a:cubicBezTo>
                      <a:pt x="70" y="43"/>
                      <a:pt x="74" y="45"/>
                      <a:pt x="79" y="48"/>
                    </a:cubicBezTo>
                    <a:cubicBezTo>
                      <a:pt x="81" y="44"/>
                      <a:pt x="83" y="40"/>
                      <a:pt x="85" y="36"/>
                    </a:cubicBezTo>
                    <a:cubicBezTo>
                      <a:pt x="92" y="22"/>
                      <a:pt x="111" y="14"/>
                      <a:pt x="126" y="17"/>
                    </a:cubicBezTo>
                    <a:cubicBezTo>
                      <a:pt x="135" y="20"/>
                      <a:pt x="140" y="29"/>
                      <a:pt x="138" y="40"/>
                    </a:cubicBezTo>
                    <a:cubicBezTo>
                      <a:pt x="135" y="58"/>
                      <a:pt x="131" y="75"/>
                      <a:pt x="127" y="92"/>
                    </a:cubicBezTo>
                    <a:cubicBezTo>
                      <a:pt x="127" y="93"/>
                      <a:pt x="127" y="94"/>
                      <a:pt x="127" y="95"/>
                    </a:cubicBezTo>
                    <a:cubicBezTo>
                      <a:pt x="127" y="96"/>
                      <a:pt x="128" y="96"/>
                      <a:pt x="129" y="97"/>
                    </a:cubicBezTo>
                    <a:close/>
                    <a:moveTo>
                      <a:pt x="72" y="131"/>
                    </a:moveTo>
                    <a:cubicBezTo>
                      <a:pt x="71" y="132"/>
                      <a:pt x="70" y="132"/>
                      <a:pt x="69" y="133"/>
                    </a:cubicBezTo>
                    <a:cubicBezTo>
                      <a:pt x="72" y="136"/>
                      <a:pt x="75" y="142"/>
                      <a:pt x="78" y="142"/>
                    </a:cubicBezTo>
                    <a:cubicBezTo>
                      <a:pt x="84" y="143"/>
                      <a:pt x="93" y="143"/>
                      <a:pt x="97" y="139"/>
                    </a:cubicBezTo>
                    <a:cubicBezTo>
                      <a:pt x="103" y="134"/>
                      <a:pt x="108" y="126"/>
                      <a:pt x="110" y="118"/>
                    </a:cubicBezTo>
                    <a:cubicBezTo>
                      <a:pt x="118" y="92"/>
                      <a:pt x="124" y="64"/>
                      <a:pt x="130" y="37"/>
                    </a:cubicBezTo>
                    <a:cubicBezTo>
                      <a:pt x="131" y="30"/>
                      <a:pt x="125" y="23"/>
                      <a:pt x="118" y="23"/>
                    </a:cubicBezTo>
                    <a:cubicBezTo>
                      <a:pt x="105" y="24"/>
                      <a:pt x="97" y="31"/>
                      <a:pt x="91" y="41"/>
                    </a:cubicBezTo>
                    <a:cubicBezTo>
                      <a:pt x="86" y="50"/>
                      <a:pt x="87" y="57"/>
                      <a:pt x="92" y="65"/>
                    </a:cubicBezTo>
                    <a:cubicBezTo>
                      <a:pt x="99" y="75"/>
                      <a:pt x="104" y="86"/>
                      <a:pt x="109" y="97"/>
                    </a:cubicBezTo>
                    <a:cubicBezTo>
                      <a:pt x="110" y="100"/>
                      <a:pt x="108" y="105"/>
                      <a:pt x="107" y="109"/>
                    </a:cubicBezTo>
                    <a:cubicBezTo>
                      <a:pt x="103" y="107"/>
                      <a:pt x="99" y="107"/>
                      <a:pt x="96" y="104"/>
                    </a:cubicBezTo>
                    <a:cubicBezTo>
                      <a:pt x="91" y="101"/>
                      <a:pt x="88" y="96"/>
                      <a:pt x="85" y="92"/>
                    </a:cubicBezTo>
                    <a:cubicBezTo>
                      <a:pt x="83" y="91"/>
                      <a:pt x="82" y="89"/>
                      <a:pt x="80" y="88"/>
                    </a:cubicBezTo>
                    <a:cubicBezTo>
                      <a:pt x="79" y="88"/>
                      <a:pt x="78" y="89"/>
                      <a:pt x="78" y="89"/>
                    </a:cubicBezTo>
                    <a:cubicBezTo>
                      <a:pt x="78" y="92"/>
                      <a:pt x="78" y="96"/>
                      <a:pt x="79" y="99"/>
                    </a:cubicBezTo>
                    <a:cubicBezTo>
                      <a:pt x="82" y="104"/>
                      <a:pt x="85" y="108"/>
                      <a:pt x="87" y="113"/>
                    </a:cubicBezTo>
                    <a:cubicBezTo>
                      <a:pt x="89" y="117"/>
                      <a:pt x="91" y="123"/>
                      <a:pt x="89" y="126"/>
                    </a:cubicBezTo>
                    <a:cubicBezTo>
                      <a:pt x="87" y="129"/>
                      <a:pt x="81" y="130"/>
                      <a:pt x="77" y="131"/>
                    </a:cubicBezTo>
                    <a:cubicBezTo>
                      <a:pt x="75" y="132"/>
                      <a:pt x="74" y="131"/>
                      <a:pt x="72" y="131"/>
                    </a:cubicBezTo>
                    <a:close/>
                    <a:moveTo>
                      <a:pt x="40" y="71"/>
                    </a:moveTo>
                    <a:cubicBezTo>
                      <a:pt x="49" y="75"/>
                      <a:pt x="55" y="79"/>
                      <a:pt x="62" y="82"/>
                    </a:cubicBezTo>
                    <a:cubicBezTo>
                      <a:pt x="64" y="83"/>
                      <a:pt x="68" y="82"/>
                      <a:pt x="68" y="81"/>
                    </a:cubicBezTo>
                    <a:cubicBezTo>
                      <a:pt x="69" y="79"/>
                      <a:pt x="70" y="75"/>
                      <a:pt x="69" y="73"/>
                    </a:cubicBezTo>
                    <a:cubicBezTo>
                      <a:pt x="64" y="68"/>
                      <a:pt x="60" y="63"/>
                      <a:pt x="54" y="61"/>
                    </a:cubicBezTo>
                    <a:cubicBezTo>
                      <a:pt x="51" y="60"/>
                      <a:pt x="46" y="66"/>
                      <a:pt x="40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1"/>
              <p:cNvSpPr>
                <a:spLocks noEditPoints="1"/>
              </p:cNvSpPr>
              <p:nvPr/>
            </p:nvSpPr>
            <p:spPr bwMode="auto">
              <a:xfrm>
                <a:off x="4860925" y="1165225"/>
                <a:ext cx="396875" cy="512763"/>
              </a:xfrm>
              <a:custGeom>
                <a:avLst/>
                <a:gdLst>
                  <a:gd name="T0" fmla="*/ 117 w 157"/>
                  <a:gd name="T1" fmla="*/ 182 h 203"/>
                  <a:gd name="T2" fmla="*/ 105 w 157"/>
                  <a:gd name="T3" fmla="*/ 203 h 203"/>
                  <a:gd name="T4" fmla="*/ 95 w 157"/>
                  <a:gd name="T5" fmla="*/ 182 h 203"/>
                  <a:gd name="T6" fmla="*/ 70 w 157"/>
                  <a:gd name="T7" fmla="*/ 170 h 203"/>
                  <a:gd name="T8" fmla="*/ 52 w 157"/>
                  <a:gd name="T9" fmla="*/ 167 h 203"/>
                  <a:gd name="T10" fmla="*/ 26 w 157"/>
                  <a:gd name="T11" fmla="*/ 179 h 203"/>
                  <a:gd name="T12" fmla="*/ 25 w 157"/>
                  <a:gd name="T13" fmla="*/ 115 h 203"/>
                  <a:gd name="T14" fmla="*/ 45 w 157"/>
                  <a:gd name="T15" fmla="*/ 104 h 203"/>
                  <a:gd name="T16" fmla="*/ 38 w 157"/>
                  <a:gd name="T17" fmla="*/ 76 h 203"/>
                  <a:gd name="T18" fmla="*/ 11 w 157"/>
                  <a:gd name="T19" fmla="*/ 56 h 203"/>
                  <a:gd name="T20" fmla="*/ 39 w 157"/>
                  <a:gd name="T21" fmla="*/ 40 h 203"/>
                  <a:gd name="T22" fmla="*/ 47 w 157"/>
                  <a:gd name="T23" fmla="*/ 8 h 203"/>
                  <a:gd name="T24" fmla="*/ 59 w 157"/>
                  <a:gd name="T25" fmla="*/ 31 h 203"/>
                  <a:gd name="T26" fmla="*/ 68 w 157"/>
                  <a:gd name="T27" fmla="*/ 1 h 203"/>
                  <a:gd name="T28" fmla="*/ 86 w 157"/>
                  <a:gd name="T29" fmla="*/ 33 h 203"/>
                  <a:gd name="T30" fmla="*/ 69 w 157"/>
                  <a:gd name="T31" fmla="*/ 64 h 203"/>
                  <a:gd name="T32" fmla="*/ 82 w 157"/>
                  <a:gd name="T33" fmla="*/ 72 h 203"/>
                  <a:gd name="T34" fmla="*/ 146 w 157"/>
                  <a:gd name="T35" fmla="*/ 60 h 203"/>
                  <a:gd name="T36" fmla="*/ 151 w 157"/>
                  <a:gd name="T37" fmla="*/ 150 h 203"/>
                  <a:gd name="T38" fmla="*/ 112 w 157"/>
                  <a:gd name="T39" fmla="*/ 167 h 203"/>
                  <a:gd name="T40" fmla="*/ 117 w 157"/>
                  <a:gd name="T41" fmla="*/ 145 h 203"/>
                  <a:gd name="T42" fmla="*/ 144 w 157"/>
                  <a:gd name="T43" fmla="*/ 140 h 203"/>
                  <a:gd name="T44" fmla="*/ 110 w 157"/>
                  <a:gd name="T45" fmla="*/ 61 h 203"/>
                  <a:gd name="T46" fmla="*/ 69 w 157"/>
                  <a:gd name="T47" fmla="*/ 117 h 203"/>
                  <a:gd name="T48" fmla="*/ 84 w 157"/>
                  <a:gd name="T49" fmla="*/ 95 h 203"/>
                  <a:gd name="T50" fmla="*/ 101 w 157"/>
                  <a:gd name="T51" fmla="*/ 106 h 203"/>
                  <a:gd name="T52" fmla="*/ 106 w 157"/>
                  <a:gd name="T53" fmla="*/ 130 h 203"/>
                  <a:gd name="T54" fmla="*/ 47 w 157"/>
                  <a:gd name="T55" fmla="*/ 149 h 203"/>
                  <a:gd name="T56" fmla="*/ 74 w 157"/>
                  <a:gd name="T57" fmla="*/ 142 h 203"/>
                  <a:gd name="T58" fmla="*/ 72 w 157"/>
                  <a:gd name="T59" fmla="*/ 133 h 203"/>
                  <a:gd name="T60" fmla="*/ 52 w 157"/>
                  <a:gd name="T61" fmla="*/ 130 h 203"/>
                  <a:gd name="T62" fmla="*/ 89 w 157"/>
                  <a:gd name="T63" fmla="*/ 158 h 203"/>
                  <a:gd name="T64" fmla="*/ 77 w 157"/>
                  <a:gd name="T65" fmla="*/ 160 h 203"/>
                  <a:gd name="T66" fmla="*/ 89 w 157"/>
                  <a:gd name="T67" fmla="*/ 15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7" h="203">
                    <a:moveTo>
                      <a:pt x="112" y="167"/>
                    </a:moveTo>
                    <a:cubicBezTo>
                      <a:pt x="114" y="174"/>
                      <a:pt x="116" y="178"/>
                      <a:pt x="117" y="182"/>
                    </a:cubicBezTo>
                    <a:cubicBezTo>
                      <a:pt x="117" y="185"/>
                      <a:pt x="119" y="189"/>
                      <a:pt x="117" y="191"/>
                    </a:cubicBezTo>
                    <a:cubicBezTo>
                      <a:pt x="114" y="196"/>
                      <a:pt x="109" y="202"/>
                      <a:pt x="105" y="203"/>
                    </a:cubicBezTo>
                    <a:cubicBezTo>
                      <a:pt x="98" y="203"/>
                      <a:pt x="97" y="195"/>
                      <a:pt x="96" y="189"/>
                    </a:cubicBezTo>
                    <a:cubicBezTo>
                      <a:pt x="96" y="187"/>
                      <a:pt x="96" y="185"/>
                      <a:pt x="95" y="182"/>
                    </a:cubicBezTo>
                    <a:cubicBezTo>
                      <a:pt x="93" y="182"/>
                      <a:pt x="92" y="182"/>
                      <a:pt x="91" y="182"/>
                    </a:cubicBezTo>
                    <a:cubicBezTo>
                      <a:pt x="75" y="187"/>
                      <a:pt x="73" y="186"/>
                      <a:pt x="70" y="170"/>
                    </a:cubicBezTo>
                    <a:cubicBezTo>
                      <a:pt x="69" y="163"/>
                      <a:pt x="63" y="158"/>
                      <a:pt x="56" y="160"/>
                    </a:cubicBezTo>
                    <a:cubicBezTo>
                      <a:pt x="54" y="161"/>
                      <a:pt x="53" y="164"/>
                      <a:pt x="52" y="167"/>
                    </a:cubicBezTo>
                    <a:cubicBezTo>
                      <a:pt x="51" y="172"/>
                      <a:pt x="50" y="181"/>
                      <a:pt x="49" y="181"/>
                    </a:cubicBezTo>
                    <a:cubicBezTo>
                      <a:pt x="41" y="182"/>
                      <a:pt x="33" y="183"/>
                      <a:pt x="26" y="179"/>
                    </a:cubicBezTo>
                    <a:cubicBezTo>
                      <a:pt x="9" y="171"/>
                      <a:pt x="0" y="136"/>
                      <a:pt x="10" y="119"/>
                    </a:cubicBezTo>
                    <a:cubicBezTo>
                      <a:pt x="14" y="111"/>
                      <a:pt x="18" y="110"/>
                      <a:pt x="25" y="115"/>
                    </a:cubicBezTo>
                    <a:cubicBezTo>
                      <a:pt x="30" y="118"/>
                      <a:pt x="33" y="117"/>
                      <a:pt x="36" y="114"/>
                    </a:cubicBezTo>
                    <a:cubicBezTo>
                      <a:pt x="39" y="110"/>
                      <a:pt x="42" y="107"/>
                      <a:pt x="45" y="104"/>
                    </a:cubicBezTo>
                    <a:cubicBezTo>
                      <a:pt x="52" y="98"/>
                      <a:pt x="53" y="91"/>
                      <a:pt x="49" y="82"/>
                    </a:cubicBezTo>
                    <a:cubicBezTo>
                      <a:pt x="46" y="78"/>
                      <a:pt x="44" y="75"/>
                      <a:pt x="38" y="76"/>
                    </a:cubicBezTo>
                    <a:cubicBezTo>
                      <a:pt x="26" y="77"/>
                      <a:pt x="16" y="71"/>
                      <a:pt x="12" y="61"/>
                    </a:cubicBezTo>
                    <a:cubicBezTo>
                      <a:pt x="11" y="59"/>
                      <a:pt x="11" y="57"/>
                      <a:pt x="11" y="56"/>
                    </a:cubicBezTo>
                    <a:cubicBezTo>
                      <a:pt x="18" y="55"/>
                      <a:pt x="25" y="56"/>
                      <a:pt x="31" y="54"/>
                    </a:cubicBezTo>
                    <a:cubicBezTo>
                      <a:pt x="37" y="52"/>
                      <a:pt x="39" y="48"/>
                      <a:pt x="39" y="40"/>
                    </a:cubicBezTo>
                    <a:cubicBezTo>
                      <a:pt x="38" y="32"/>
                      <a:pt x="39" y="23"/>
                      <a:pt x="41" y="15"/>
                    </a:cubicBezTo>
                    <a:cubicBezTo>
                      <a:pt x="41" y="12"/>
                      <a:pt x="45" y="10"/>
                      <a:pt x="47" y="8"/>
                    </a:cubicBezTo>
                    <a:cubicBezTo>
                      <a:pt x="48" y="10"/>
                      <a:pt x="51" y="12"/>
                      <a:pt x="52" y="14"/>
                    </a:cubicBezTo>
                    <a:cubicBezTo>
                      <a:pt x="54" y="19"/>
                      <a:pt x="56" y="25"/>
                      <a:pt x="59" y="31"/>
                    </a:cubicBezTo>
                    <a:cubicBezTo>
                      <a:pt x="70" y="24"/>
                      <a:pt x="72" y="19"/>
                      <a:pt x="68" y="8"/>
                    </a:cubicBezTo>
                    <a:cubicBezTo>
                      <a:pt x="67" y="6"/>
                      <a:pt x="68" y="3"/>
                      <a:pt x="68" y="1"/>
                    </a:cubicBezTo>
                    <a:cubicBezTo>
                      <a:pt x="70" y="1"/>
                      <a:pt x="73" y="0"/>
                      <a:pt x="75" y="1"/>
                    </a:cubicBezTo>
                    <a:cubicBezTo>
                      <a:pt x="88" y="6"/>
                      <a:pt x="93" y="21"/>
                      <a:pt x="86" y="33"/>
                    </a:cubicBezTo>
                    <a:cubicBezTo>
                      <a:pt x="82" y="40"/>
                      <a:pt x="77" y="46"/>
                      <a:pt x="73" y="52"/>
                    </a:cubicBezTo>
                    <a:cubicBezTo>
                      <a:pt x="71" y="56"/>
                      <a:pt x="69" y="60"/>
                      <a:pt x="69" y="64"/>
                    </a:cubicBezTo>
                    <a:cubicBezTo>
                      <a:pt x="69" y="67"/>
                      <a:pt x="70" y="72"/>
                      <a:pt x="72" y="74"/>
                    </a:cubicBezTo>
                    <a:cubicBezTo>
                      <a:pt x="73" y="75"/>
                      <a:pt x="79" y="73"/>
                      <a:pt x="82" y="72"/>
                    </a:cubicBezTo>
                    <a:cubicBezTo>
                      <a:pt x="93" y="66"/>
                      <a:pt x="104" y="59"/>
                      <a:pt x="115" y="54"/>
                    </a:cubicBezTo>
                    <a:cubicBezTo>
                      <a:pt x="126" y="50"/>
                      <a:pt x="136" y="54"/>
                      <a:pt x="146" y="60"/>
                    </a:cubicBezTo>
                    <a:cubicBezTo>
                      <a:pt x="149" y="62"/>
                      <a:pt x="152" y="66"/>
                      <a:pt x="152" y="69"/>
                    </a:cubicBezTo>
                    <a:cubicBezTo>
                      <a:pt x="155" y="96"/>
                      <a:pt x="157" y="123"/>
                      <a:pt x="151" y="150"/>
                    </a:cubicBezTo>
                    <a:cubicBezTo>
                      <a:pt x="148" y="166"/>
                      <a:pt x="139" y="171"/>
                      <a:pt x="123" y="169"/>
                    </a:cubicBezTo>
                    <a:cubicBezTo>
                      <a:pt x="120" y="168"/>
                      <a:pt x="117" y="168"/>
                      <a:pt x="112" y="167"/>
                    </a:cubicBezTo>
                    <a:close/>
                    <a:moveTo>
                      <a:pt x="106" y="130"/>
                    </a:moveTo>
                    <a:cubicBezTo>
                      <a:pt x="111" y="136"/>
                      <a:pt x="116" y="140"/>
                      <a:pt x="117" y="145"/>
                    </a:cubicBezTo>
                    <a:cubicBezTo>
                      <a:pt x="118" y="154"/>
                      <a:pt x="119" y="155"/>
                      <a:pt x="127" y="154"/>
                    </a:cubicBezTo>
                    <a:cubicBezTo>
                      <a:pt x="136" y="154"/>
                      <a:pt x="141" y="149"/>
                      <a:pt x="144" y="140"/>
                    </a:cubicBezTo>
                    <a:cubicBezTo>
                      <a:pt x="150" y="120"/>
                      <a:pt x="146" y="99"/>
                      <a:pt x="144" y="79"/>
                    </a:cubicBezTo>
                    <a:cubicBezTo>
                      <a:pt x="142" y="61"/>
                      <a:pt x="126" y="53"/>
                      <a:pt x="110" y="61"/>
                    </a:cubicBezTo>
                    <a:cubicBezTo>
                      <a:pt x="93" y="70"/>
                      <a:pt x="77" y="80"/>
                      <a:pt x="66" y="96"/>
                    </a:cubicBezTo>
                    <a:cubicBezTo>
                      <a:pt x="59" y="105"/>
                      <a:pt x="59" y="108"/>
                      <a:pt x="69" y="117"/>
                    </a:cubicBezTo>
                    <a:cubicBezTo>
                      <a:pt x="71" y="114"/>
                      <a:pt x="74" y="111"/>
                      <a:pt x="76" y="108"/>
                    </a:cubicBezTo>
                    <a:cubicBezTo>
                      <a:pt x="79" y="104"/>
                      <a:pt x="81" y="99"/>
                      <a:pt x="84" y="95"/>
                    </a:cubicBezTo>
                    <a:cubicBezTo>
                      <a:pt x="89" y="89"/>
                      <a:pt x="99" y="88"/>
                      <a:pt x="104" y="93"/>
                    </a:cubicBezTo>
                    <a:cubicBezTo>
                      <a:pt x="109" y="99"/>
                      <a:pt x="103" y="102"/>
                      <a:pt x="101" y="106"/>
                    </a:cubicBezTo>
                    <a:cubicBezTo>
                      <a:pt x="99" y="108"/>
                      <a:pt x="98" y="111"/>
                      <a:pt x="96" y="114"/>
                    </a:cubicBezTo>
                    <a:cubicBezTo>
                      <a:pt x="106" y="117"/>
                      <a:pt x="112" y="122"/>
                      <a:pt x="106" y="130"/>
                    </a:cubicBezTo>
                    <a:close/>
                    <a:moveTo>
                      <a:pt x="50" y="122"/>
                    </a:moveTo>
                    <a:cubicBezTo>
                      <a:pt x="41" y="131"/>
                      <a:pt x="40" y="139"/>
                      <a:pt x="47" y="149"/>
                    </a:cubicBezTo>
                    <a:cubicBezTo>
                      <a:pt x="52" y="157"/>
                      <a:pt x="58" y="150"/>
                      <a:pt x="63" y="148"/>
                    </a:cubicBezTo>
                    <a:cubicBezTo>
                      <a:pt x="67" y="147"/>
                      <a:pt x="71" y="145"/>
                      <a:pt x="74" y="142"/>
                    </a:cubicBezTo>
                    <a:cubicBezTo>
                      <a:pt x="83" y="135"/>
                      <a:pt x="87" y="125"/>
                      <a:pt x="86" y="113"/>
                    </a:cubicBezTo>
                    <a:cubicBezTo>
                      <a:pt x="80" y="119"/>
                      <a:pt x="75" y="126"/>
                      <a:pt x="72" y="133"/>
                    </a:cubicBezTo>
                    <a:cubicBezTo>
                      <a:pt x="69" y="138"/>
                      <a:pt x="68" y="143"/>
                      <a:pt x="62" y="142"/>
                    </a:cubicBezTo>
                    <a:cubicBezTo>
                      <a:pt x="55" y="141"/>
                      <a:pt x="53" y="137"/>
                      <a:pt x="52" y="130"/>
                    </a:cubicBezTo>
                    <a:cubicBezTo>
                      <a:pt x="52" y="128"/>
                      <a:pt x="51" y="125"/>
                      <a:pt x="50" y="122"/>
                    </a:cubicBezTo>
                    <a:close/>
                    <a:moveTo>
                      <a:pt x="89" y="158"/>
                    </a:moveTo>
                    <a:cubicBezTo>
                      <a:pt x="86" y="155"/>
                      <a:pt x="84" y="153"/>
                      <a:pt x="82" y="151"/>
                    </a:cubicBezTo>
                    <a:cubicBezTo>
                      <a:pt x="80" y="154"/>
                      <a:pt x="77" y="157"/>
                      <a:pt x="77" y="160"/>
                    </a:cubicBezTo>
                    <a:cubicBezTo>
                      <a:pt x="76" y="162"/>
                      <a:pt x="80" y="165"/>
                      <a:pt x="82" y="167"/>
                    </a:cubicBezTo>
                    <a:cubicBezTo>
                      <a:pt x="84" y="164"/>
                      <a:pt x="86" y="162"/>
                      <a:pt x="89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2"/>
              <p:cNvSpPr>
                <a:spLocks noEditPoints="1"/>
              </p:cNvSpPr>
              <p:nvPr/>
            </p:nvSpPr>
            <p:spPr bwMode="auto">
              <a:xfrm>
                <a:off x="7315200" y="2152650"/>
                <a:ext cx="554038" cy="392113"/>
              </a:xfrm>
              <a:custGeom>
                <a:avLst/>
                <a:gdLst>
                  <a:gd name="T0" fmla="*/ 151 w 219"/>
                  <a:gd name="T1" fmla="*/ 35 h 155"/>
                  <a:gd name="T2" fmla="*/ 185 w 219"/>
                  <a:gd name="T3" fmla="*/ 42 h 155"/>
                  <a:gd name="T4" fmla="*/ 203 w 219"/>
                  <a:gd name="T5" fmla="*/ 42 h 155"/>
                  <a:gd name="T6" fmla="*/ 209 w 219"/>
                  <a:gd name="T7" fmla="*/ 48 h 155"/>
                  <a:gd name="T8" fmla="*/ 202 w 219"/>
                  <a:gd name="T9" fmla="*/ 53 h 155"/>
                  <a:gd name="T10" fmla="*/ 190 w 219"/>
                  <a:gd name="T11" fmla="*/ 54 h 155"/>
                  <a:gd name="T12" fmla="*/ 169 w 219"/>
                  <a:gd name="T13" fmla="*/ 64 h 155"/>
                  <a:gd name="T14" fmla="*/ 194 w 219"/>
                  <a:gd name="T15" fmla="*/ 69 h 155"/>
                  <a:gd name="T16" fmla="*/ 219 w 219"/>
                  <a:gd name="T17" fmla="*/ 70 h 155"/>
                  <a:gd name="T18" fmla="*/ 193 w 219"/>
                  <a:gd name="T19" fmla="*/ 82 h 155"/>
                  <a:gd name="T20" fmla="*/ 145 w 219"/>
                  <a:gd name="T21" fmla="*/ 92 h 155"/>
                  <a:gd name="T22" fmla="*/ 144 w 219"/>
                  <a:gd name="T23" fmla="*/ 104 h 155"/>
                  <a:gd name="T24" fmla="*/ 157 w 219"/>
                  <a:gd name="T25" fmla="*/ 142 h 155"/>
                  <a:gd name="T26" fmla="*/ 153 w 219"/>
                  <a:gd name="T27" fmla="*/ 154 h 155"/>
                  <a:gd name="T28" fmla="*/ 140 w 219"/>
                  <a:gd name="T29" fmla="*/ 151 h 155"/>
                  <a:gd name="T30" fmla="*/ 126 w 219"/>
                  <a:gd name="T31" fmla="*/ 136 h 155"/>
                  <a:gd name="T32" fmla="*/ 115 w 219"/>
                  <a:gd name="T33" fmla="*/ 106 h 155"/>
                  <a:gd name="T34" fmla="*/ 118 w 219"/>
                  <a:gd name="T35" fmla="*/ 105 h 155"/>
                  <a:gd name="T36" fmla="*/ 131 w 219"/>
                  <a:gd name="T37" fmla="*/ 125 h 155"/>
                  <a:gd name="T38" fmla="*/ 142 w 219"/>
                  <a:gd name="T39" fmla="*/ 134 h 155"/>
                  <a:gd name="T40" fmla="*/ 142 w 219"/>
                  <a:gd name="T41" fmla="*/ 119 h 155"/>
                  <a:gd name="T42" fmla="*/ 123 w 219"/>
                  <a:gd name="T43" fmla="*/ 97 h 155"/>
                  <a:gd name="T44" fmla="*/ 120 w 219"/>
                  <a:gd name="T45" fmla="*/ 94 h 155"/>
                  <a:gd name="T46" fmla="*/ 99 w 219"/>
                  <a:gd name="T47" fmla="*/ 66 h 155"/>
                  <a:gd name="T48" fmla="*/ 61 w 219"/>
                  <a:gd name="T49" fmla="*/ 43 h 155"/>
                  <a:gd name="T50" fmla="*/ 19 w 219"/>
                  <a:gd name="T51" fmla="*/ 36 h 155"/>
                  <a:gd name="T52" fmla="*/ 3 w 219"/>
                  <a:gd name="T53" fmla="*/ 33 h 155"/>
                  <a:gd name="T54" fmla="*/ 4 w 219"/>
                  <a:gd name="T55" fmla="*/ 17 h 155"/>
                  <a:gd name="T56" fmla="*/ 31 w 219"/>
                  <a:gd name="T57" fmla="*/ 3 h 155"/>
                  <a:gd name="T58" fmla="*/ 46 w 219"/>
                  <a:gd name="T59" fmla="*/ 4 h 155"/>
                  <a:gd name="T60" fmla="*/ 38 w 219"/>
                  <a:gd name="T61" fmla="*/ 24 h 155"/>
                  <a:gd name="T62" fmla="*/ 57 w 219"/>
                  <a:gd name="T63" fmla="*/ 34 h 155"/>
                  <a:gd name="T64" fmla="*/ 109 w 219"/>
                  <a:gd name="T65" fmla="*/ 66 h 155"/>
                  <a:gd name="T66" fmla="*/ 124 w 219"/>
                  <a:gd name="T67" fmla="*/ 61 h 155"/>
                  <a:gd name="T68" fmla="*/ 113 w 219"/>
                  <a:gd name="T69" fmla="*/ 59 h 155"/>
                  <a:gd name="T70" fmla="*/ 112 w 219"/>
                  <a:gd name="T71" fmla="*/ 57 h 155"/>
                  <a:gd name="T72" fmla="*/ 142 w 219"/>
                  <a:gd name="T73" fmla="*/ 48 h 155"/>
                  <a:gd name="T74" fmla="*/ 168 w 219"/>
                  <a:gd name="T75" fmla="*/ 51 h 155"/>
                  <a:gd name="T76" fmla="*/ 129 w 219"/>
                  <a:gd name="T77" fmla="*/ 45 h 155"/>
                  <a:gd name="T78" fmla="*/ 111 w 219"/>
                  <a:gd name="T79" fmla="*/ 52 h 155"/>
                  <a:gd name="T80" fmla="*/ 102 w 219"/>
                  <a:gd name="T81" fmla="*/ 53 h 155"/>
                  <a:gd name="T82" fmla="*/ 100 w 219"/>
                  <a:gd name="T83" fmla="*/ 50 h 155"/>
                  <a:gd name="T84" fmla="*/ 113 w 219"/>
                  <a:gd name="T85" fmla="*/ 43 h 155"/>
                  <a:gd name="T86" fmla="*/ 110 w 219"/>
                  <a:gd name="T87" fmla="*/ 40 h 155"/>
                  <a:gd name="T88" fmla="*/ 101 w 219"/>
                  <a:gd name="T89" fmla="*/ 41 h 155"/>
                  <a:gd name="T90" fmla="*/ 91 w 219"/>
                  <a:gd name="T91" fmla="*/ 37 h 155"/>
                  <a:gd name="T92" fmla="*/ 97 w 219"/>
                  <a:gd name="T93" fmla="*/ 24 h 155"/>
                  <a:gd name="T94" fmla="*/ 119 w 219"/>
                  <a:gd name="T95" fmla="*/ 19 h 155"/>
                  <a:gd name="T96" fmla="*/ 115 w 219"/>
                  <a:gd name="T97" fmla="*/ 29 h 155"/>
                  <a:gd name="T98" fmla="*/ 136 w 219"/>
                  <a:gd name="T99" fmla="*/ 28 h 155"/>
                  <a:gd name="T100" fmla="*/ 156 w 219"/>
                  <a:gd name="T101" fmla="*/ 13 h 155"/>
                  <a:gd name="T102" fmla="*/ 168 w 219"/>
                  <a:gd name="T103" fmla="*/ 13 h 155"/>
                  <a:gd name="T104" fmla="*/ 164 w 219"/>
                  <a:gd name="T105" fmla="*/ 27 h 155"/>
                  <a:gd name="T106" fmla="*/ 152 w 219"/>
                  <a:gd name="T107" fmla="*/ 33 h 155"/>
                  <a:gd name="T108" fmla="*/ 151 w 219"/>
                  <a:gd name="T109" fmla="*/ 35 h 155"/>
                  <a:gd name="T110" fmla="*/ 126 w 219"/>
                  <a:gd name="T111" fmla="*/ 76 h 155"/>
                  <a:gd name="T112" fmla="*/ 124 w 219"/>
                  <a:gd name="T113" fmla="*/ 80 h 155"/>
                  <a:gd name="T114" fmla="*/ 137 w 219"/>
                  <a:gd name="T115" fmla="*/ 86 h 155"/>
                  <a:gd name="T116" fmla="*/ 138 w 219"/>
                  <a:gd name="T117" fmla="*/ 79 h 155"/>
                  <a:gd name="T118" fmla="*/ 126 w 219"/>
                  <a:gd name="T119" fmla="*/ 76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9" h="155">
                    <a:moveTo>
                      <a:pt x="151" y="35"/>
                    </a:moveTo>
                    <a:cubicBezTo>
                      <a:pt x="162" y="39"/>
                      <a:pt x="172" y="45"/>
                      <a:pt x="185" y="42"/>
                    </a:cubicBezTo>
                    <a:cubicBezTo>
                      <a:pt x="191" y="41"/>
                      <a:pt x="197" y="41"/>
                      <a:pt x="203" y="42"/>
                    </a:cubicBezTo>
                    <a:cubicBezTo>
                      <a:pt x="205" y="42"/>
                      <a:pt x="207" y="46"/>
                      <a:pt x="209" y="48"/>
                    </a:cubicBezTo>
                    <a:cubicBezTo>
                      <a:pt x="207" y="50"/>
                      <a:pt x="205" y="53"/>
                      <a:pt x="202" y="53"/>
                    </a:cubicBezTo>
                    <a:cubicBezTo>
                      <a:pt x="198" y="54"/>
                      <a:pt x="194" y="54"/>
                      <a:pt x="190" y="54"/>
                    </a:cubicBezTo>
                    <a:cubicBezTo>
                      <a:pt x="181" y="53"/>
                      <a:pt x="175" y="57"/>
                      <a:pt x="169" y="64"/>
                    </a:cubicBezTo>
                    <a:cubicBezTo>
                      <a:pt x="177" y="70"/>
                      <a:pt x="185" y="72"/>
                      <a:pt x="194" y="69"/>
                    </a:cubicBezTo>
                    <a:cubicBezTo>
                      <a:pt x="203" y="66"/>
                      <a:pt x="211" y="64"/>
                      <a:pt x="219" y="70"/>
                    </a:cubicBezTo>
                    <a:cubicBezTo>
                      <a:pt x="213" y="82"/>
                      <a:pt x="204" y="86"/>
                      <a:pt x="193" y="82"/>
                    </a:cubicBezTo>
                    <a:cubicBezTo>
                      <a:pt x="175" y="77"/>
                      <a:pt x="159" y="82"/>
                      <a:pt x="145" y="92"/>
                    </a:cubicBezTo>
                    <a:cubicBezTo>
                      <a:pt x="139" y="96"/>
                      <a:pt x="142" y="100"/>
                      <a:pt x="144" y="104"/>
                    </a:cubicBezTo>
                    <a:cubicBezTo>
                      <a:pt x="153" y="115"/>
                      <a:pt x="157" y="128"/>
                      <a:pt x="157" y="142"/>
                    </a:cubicBezTo>
                    <a:cubicBezTo>
                      <a:pt x="157" y="146"/>
                      <a:pt x="155" y="153"/>
                      <a:pt x="153" y="154"/>
                    </a:cubicBezTo>
                    <a:cubicBezTo>
                      <a:pt x="149" y="155"/>
                      <a:pt x="143" y="153"/>
                      <a:pt x="140" y="151"/>
                    </a:cubicBezTo>
                    <a:cubicBezTo>
                      <a:pt x="134" y="147"/>
                      <a:pt x="129" y="142"/>
                      <a:pt x="126" y="136"/>
                    </a:cubicBezTo>
                    <a:cubicBezTo>
                      <a:pt x="121" y="126"/>
                      <a:pt x="119" y="116"/>
                      <a:pt x="115" y="106"/>
                    </a:cubicBezTo>
                    <a:cubicBezTo>
                      <a:pt x="116" y="106"/>
                      <a:pt x="117" y="105"/>
                      <a:pt x="118" y="105"/>
                    </a:cubicBezTo>
                    <a:cubicBezTo>
                      <a:pt x="122" y="111"/>
                      <a:pt x="126" y="118"/>
                      <a:pt x="131" y="125"/>
                    </a:cubicBezTo>
                    <a:cubicBezTo>
                      <a:pt x="134" y="128"/>
                      <a:pt x="138" y="131"/>
                      <a:pt x="142" y="134"/>
                    </a:cubicBezTo>
                    <a:cubicBezTo>
                      <a:pt x="142" y="129"/>
                      <a:pt x="144" y="124"/>
                      <a:pt x="142" y="119"/>
                    </a:cubicBezTo>
                    <a:cubicBezTo>
                      <a:pt x="138" y="110"/>
                      <a:pt x="135" y="99"/>
                      <a:pt x="123" y="97"/>
                    </a:cubicBezTo>
                    <a:cubicBezTo>
                      <a:pt x="122" y="97"/>
                      <a:pt x="120" y="95"/>
                      <a:pt x="120" y="94"/>
                    </a:cubicBezTo>
                    <a:cubicBezTo>
                      <a:pt x="119" y="80"/>
                      <a:pt x="108" y="73"/>
                      <a:pt x="99" y="66"/>
                    </a:cubicBezTo>
                    <a:cubicBezTo>
                      <a:pt x="87" y="58"/>
                      <a:pt x="74" y="50"/>
                      <a:pt x="61" y="43"/>
                    </a:cubicBezTo>
                    <a:cubicBezTo>
                      <a:pt x="48" y="36"/>
                      <a:pt x="34" y="34"/>
                      <a:pt x="19" y="36"/>
                    </a:cubicBezTo>
                    <a:cubicBezTo>
                      <a:pt x="14" y="37"/>
                      <a:pt x="5" y="37"/>
                      <a:pt x="3" y="33"/>
                    </a:cubicBezTo>
                    <a:cubicBezTo>
                      <a:pt x="0" y="30"/>
                      <a:pt x="2" y="22"/>
                      <a:pt x="4" y="17"/>
                    </a:cubicBezTo>
                    <a:cubicBezTo>
                      <a:pt x="10" y="3"/>
                      <a:pt x="17" y="0"/>
                      <a:pt x="31" y="3"/>
                    </a:cubicBezTo>
                    <a:cubicBezTo>
                      <a:pt x="36" y="3"/>
                      <a:pt x="40" y="4"/>
                      <a:pt x="46" y="4"/>
                    </a:cubicBezTo>
                    <a:cubicBezTo>
                      <a:pt x="43" y="11"/>
                      <a:pt x="41" y="17"/>
                      <a:pt x="38" y="24"/>
                    </a:cubicBezTo>
                    <a:cubicBezTo>
                      <a:pt x="44" y="27"/>
                      <a:pt x="51" y="31"/>
                      <a:pt x="57" y="34"/>
                    </a:cubicBezTo>
                    <a:cubicBezTo>
                      <a:pt x="75" y="45"/>
                      <a:pt x="92" y="55"/>
                      <a:pt x="109" y="66"/>
                    </a:cubicBezTo>
                    <a:cubicBezTo>
                      <a:pt x="117" y="71"/>
                      <a:pt x="120" y="69"/>
                      <a:pt x="124" y="61"/>
                    </a:cubicBezTo>
                    <a:cubicBezTo>
                      <a:pt x="120" y="61"/>
                      <a:pt x="116" y="60"/>
                      <a:pt x="113" y="59"/>
                    </a:cubicBezTo>
                    <a:cubicBezTo>
                      <a:pt x="113" y="58"/>
                      <a:pt x="112" y="58"/>
                      <a:pt x="112" y="57"/>
                    </a:cubicBezTo>
                    <a:cubicBezTo>
                      <a:pt x="122" y="54"/>
                      <a:pt x="132" y="51"/>
                      <a:pt x="142" y="48"/>
                    </a:cubicBezTo>
                    <a:cubicBezTo>
                      <a:pt x="147" y="60"/>
                      <a:pt x="157" y="61"/>
                      <a:pt x="168" y="51"/>
                    </a:cubicBezTo>
                    <a:cubicBezTo>
                      <a:pt x="160" y="42"/>
                      <a:pt x="142" y="39"/>
                      <a:pt x="129" y="45"/>
                    </a:cubicBezTo>
                    <a:cubicBezTo>
                      <a:pt x="123" y="47"/>
                      <a:pt x="117" y="50"/>
                      <a:pt x="111" y="52"/>
                    </a:cubicBezTo>
                    <a:cubicBezTo>
                      <a:pt x="109" y="53"/>
                      <a:pt x="105" y="52"/>
                      <a:pt x="102" y="53"/>
                    </a:cubicBezTo>
                    <a:cubicBezTo>
                      <a:pt x="102" y="52"/>
                      <a:pt x="101" y="51"/>
                      <a:pt x="100" y="50"/>
                    </a:cubicBezTo>
                    <a:cubicBezTo>
                      <a:pt x="104" y="47"/>
                      <a:pt x="109" y="45"/>
                      <a:pt x="113" y="43"/>
                    </a:cubicBezTo>
                    <a:cubicBezTo>
                      <a:pt x="112" y="42"/>
                      <a:pt x="111" y="41"/>
                      <a:pt x="110" y="40"/>
                    </a:cubicBezTo>
                    <a:cubicBezTo>
                      <a:pt x="107" y="40"/>
                      <a:pt x="104" y="41"/>
                      <a:pt x="101" y="41"/>
                    </a:cubicBezTo>
                    <a:cubicBezTo>
                      <a:pt x="98" y="40"/>
                      <a:pt x="92" y="39"/>
                      <a:pt x="91" y="37"/>
                    </a:cubicBezTo>
                    <a:cubicBezTo>
                      <a:pt x="89" y="31"/>
                      <a:pt x="91" y="26"/>
                      <a:pt x="97" y="24"/>
                    </a:cubicBezTo>
                    <a:cubicBezTo>
                      <a:pt x="104" y="22"/>
                      <a:pt x="111" y="21"/>
                      <a:pt x="119" y="19"/>
                    </a:cubicBezTo>
                    <a:cubicBezTo>
                      <a:pt x="117" y="23"/>
                      <a:pt x="116" y="26"/>
                      <a:pt x="115" y="29"/>
                    </a:cubicBezTo>
                    <a:cubicBezTo>
                      <a:pt x="123" y="34"/>
                      <a:pt x="130" y="32"/>
                      <a:pt x="136" y="28"/>
                    </a:cubicBezTo>
                    <a:cubicBezTo>
                      <a:pt x="143" y="23"/>
                      <a:pt x="149" y="17"/>
                      <a:pt x="156" y="13"/>
                    </a:cubicBezTo>
                    <a:cubicBezTo>
                      <a:pt x="159" y="11"/>
                      <a:pt x="165" y="11"/>
                      <a:pt x="168" y="13"/>
                    </a:cubicBezTo>
                    <a:cubicBezTo>
                      <a:pt x="172" y="15"/>
                      <a:pt x="169" y="25"/>
                      <a:pt x="164" y="27"/>
                    </a:cubicBezTo>
                    <a:cubicBezTo>
                      <a:pt x="160" y="29"/>
                      <a:pt x="156" y="31"/>
                      <a:pt x="152" y="33"/>
                    </a:cubicBezTo>
                    <a:cubicBezTo>
                      <a:pt x="151" y="34"/>
                      <a:pt x="151" y="34"/>
                      <a:pt x="151" y="35"/>
                    </a:cubicBezTo>
                    <a:close/>
                    <a:moveTo>
                      <a:pt x="126" y="76"/>
                    </a:moveTo>
                    <a:cubicBezTo>
                      <a:pt x="125" y="77"/>
                      <a:pt x="125" y="78"/>
                      <a:pt x="124" y="80"/>
                    </a:cubicBezTo>
                    <a:cubicBezTo>
                      <a:pt x="128" y="82"/>
                      <a:pt x="132" y="84"/>
                      <a:pt x="137" y="86"/>
                    </a:cubicBezTo>
                    <a:cubicBezTo>
                      <a:pt x="137" y="83"/>
                      <a:pt x="139" y="81"/>
                      <a:pt x="138" y="79"/>
                    </a:cubicBezTo>
                    <a:cubicBezTo>
                      <a:pt x="135" y="72"/>
                      <a:pt x="130" y="74"/>
                      <a:pt x="12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3"/>
              <p:cNvSpPr/>
              <p:nvPr/>
            </p:nvSpPr>
            <p:spPr bwMode="auto">
              <a:xfrm>
                <a:off x="4657725" y="4679950"/>
                <a:ext cx="366713" cy="349250"/>
              </a:xfrm>
              <a:custGeom>
                <a:avLst/>
                <a:gdLst>
                  <a:gd name="T0" fmla="*/ 59 w 145"/>
                  <a:gd name="T1" fmla="*/ 69 h 138"/>
                  <a:gd name="T2" fmla="*/ 18 w 145"/>
                  <a:gd name="T3" fmla="*/ 105 h 138"/>
                  <a:gd name="T4" fmla="*/ 0 w 145"/>
                  <a:gd name="T5" fmla="*/ 104 h 138"/>
                  <a:gd name="T6" fmla="*/ 18 w 145"/>
                  <a:gd name="T7" fmla="*/ 38 h 138"/>
                  <a:gd name="T8" fmla="*/ 23 w 145"/>
                  <a:gd name="T9" fmla="*/ 21 h 138"/>
                  <a:gd name="T10" fmla="*/ 21 w 145"/>
                  <a:gd name="T11" fmla="*/ 5 h 138"/>
                  <a:gd name="T12" fmla="*/ 20 w 145"/>
                  <a:gd name="T13" fmla="*/ 1 h 138"/>
                  <a:gd name="T14" fmla="*/ 24 w 145"/>
                  <a:gd name="T15" fmla="*/ 0 h 138"/>
                  <a:gd name="T16" fmla="*/ 62 w 145"/>
                  <a:gd name="T17" fmla="*/ 23 h 138"/>
                  <a:gd name="T18" fmla="*/ 56 w 145"/>
                  <a:gd name="T19" fmla="*/ 25 h 138"/>
                  <a:gd name="T20" fmla="*/ 43 w 145"/>
                  <a:gd name="T21" fmla="*/ 33 h 138"/>
                  <a:gd name="T22" fmla="*/ 31 w 145"/>
                  <a:gd name="T23" fmla="*/ 84 h 138"/>
                  <a:gd name="T24" fmla="*/ 63 w 145"/>
                  <a:gd name="T25" fmla="*/ 56 h 138"/>
                  <a:gd name="T26" fmla="*/ 66 w 145"/>
                  <a:gd name="T27" fmla="*/ 33 h 138"/>
                  <a:gd name="T28" fmla="*/ 64 w 145"/>
                  <a:gd name="T29" fmla="*/ 28 h 138"/>
                  <a:gd name="T30" fmla="*/ 66 w 145"/>
                  <a:gd name="T31" fmla="*/ 26 h 138"/>
                  <a:gd name="T32" fmla="*/ 106 w 145"/>
                  <a:gd name="T33" fmla="*/ 50 h 138"/>
                  <a:gd name="T34" fmla="*/ 106 w 145"/>
                  <a:gd name="T35" fmla="*/ 52 h 138"/>
                  <a:gd name="T36" fmla="*/ 100 w 145"/>
                  <a:gd name="T37" fmla="*/ 52 h 138"/>
                  <a:gd name="T38" fmla="*/ 88 w 145"/>
                  <a:gd name="T39" fmla="*/ 58 h 138"/>
                  <a:gd name="T40" fmla="*/ 76 w 145"/>
                  <a:gd name="T41" fmla="*/ 110 h 138"/>
                  <a:gd name="T42" fmla="*/ 96 w 145"/>
                  <a:gd name="T43" fmla="*/ 93 h 138"/>
                  <a:gd name="T44" fmla="*/ 113 w 145"/>
                  <a:gd name="T45" fmla="*/ 79 h 138"/>
                  <a:gd name="T46" fmla="*/ 113 w 145"/>
                  <a:gd name="T47" fmla="*/ 60 h 138"/>
                  <a:gd name="T48" fmla="*/ 112 w 145"/>
                  <a:gd name="T49" fmla="*/ 56 h 138"/>
                  <a:gd name="T50" fmla="*/ 145 w 145"/>
                  <a:gd name="T51" fmla="*/ 73 h 138"/>
                  <a:gd name="T52" fmla="*/ 139 w 145"/>
                  <a:gd name="T53" fmla="*/ 76 h 138"/>
                  <a:gd name="T54" fmla="*/ 123 w 145"/>
                  <a:gd name="T55" fmla="*/ 80 h 138"/>
                  <a:gd name="T56" fmla="*/ 62 w 145"/>
                  <a:gd name="T57" fmla="*/ 132 h 138"/>
                  <a:gd name="T58" fmla="*/ 44 w 145"/>
                  <a:gd name="T59" fmla="*/ 131 h 138"/>
                  <a:gd name="T60" fmla="*/ 61 w 145"/>
                  <a:gd name="T61" fmla="*/ 70 h 138"/>
                  <a:gd name="T62" fmla="*/ 59 w 145"/>
                  <a:gd name="T63" fmla="*/ 6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" h="138">
                    <a:moveTo>
                      <a:pt x="59" y="69"/>
                    </a:moveTo>
                    <a:cubicBezTo>
                      <a:pt x="45" y="81"/>
                      <a:pt x="31" y="92"/>
                      <a:pt x="18" y="105"/>
                    </a:cubicBezTo>
                    <a:cubicBezTo>
                      <a:pt x="11" y="110"/>
                      <a:pt x="6" y="112"/>
                      <a:pt x="0" y="104"/>
                    </a:cubicBezTo>
                    <a:cubicBezTo>
                      <a:pt x="6" y="83"/>
                      <a:pt x="12" y="61"/>
                      <a:pt x="18" y="38"/>
                    </a:cubicBezTo>
                    <a:cubicBezTo>
                      <a:pt x="19" y="33"/>
                      <a:pt x="22" y="27"/>
                      <a:pt x="23" y="21"/>
                    </a:cubicBezTo>
                    <a:cubicBezTo>
                      <a:pt x="23" y="16"/>
                      <a:pt x="21" y="10"/>
                      <a:pt x="21" y="5"/>
                    </a:cubicBezTo>
                    <a:cubicBezTo>
                      <a:pt x="21" y="4"/>
                      <a:pt x="20" y="2"/>
                      <a:pt x="20" y="1"/>
                    </a:cubicBezTo>
                    <a:cubicBezTo>
                      <a:pt x="21" y="0"/>
                      <a:pt x="23" y="0"/>
                      <a:pt x="24" y="0"/>
                    </a:cubicBezTo>
                    <a:cubicBezTo>
                      <a:pt x="36" y="8"/>
                      <a:pt x="48" y="15"/>
                      <a:pt x="62" y="23"/>
                    </a:cubicBezTo>
                    <a:cubicBezTo>
                      <a:pt x="59" y="24"/>
                      <a:pt x="57" y="26"/>
                      <a:pt x="56" y="25"/>
                    </a:cubicBezTo>
                    <a:cubicBezTo>
                      <a:pt x="48" y="21"/>
                      <a:pt x="45" y="26"/>
                      <a:pt x="43" y="33"/>
                    </a:cubicBezTo>
                    <a:cubicBezTo>
                      <a:pt x="39" y="50"/>
                      <a:pt x="34" y="66"/>
                      <a:pt x="31" y="84"/>
                    </a:cubicBezTo>
                    <a:cubicBezTo>
                      <a:pt x="42" y="75"/>
                      <a:pt x="53" y="66"/>
                      <a:pt x="63" y="56"/>
                    </a:cubicBezTo>
                    <a:cubicBezTo>
                      <a:pt x="69" y="50"/>
                      <a:pt x="70" y="41"/>
                      <a:pt x="66" y="33"/>
                    </a:cubicBezTo>
                    <a:cubicBezTo>
                      <a:pt x="66" y="31"/>
                      <a:pt x="65" y="29"/>
                      <a:pt x="64" y="28"/>
                    </a:cubicBezTo>
                    <a:cubicBezTo>
                      <a:pt x="65" y="27"/>
                      <a:pt x="65" y="26"/>
                      <a:pt x="66" y="26"/>
                    </a:cubicBezTo>
                    <a:cubicBezTo>
                      <a:pt x="79" y="34"/>
                      <a:pt x="93" y="42"/>
                      <a:pt x="106" y="50"/>
                    </a:cubicBezTo>
                    <a:cubicBezTo>
                      <a:pt x="106" y="50"/>
                      <a:pt x="106" y="51"/>
                      <a:pt x="106" y="52"/>
                    </a:cubicBezTo>
                    <a:cubicBezTo>
                      <a:pt x="104" y="52"/>
                      <a:pt x="102" y="53"/>
                      <a:pt x="100" y="52"/>
                    </a:cubicBezTo>
                    <a:cubicBezTo>
                      <a:pt x="94" y="49"/>
                      <a:pt x="90" y="51"/>
                      <a:pt x="88" y="58"/>
                    </a:cubicBezTo>
                    <a:cubicBezTo>
                      <a:pt x="84" y="75"/>
                      <a:pt x="79" y="92"/>
                      <a:pt x="76" y="110"/>
                    </a:cubicBezTo>
                    <a:cubicBezTo>
                      <a:pt x="83" y="104"/>
                      <a:pt x="89" y="98"/>
                      <a:pt x="96" y="93"/>
                    </a:cubicBezTo>
                    <a:cubicBezTo>
                      <a:pt x="102" y="88"/>
                      <a:pt x="107" y="83"/>
                      <a:pt x="113" y="79"/>
                    </a:cubicBezTo>
                    <a:cubicBezTo>
                      <a:pt x="122" y="71"/>
                      <a:pt x="122" y="68"/>
                      <a:pt x="113" y="60"/>
                    </a:cubicBezTo>
                    <a:cubicBezTo>
                      <a:pt x="113" y="59"/>
                      <a:pt x="112" y="58"/>
                      <a:pt x="112" y="56"/>
                    </a:cubicBezTo>
                    <a:cubicBezTo>
                      <a:pt x="124" y="59"/>
                      <a:pt x="133" y="67"/>
                      <a:pt x="145" y="73"/>
                    </a:cubicBezTo>
                    <a:cubicBezTo>
                      <a:pt x="142" y="74"/>
                      <a:pt x="140" y="76"/>
                      <a:pt x="139" y="76"/>
                    </a:cubicBezTo>
                    <a:cubicBezTo>
                      <a:pt x="132" y="72"/>
                      <a:pt x="127" y="76"/>
                      <a:pt x="123" y="80"/>
                    </a:cubicBezTo>
                    <a:cubicBezTo>
                      <a:pt x="102" y="97"/>
                      <a:pt x="82" y="114"/>
                      <a:pt x="62" y="132"/>
                    </a:cubicBezTo>
                    <a:cubicBezTo>
                      <a:pt x="56" y="137"/>
                      <a:pt x="51" y="138"/>
                      <a:pt x="44" y="131"/>
                    </a:cubicBezTo>
                    <a:cubicBezTo>
                      <a:pt x="50" y="111"/>
                      <a:pt x="55" y="91"/>
                      <a:pt x="61" y="70"/>
                    </a:cubicBezTo>
                    <a:cubicBezTo>
                      <a:pt x="60" y="70"/>
                      <a:pt x="60" y="70"/>
                      <a:pt x="59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4"/>
              <p:cNvSpPr/>
              <p:nvPr/>
            </p:nvSpPr>
            <p:spPr bwMode="auto">
              <a:xfrm>
                <a:off x="6388100" y="1263650"/>
                <a:ext cx="366713" cy="339725"/>
              </a:xfrm>
              <a:custGeom>
                <a:avLst/>
                <a:gdLst>
                  <a:gd name="T0" fmla="*/ 66 w 145"/>
                  <a:gd name="T1" fmla="*/ 79 h 134"/>
                  <a:gd name="T2" fmla="*/ 45 w 145"/>
                  <a:gd name="T3" fmla="*/ 79 h 134"/>
                  <a:gd name="T4" fmla="*/ 23 w 145"/>
                  <a:gd name="T5" fmla="*/ 48 h 134"/>
                  <a:gd name="T6" fmla="*/ 28 w 145"/>
                  <a:gd name="T7" fmla="*/ 42 h 134"/>
                  <a:gd name="T8" fmla="*/ 33 w 145"/>
                  <a:gd name="T9" fmla="*/ 46 h 134"/>
                  <a:gd name="T10" fmla="*/ 77 w 145"/>
                  <a:gd name="T11" fmla="*/ 56 h 134"/>
                  <a:gd name="T12" fmla="*/ 81 w 145"/>
                  <a:gd name="T13" fmla="*/ 53 h 134"/>
                  <a:gd name="T14" fmla="*/ 93 w 145"/>
                  <a:gd name="T15" fmla="*/ 10 h 134"/>
                  <a:gd name="T16" fmla="*/ 96 w 145"/>
                  <a:gd name="T17" fmla="*/ 0 h 134"/>
                  <a:gd name="T18" fmla="*/ 106 w 145"/>
                  <a:gd name="T19" fmla="*/ 4 h 134"/>
                  <a:gd name="T20" fmla="*/ 116 w 145"/>
                  <a:gd name="T21" fmla="*/ 44 h 134"/>
                  <a:gd name="T22" fmla="*/ 124 w 145"/>
                  <a:gd name="T23" fmla="*/ 58 h 134"/>
                  <a:gd name="T24" fmla="*/ 143 w 145"/>
                  <a:gd name="T25" fmla="*/ 69 h 134"/>
                  <a:gd name="T26" fmla="*/ 136 w 145"/>
                  <a:gd name="T27" fmla="*/ 79 h 134"/>
                  <a:gd name="T28" fmla="*/ 124 w 145"/>
                  <a:gd name="T29" fmla="*/ 77 h 134"/>
                  <a:gd name="T30" fmla="*/ 90 w 145"/>
                  <a:gd name="T31" fmla="*/ 86 h 134"/>
                  <a:gd name="T32" fmla="*/ 52 w 145"/>
                  <a:gd name="T33" fmla="*/ 121 h 134"/>
                  <a:gd name="T34" fmla="*/ 10 w 145"/>
                  <a:gd name="T35" fmla="*/ 131 h 134"/>
                  <a:gd name="T36" fmla="*/ 2 w 145"/>
                  <a:gd name="T37" fmla="*/ 117 h 134"/>
                  <a:gd name="T38" fmla="*/ 14 w 145"/>
                  <a:gd name="T39" fmla="*/ 109 h 134"/>
                  <a:gd name="T40" fmla="*/ 33 w 145"/>
                  <a:gd name="T41" fmla="*/ 105 h 134"/>
                  <a:gd name="T42" fmla="*/ 66 w 145"/>
                  <a:gd name="T43" fmla="*/ 7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5" h="134">
                    <a:moveTo>
                      <a:pt x="66" y="79"/>
                    </a:moveTo>
                    <a:cubicBezTo>
                      <a:pt x="58" y="79"/>
                      <a:pt x="51" y="79"/>
                      <a:pt x="45" y="79"/>
                    </a:cubicBezTo>
                    <a:cubicBezTo>
                      <a:pt x="23" y="78"/>
                      <a:pt x="20" y="64"/>
                      <a:pt x="23" y="48"/>
                    </a:cubicBezTo>
                    <a:cubicBezTo>
                      <a:pt x="23" y="45"/>
                      <a:pt x="26" y="43"/>
                      <a:pt x="28" y="42"/>
                    </a:cubicBezTo>
                    <a:cubicBezTo>
                      <a:pt x="29" y="42"/>
                      <a:pt x="32" y="44"/>
                      <a:pt x="33" y="46"/>
                    </a:cubicBezTo>
                    <a:cubicBezTo>
                      <a:pt x="41" y="56"/>
                      <a:pt x="66" y="62"/>
                      <a:pt x="77" y="56"/>
                    </a:cubicBezTo>
                    <a:cubicBezTo>
                      <a:pt x="79" y="55"/>
                      <a:pt x="80" y="54"/>
                      <a:pt x="81" y="53"/>
                    </a:cubicBezTo>
                    <a:cubicBezTo>
                      <a:pt x="88" y="40"/>
                      <a:pt x="94" y="26"/>
                      <a:pt x="93" y="10"/>
                    </a:cubicBezTo>
                    <a:cubicBezTo>
                      <a:pt x="93" y="7"/>
                      <a:pt x="95" y="3"/>
                      <a:pt x="96" y="0"/>
                    </a:cubicBezTo>
                    <a:cubicBezTo>
                      <a:pt x="99" y="1"/>
                      <a:pt x="104" y="1"/>
                      <a:pt x="106" y="4"/>
                    </a:cubicBezTo>
                    <a:cubicBezTo>
                      <a:pt x="119" y="19"/>
                      <a:pt x="124" y="27"/>
                      <a:pt x="116" y="44"/>
                    </a:cubicBezTo>
                    <a:cubicBezTo>
                      <a:pt x="110" y="55"/>
                      <a:pt x="112" y="57"/>
                      <a:pt x="124" y="58"/>
                    </a:cubicBezTo>
                    <a:cubicBezTo>
                      <a:pt x="132" y="59"/>
                      <a:pt x="140" y="61"/>
                      <a:pt x="143" y="69"/>
                    </a:cubicBezTo>
                    <a:cubicBezTo>
                      <a:pt x="145" y="76"/>
                      <a:pt x="142" y="79"/>
                      <a:pt x="136" y="79"/>
                    </a:cubicBezTo>
                    <a:cubicBezTo>
                      <a:pt x="132" y="78"/>
                      <a:pt x="128" y="78"/>
                      <a:pt x="124" y="77"/>
                    </a:cubicBezTo>
                    <a:cubicBezTo>
                      <a:pt x="111" y="72"/>
                      <a:pt x="100" y="75"/>
                      <a:pt x="90" y="86"/>
                    </a:cubicBezTo>
                    <a:cubicBezTo>
                      <a:pt x="78" y="98"/>
                      <a:pt x="65" y="109"/>
                      <a:pt x="52" y="121"/>
                    </a:cubicBezTo>
                    <a:cubicBezTo>
                      <a:pt x="40" y="134"/>
                      <a:pt x="25" y="133"/>
                      <a:pt x="10" y="131"/>
                    </a:cubicBezTo>
                    <a:cubicBezTo>
                      <a:pt x="3" y="130"/>
                      <a:pt x="0" y="124"/>
                      <a:pt x="2" y="117"/>
                    </a:cubicBezTo>
                    <a:cubicBezTo>
                      <a:pt x="3" y="111"/>
                      <a:pt x="7" y="108"/>
                      <a:pt x="14" y="109"/>
                    </a:cubicBezTo>
                    <a:cubicBezTo>
                      <a:pt x="20" y="109"/>
                      <a:pt x="27" y="108"/>
                      <a:pt x="33" y="105"/>
                    </a:cubicBezTo>
                    <a:cubicBezTo>
                      <a:pt x="45" y="99"/>
                      <a:pt x="57" y="92"/>
                      <a:pt x="66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5"/>
              <p:cNvSpPr/>
              <p:nvPr/>
            </p:nvSpPr>
            <p:spPr bwMode="auto">
              <a:xfrm>
                <a:off x="4316413" y="4483100"/>
                <a:ext cx="387350" cy="379413"/>
              </a:xfrm>
              <a:custGeom>
                <a:avLst/>
                <a:gdLst>
                  <a:gd name="T0" fmla="*/ 66 w 153"/>
                  <a:gd name="T1" fmla="*/ 60 h 150"/>
                  <a:gd name="T2" fmla="*/ 92 w 153"/>
                  <a:gd name="T3" fmla="*/ 82 h 150"/>
                  <a:gd name="T4" fmla="*/ 112 w 153"/>
                  <a:gd name="T5" fmla="*/ 58 h 150"/>
                  <a:gd name="T6" fmla="*/ 112 w 153"/>
                  <a:gd name="T7" fmla="*/ 41 h 150"/>
                  <a:gd name="T8" fmla="*/ 153 w 153"/>
                  <a:gd name="T9" fmla="*/ 76 h 150"/>
                  <a:gd name="T10" fmla="*/ 143 w 153"/>
                  <a:gd name="T11" fmla="*/ 73 h 150"/>
                  <a:gd name="T12" fmla="*/ 130 w 153"/>
                  <a:gd name="T13" fmla="*/ 75 h 150"/>
                  <a:gd name="T14" fmla="*/ 84 w 153"/>
                  <a:gd name="T15" fmla="*/ 129 h 150"/>
                  <a:gd name="T16" fmla="*/ 84 w 153"/>
                  <a:gd name="T17" fmla="*/ 143 h 150"/>
                  <a:gd name="T18" fmla="*/ 86 w 153"/>
                  <a:gd name="T19" fmla="*/ 150 h 150"/>
                  <a:gd name="T20" fmla="*/ 47 w 153"/>
                  <a:gd name="T21" fmla="*/ 114 h 150"/>
                  <a:gd name="T22" fmla="*/ 71 w 153"/>
                  <a:gd name="T23" fmla="*/ 108 h 150"/>
                  <a:gd name="T24" fmla="*/ 88 w 153"/>
                  <a:gd name="T25" fmla="*/ 87 h 150"/>
                  <a:gd name="T26" fmla="*/ 62 w 153"/>
                  <a:gd name="T27" fmla="*/ 64 h 150"/>
                  <a:gd name="T28" fmla="*/ 39 w 153"/>
                  <a:gd name="T29" fmla="*/ 93 h 150"/>
                  <a:gd name="T30" fmla="*/ 39 w 153"/>
                  <a:gd name="T31" fmla="*/ 104 h 150"/>
                  <a:gd name="T32" fmla="*/ 41 w 153"/>
                  <a:gd name="T33" fmla="*/ 110 h 150"/>
                  <a:gd name="T34" fmla="*/ 39 w 153"/>
                  <a:gd name="T35" fmla="*/ 112 h 150"/>
                  <a:gd name="T36" fmla="*/ 0 w 153"/>
                  <a:gd name="T37" fmla="*/ 78 h 150"/>
                  <a:gd name="T38" fmla="*/ 1 w 153"/>
                  <a:gd name="T39" fmla="*/ 76 h 150"/>
                  <a:gd name="T40" fmla="*/ 6 w 153"/>
                  <a:gd name="T41" fmla="*/ 77 h 150"/>
                  <a:gd name="T42" fmla="*/ 22 w 153"/>
                  <a:gd name="T43" fmla="*/ 74 h 150"/>
                  <a:gd name="T44" fmla="*/ 65 w 153"/>
                  <a:gd name="T45" fmla="*/ 24 h 150"/>
                  <a:gd name="T46" fmla="*/ 66 w 153"/>
                  <a:gd name="T47" fmla="*/ 6 h 150"/>
                  <a:gd name="T48" fmla="*/ 67 w 153"/>
                  <a:gd name="T49" fmla="*/ 0 h 150"/>
                  <a:gd name="T50" fmla="*/ 107 w 153"/>
                  <a:gd name="T51" fmla="*/ 35 h 150"/>
                  <a:gd name="T52" fmla="*/ 99 w 153"/>
                  <a:gd name="T53" fmla="*/ 35 h 150"/>
                  <a:gd name="T54" fmla="*/ 85 w 153"/>
                  <a:gd name="T55" fmla="*/ 38 h 150"/>
                  <a:gd name="T56" fmla="*/ 66 w 153"/>
                  <a:gd name="T57" fmla="*/ 6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3" h="150">
                    <a:moveTo>
                      <a:pt x="66" y="60"/>
                    </a:moveTo>
                    <a:cubicBezTo>
                      <a:pt x="75" y="68"/>
                      <a:pt x="83" y="75"/>
                      <a:pt x="92" y="82"/>
                    </a:cubicBezTo>
                    <a:cubicBezTo>
                      <a:pt x="99" y="74"/>
                      <a:pt x="107" y="66"/>
                      <a:pt x="112" y="58"/>
                    </a:cubicBezTo>
                    <a:cubicBezTo>
                      <a:pt x="115" y="54"/>
                      <a:pt x="112" y="47"/>
                      <a:pt x="112" y="41"/>
                    </a:cubicBezTo>
                    <a:cubicBezTo>
                      <a:pt x="115" y="41"/>
                      <a:pt x="141" y="61"/>
                      <a:pt x="153" y="76"/>
                    </a:cubicBezTo>
                    <a:cubicBezTo>
                      <a:pt x="148" y="74"/>
                      <a:pt x="146" y="74"/>
                      <a:pt x="143" y="73"/>
                    </a:cubicBezTo>
                    <a:cubicBezTo>
                      <a:pt x="138" y="70"/>
                      <a:pt x="134" y="71"/>
                      <a:pt x="130" y="75"/>
                    </a:cubicBezTo>
                    <a:cubicBezTo>
                      <a:pt x="115" y="93"/>
                      <a:pt x="100" y="111"/>
                      <a:pt x="84" y="129"/>
                    </a:cubicBezTo>
                    <a:cubicBezTo>
                      <a:pt x="80" y="134"/>
                      <a:pt x="80" y="138"/>
                      <a:pt x="84" y="143"/>
                    </a:cubicBezTo>
                    <a:cubicBezTo>
                      <a:pt x="85" y="145"/>
                      <a:pt x="86" y="147"/>
                      <a:pt x="86" y="150"/>
                    </a:cubicBezTo>
                    <a:cubicBezTo>
                      <a:pt x="72" y="139"/>
                      <a:pt x="58" y="129"/>
                      <a:pt x="47" y="114"/>
                    </a:cubicBezTo>
                    <a:cubicBezTo>
                      <a:pt x="59" y="123"/>
                      <a:pt x="65" y="115"/>
                      <a:pt x="71" y="108"/>
                    </a:cubicBezTo>
                    <a:cubicBezTo>
                      <a:pt x="76" y="101"/>
                      <a:pt x="82" y="94"/>
                      <a:pt x="88" y="87"/>
                    </a:cubicBezTo>
                    <a:cubicBezTo>
                      <a:pt x="80" y="79"/>
                      <a:pt x="71" y="72"/>
                      <a:pt x="62" y="64"/>
                    </a:cubicBezTo>
                    <a:cubicBezTo>
                      <a:pt x="54" y="74"/>
                      <a:pt x="46" y="83"/>
                      <a:pt x="39" y="93"/>
                    </a:cubicBezTo>
                    <a:cubicBezTo>
                      <a:pt x="37" y="95"/>
                      <a:pt x="38" y="100"/>
                      <a:pt x="39" y="104"/>
                    </a:cubicBezTo>
                    <a:cubicBezTo>
                      <a:pt x="39" y="106"/>
                      <a:pt x="40" y="108"/>
                      <a:pt x="41" y="110"/>
                    </a:cubicBezTo>
                    <a:cubicBezTo>
                      <a:pt x="41" y="110"/>
                      <a:pt x="40" y="111"/>
                      <a:pt x="39" y="112"/>
                    </a:cubicBezTo>
                    <a:cubicBezTo>
                      <a:pt x="26" y="100"/>
                      <a:pt x="13" y="89"/>
                      <a:pt x="0" y="78"/>
                    </a:cubicBezTo>
                    <a:cubicBezTo>
                      <a:pt x="0" y="78"/>
                      <a:pt x="1" y="77"/>
                      <a:pt x="1" y="76"/>
                    </a:cubicBezTo>
                    <a:cubicBezTo>
                      <a:pt x="3" y="76"/>
                      <a:pt x="5" y="76"/>
                      <a:pt x="6" y="77"/>
                    </a:cubicBezTo>
                    <a:cubicBezTo>
                      <a:pt x="13" y="82"/>
                      <a:pt x="18" y="79"/>
                      <a:pt x="22" y="74"/>
                    </a:cubicBezTo>
                    <a:cubicBezTo>
                      <a:pt x="36" y="57"/>
                      <a:pt x="50" y="40"/>
                      <a:pt x="65" y="24"/>
                    </a:cubicBezTo>
                    <a:cubicBezTo>
                      <a:pt x="70" y="18"/>
                      <a:pt x="72" y="12"/>
                      <a:pt x="66" y="6"/>
                    </a:cubicBezTo>
                    <a:cubicBezTo>
                      <a:pt x="65" y="5"/>
                      <a:pt x="65" y="3"/>
                      <a:pt x="67" y="0"/>
                    </a:cubicBezTo>
                    <a:cubicBezTo>
                      <a:pt x="80" y="11"/>
                      <a:pt x="92" y="22"/>
                      <a:pt x="107" y="35"/>
                    </a:cubicBezTo>
                    <a:cubicBezTo>
                      <a:pt x="103" y="35"/>
                      <a:pt x="101" y="36"/>
                      <a:pt x="99" y="35"/>
                    </a:cubicBezTo>
                    <a:cubicBezTo>
                      <a:pt x="93" y="31"/>
                      <a:pt x="89" y="33"/>
                      <a:pt x="85" y="38"/>
                    </a:cubicBezTo>
                    <a:cubicBezTo>
                      <a:pt x="79" y="45"/>
                      <a:pt x="73" y="52"/>
                      <a:pt x="6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6"/>
              <p:cNvSpPr>
                <a:spLocks noEditPoints="1"/>
              </p:cNvSpPr>
              <p:nvPr/>
            </p:nvSpPr>
            <p:spPr bwMode="auto">
              <a:xfrm>
                <a:off x="7073900" y="4445000"/>
                <a:ext cx="347663" cy="314325"/>
              </a:xfrm>
              <a:custGeom>
                <a:avLst/>
                <a:gdLst>
                  <a:gd name="T0" fmla="*/ 109 w 138"/>
                  <a:gd name="T1" fmla="*/ 88 h 124"/>
                  <a:gd name="T2" fmla="*/ 72 w 138"/>
                  <a:gd name="T3" fmla="*/ 124 h 124"/>
                  <a:gd name="T4" fmla="*/ 70 w 138"/>
                  <a:gd name="T5" fmla="*/ 123 h 124"/>
                  <a:gd name="T6" fmla="*/ 72 w 138"/>
                  <a:gd name="T7" fmla="*/ 117 h 124"/>
                  <a:gd name="T8" fmla="*/ 70 w 138"/>
                  <a:gd name="T9" fmla="*/ 102 h 124"/>
                  <a:gd name="T10" fmla="*/ 25 w 138"/>
                  <a:gd name="T11" fmla="*/ 57 h 124"/>
                  <a:gd name="T12" fmla="*/ 4 w 138"/>
                  <a:gd name="T13" fmla="*/ 54 h 124"/>
                  <a:gd name="T14" fmla="*/ 0 w 138"/>
                  <a:gd name="T15" fmla="*/ 55 h 124"/>
                  <a:gd name="T16" fmla="*/ 1 w 138"/>
                  <a:gd name="T17" fmla="*/ 50 h 124"/>
                  <a:gd name="T18" fmla="*/ 42 w 138"/>
                  <a:gd name="T19" fmla="*/ 10 h 124"/>
                  <a:gd name="T20" fmla="*/ 66 w 138"/>
                  <a:gd name="T21" fmla="*/ 0 h 124"/>
                  <a:gd name="T22" fmla="*/ 86 w 138"/>
                  <a:gd name="T23" fmla="*/ 32 h 124"/>
                  <a:gd name="T24" fmla="*/ 75 w 138"/>
                  <a:gd name="T25" fmla="*/ 51 h 124"/>
                  <a:gd name="T26" fmla="*/ 116 w 138"/>
                  <a:gd name="T27" fmla="*/ 52 h 124"/>
                  <a:gd name="T28" fmla="*/ 127 w 138"/>
                  <a:gd name="T29" fmla="*/ 53 h 124"/>
                  <a:gd name="T30" fmla="*/ 125 w 138"/>
                  <a:gd name="T31" fmla="*/ 44 h 124"/>
                  <a:gd name="T32" fmla="*/ 126 w 138"/>
                  <a:gd name="T33" fmla="*/ 38 h 124"/>
                  <a:gd name="T34" fmla="*/ 130 w 138"/>
                  <a:gd name="T35" fmla="*/ 67 h 124"/>
                  <a:gd name="T36" fmla="*/ 100 w 138"/>
                  <a:gd name="T37" fmla="*/ 72 h 124"/>
                  <a:gd name="T38" fmla="*/ 88 w 138"/>
                  <a:gd name="T39" fmla="*/ 60 h 124"/>
                  <a:gd name="T40" fmla="*/ 64 w 138"/>
                  <a:gd name="T41" fmla="*/ 63 h 124"/>
                  <a:gd name="T42" fmla="*/ 90 w 138"/>
                  <a:gd name="T43" fmla="*/ 88 h 124"/>
                  <a:gd name="T44" fmla="*/ 101 w 138"/>
                  <a:gd name="T45" fmla="*/ 87 h 124"/>
                  <a:gd name="T46" fmla="*/ 108 w 138"/>
                  <a:gd name="T47" fmla="*/ 85 h 124"/>
                  <a:gd name="T48" fmla="*/ 109 w 138"/>
                  <a:gd name="T49" fmla="*/ 88 h 124"/>
                  <a:gd name="T50" fmla="*/ 58 w 138"/>
                  <a:gd name="T51" fmla="*/ 61 h 124"/>
                  <a:gd name="T52" fmla="*/ 71 w 138"/>
                  <a:gd name="T53" fmla="*/ 36 h 124"/>
                  <a:gd name="T54" fmla="*/ 53 w 138"/>
                  <a:gd name="T55" fmla="*/ 19 h 124"/>
                  <a:gd name="T56" fmla="*/ 35 w 138"/>
                  <a:gd name="T57" fmla="*/ 26 h 124"/>
                  <a:gd name="T58" fmla="*/ 40 w 138"/>
                  <a:gd name="T59" fmla="*/ 39 h 124"/>
                  <a:gd name="T60" fmla="*/ 58 w 138"/>
                  <a:gd name="T61" fmla="*/ 6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8" h="124">
                    <a:moveTo>
                      <a:pt x="109" y="88"/>
                    </a:moveTo>
                    <a:cubicBezTo>
                      <a:pt x="97" y="100"/>
                      <a:pt x="85" y="112"/>
                      <a:pt x="72" y="124"/>
                    </a:cubicBezTo>
                    <a:cubicBezTo>
                      <a:pt x="72" y="124"/>
                      <a:pt x="71" y="124"/>
                      <a:pt x="70" y="123"/>
                    </a:cubicBezTo>
                    <a:cubicBezTo>
                      <a:pt x="71" y="121"/>
                      <a:pt x="71" y="119"/>
                      <a:pt x="72" y="117"/>
                    </a:cubicBezTo>
                    <a:cubicBezTo>
                      <a:pt x="76" y="112"/>
                      <a:pt x="75" y="107"/>
                      <a:pt x="70" y="102"/>
                    </a:cubicBezTo>
                    <a:cubicBezTo>
                      <a:pt x="55" y="87"/>
                      <a:pt x="40" y="72"/>
                      <a:pt x="25" y="57"/>
                    </a:cubicBezTo>
                    <a:cubicBezTo>
                      <a:pt x="18" y="50"/>
                      <a:pt x="12" y="46"/>
                      <a:pt x="4" y="54"/>
                    </a:cubicBezTo>
                    <a:cubicBezTo>
                      <a:pt x="4" y="55"/>
                      <a:pt x="2" y="55"/>
                      <a:pt x="0" y="55"/>
                    </a:cubicBezTo>
                    <a:cubicBezTo>
                      <a:pt x="1" y="53"/>
                      <a:pt x="1" y="51"/>
                      <a:pt x="1" y="50"/>
                    </a:cubicBezTo>
                    <a:cubicBezTo>
                      <a:pt x="15" y="37"/>
                      <a:pt x="28" y="23"/>
                      <a:pt x="42" y="10"/>
                    </a:cubicBezTo>
                    <a:cubicBezTo>
                      <a:pt x="49" y="5"/>
                      <a:pt x="58" y="1"/>
                      <a:pt x="66" y="0"/>
                    </a:cubicBezTo>
                    <a:cubicBezTo>
                      <a:pt x="83" y="0"/>
                      <a:pt x="93" y="17"/>
                      <a:pt x="86" y="32"/>
                    </a:cubicBezTo>
                    <a:cubicBezTo>
                      <a:pt x="84" y="38"/>
                      <a:pt x="79" y="43"/>
                      <a:pt x="75" y="51"/>
                    </a:cubicBezTo>
                    <a:cubicBezTo>
                      <a:pt x="90" y="39"/>
                      <a:pt x="103" y="44"/>
                      <a:pt x="116" y="52"/>
                    </a:cubicBezTo>
                    <a:cubicBezTo>
                      <a:pt x="119" y="53"/>
                      <a:pt x="123" y="53"/>
                      <a:pt x="127" y="53"/>
                    </a:cubicBezTo>
                    <a:cubicBezTo>
                      <a:pt x="126" y="50"/>
                      <a:pt x="126" y="47"/>
                      <a:pt x="125" y="44"/>
                    </a:cubicBezTo>
                    <a:cubicBezTo>
                      <a:pt x="125" y="42"/>
                      <a:pt x="125" y="40"/>
                      <a:pt x="126" y="38"/>
                    </a:cubicBezTo>
                    <a:cubicBezTo>
                      <a:pt x="136" y="47"/>
                      <a:pt x="138" y="57"/>
                      <a:pt x="130" y="67"/>
                    </a:cubicBezTo>
                    <a:cubicBezTo>
                      <a:pt x="121" y="78"/>
                      <a:pt x="110" y="79"/>
                      <a:pt x="100" y="72"/>
                    </a:cubicBezTo>
                    <a:cubicBezTo>
                      <a:pt x="96" y="68"/>
                      <a:pt x="92" y="64"/>
                      <a:pt x="88" y="60"/>
                    </a:cubicBezTo>
                    <a:cubicBezTo>
                      <a:pt x="79" y="54"/>
                      <a:pt x="73" y="55"/>
                      <a:pt x="64" y="63"/>
                    </a:cubicBezTo>
                    <a:cubicBezTo>
                      <a:pt x="73" y="71"/>
                      <a:pt x="81" y="80"/>
                      <a:pt x="90" y="88"/>
                    </a:cubicBezTo>
                    <a:cubicBezTo>
                      <a:pt x="92" y="90"/>
                      <a:pt x="97" y="88"/>
                      <a:pt x="101" y="87"/>
                    </a:cubicBezTo>
                    <a:cubicBezTo>
                      <a:pt x="104" y="87"/>
                      <a:pt x="106" y="86"/>
                      <a:pt x="108" y="85"/>
                    </a:cubicBezTo>
                    <a:cubicBezTo>
                      <a:pt x="108" y="86"/>
                      <a:pt x="108" y="87"/>
                      <a:pt x="109" y="88"/>
                    </a:cubicBezTo>
                    <a:close/>
                    <a:moveTo>
                      <a:pt x="58" y="61"/>
                    </a:moveTo>
                    <a:cubicBezTo>
                      <a:pt x="67" y="52"/>
                      <a:pt x="73" y="46"/>
                      <a:pt x="71" y="36"/>
                    </a:cubicBezTo>
                    <a:cubicBezTo>
                      <a:pt x="69" y="27"/>
                      <a:pt x="62" y="21"/>
                      <a:pt x="53" y="19"/>
                    </a:cubicBezTo>
                    <a:cubicBezTo>
                      <a:pt x="46" y="16"/>
                      <a:pt x="39" y="19"/>
                      <a:pt x="35" y="26"/>
                    </a:cubicBezTo>
                    <a:cubicBezTo>
                      <a:pt x="31" y="32"/>
                      <a:pt x="36" y="35"/>
                      <a:pt x="40" y="39"/>
                    </a:cubicBezTo>
                    <a:cubicBezTo>
                      <a:pt x="46" y="46"/>
                      <a:pt x="52" y="53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7"/>
              <p:cNvSpPr/>
              <p:nvPr/>
            </p:nvSpPr>
            <p:spPr bwMode="auto">
              <a:xfrm>
                <a:off x="6873875" y="4589463"/>
                <a:ext cx="346075" cy="346075"/>
              </a:xfrm>
              <a:custGeom>
                <a:avLst/>
                <a:gdLst>
                  <a:gd name="T0" fmla="*/ 0 w 137"/>
                  <a:gd name="T1" fmla="*/ 55 h 137"/>
                  <a:gd name="T2" fmla="*/ 73 w 137"/>
                  <a:gd name="T3" fmla="*/ 0 h 137"/>
                  <a:gd name="T4" fmla="*/ 95 w 137"/>
                  <a:gd name="T5" fmla="*/ 27 h 137"/>
                  <a:gd name="T6" fmla="*/ 94 w 137"/>
                  <a:gd name="T7" fmla="*/ 30 h 137"/>
                  <a:gd name="T8" fmla="*/ 87 w 137"/>
                  <a:gd name="T9" fmla="*/ 28 h 137"/>
                  <a:gd name="T10" fmla="*/ 43 w 137"/>
                  <a:gd name="T11" fmla="*/ 31 h 137"/>
                  <a:gd name="T12" fmla="*/ 41 w 137"/>
                  <a:gd name="T13" fmla="*/ 45 h 137"/>
                  <a:gd name="T14" fmla="*/ 60 w 137"/>
                  <a:gd name="T15" fmla="*/ 70 h 137"/>
                  <a:gd name="T16" fmla="*/ 69 w 137"/>
                  <a:gd name="T17" fmla="*/ 54 h 137"/>
                  <a:gd name="T18" fmla="*/ 69 w 137"/>
                  <a:gd name="T19" fmla="*/ 38 h 137"/>
                  <a:gd name="T20" fmla="*/ 71 w 137"/>
                  <a:gd name="T21" fmla="*/ 37 h 137"/>
                  <a:gd name="T22" fmla="*/ 96 w 137"/>
                  <a:gd name="T23" fmla="*/ 69 h 137"/>
                  <a:gd name="T24" fmla="*/ 96 w 137"/>
                  <a:gd name="T25" fmla="*/ 72 h 137"/>
                  <a:gd name="T26" fmla="*/ 63 w 137"/>
                  <a:gd name="T27" fmla="*/ 74 h 137"/>
                  <a:gd name="T28" fmla="*/ 84 w 137"/>
                  <a:gd name="T29" fmla="*/ 101 h 137"/>
                  <a:gd name="T30" fmla="*/ 98 w 137"/>
                  <a:gd name="T31" fmla="*/ 102 h 137"/>
                  <a:gd name="T32" fmla="*/ 112 w 137"/>
                  <a:gd name="T33" fmla="*/ 59 h 137"/>
                  <a:gd name="T34" fmla="*/ 112 w 137"/>
                  <a:gd name="T35" fmla="*/ 50 h 137"/>
                  <a:gd name="T36" fmla="*/ 115 w 137"/>
                  <a:gd name="T37" fmla="*/ 50 h 137"/>
                  <a:gd name="T38" fmla="*/ 116 w 137"/>
                  <a:gd name="T39" fmla="*/ 51 h 137"/>
                  <a:gd name="T40" fmla="*/ 137 w 137"/>
                  <a:gd name="T41" fmla="*/ 80 h 137"/>
                  <a:gd name="T42" fmla="*/ 62 w 137"/>
                  <a:gd name="T43" fmla="*/ 137 h 137"/>
                  <a:gd name="T44" fmla="*/ 60 w 137"/>
                  <a:gd name="T45" fmla="*/ 136 h 137"/>
                  <a:gd name="T46" fmla="*/ 62 w 137"/>
                  <a:gd name="T47" fmla="*/ 131 h 137"/>
                  <a:gd name="T48" fmla="*/ 63 w 137"/>
                  <a:gd name="T49" fmla="*/ 114 h 137"/>
                  <a:gd name="T50" fmla="*/ 23 w 137"/>
                  <a:gd name="T51" fmla="*/ 62 h 137"/>
                  <a:gd name="T52" fmla="*/ 6 w 137"/>
                  <a:gd name="T53" fmla="*/ 57 h 137"/>
                  <a:gd name="T54" fmla="*/ 1 w 137"/>
                  <a:gd name="T55" fmla="*/ 58 h 137"/>
                  <a:gd name="T56" fmla="*/ 0 w 137"/>
                  <a:gd name="T57" fmla="*/ 5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7" h="137">
                    <a:moveTo>
                      <a:pt x="0" y="55"/>
                    </a:moveTo>
                    <a:cubicBezTo>
                      <a:pt x="24" y="37"/>
                      <a:pt x="48" y="19"/>
                      <a:pt x="73" y="0"/>
                    </a:cubicBezTo>
                    <a:cubicBezTo>
                      <a:pt x="81" y="9"/>
                      <a:pt x="88" y="18"/>
                      <a:pt x="95" y="27"/>
                    </a:cubicBezTo>
                    <a:cubicBezTo>
                      <a:pt x="95" y="28"/>
                      <a:pt x="95" y="29"/>
                      <a:pt x="94" y="30"/>
                    </a:cubicBezTo>
                    <a:cubicBezTo>
                      <a:pt x="92" y="29"/>
                      <a:pt x="89" y="29"/>
                      <a:pt x="87" y="28"/>
                    </a:cubicBezTo>
                    <a:cubicBezTo>
                      <a:pt x="70" y="19"/>
                      <a:pt x="56" y="20"/>
                      <a:pt x="43" y="31"/>
                    </a:cubicBezTo>
                    <a:cubicBezTo>
                      <a:pt x="38" y="35"/>
                      <a:pt x="36" y="39"/>
                      <a:pt x="41" y="45"/>
                    </a:cubicBezTo>
                    <a:cubicBezTo>
                      <a:pt x="47" y="52"/>
                      <a:pt x="52" y="60"/>
                      <a:pt x="60" y="70"/>
                    </a:cubicBezTo>
                    <a:cubicBezTo>
                      <a:pt x="64" y="64"/>
                      <a:pt x="68" y="59"/>
                      <a:pt x="69" y="54"/>
                    </a:cubicBezTo>
                    <a:cubicBezTo>
                      <a:pt x="71" y="49"/>
                      <a:pt x="69" y="43"/>
                      <a:pt x="69" y="38"/>
                    </a:cubicBezTo>
                    <a:cubicBezTo>
                      <a:pt x="70" y="37"/>
                      <a:pt x="71" y="37"/>
                      <a:pt x="71" y="37"/>
                    </a:cubicBezTo>
                    <a:cubicBezTo>
                      <a:pt x="80" y="47"/>
                      <a:pt x="88" y="58"/>
                      <a:pt x="96" y="69"/>
                    </a:cubicBezTo>
                    <a:cubicBezTo>
                      <a:pt x="96" y="70"/>
                      <a:pt x="96" y="71"/>
                      <a:pt x="96" y="72"/>
                    </a:cubicBezTo>
                    <a:cubicBezTo>
                      <a:pt x="84" y="68"/>
                      <a:pt x="72" y="61"/>
                      <a:pt x="63" y="74"/>
                    </a:cubicBezTo>
                    <a:cubicBezTo>
                      <a:pt x="69" y="83"/>
                      <a:pt x="77" y="92"/>
                      <a:pt x="84" y="101"/>
                    </a:cubicBezTo>
                    <a:cubicBezTo>
                      <a:pt x="88" y="107"/>
                      <a:pt x="92" y="106"/>
                      <a:pt x="98" y="102"/>
                    </a:cubicBezTo>
                    <a:cubicBezTo>
                      <a:pt x="112" y="93"/>
                      <a:pt x="117" y="77"/>
                      <a:pt x="112" y="59"/>
                    </a:cubicBezTo>
                    <a:cubicBezTo>
                      <a:pt x="112" y="56"/>
                      <a:pt x="112" y="53"/>
                      <a:pt x="112" y="50"/>
                    </a:cubicBezTo>
                    <a:cubicBezTo>
                      <a:pt x="113" y="50"/>
                      <a:pt x="114" y="50"/>
                      <a:pt x="115" y="50"/>
                    </a:cubicBezTo>
                    <a:cubicBezTo>
                      <a:pt x="115" y="50"/>
                      <a:pt x="116" y="51"/>
                      <a:pt x="116" y="51"/>
                    </a:cubicBezTo>
                    <a:cubicBezTo>
                      <a:pt x="123" y="61"/>
                      <a:pt x="130" y="70"/>
                      <a:pt x="137" y="80"/>
                    </a:cubicBezTo>
                    <a:cubicBezTo>
                      <a:pt x="112" y="99"/>
                      <a:pt x="87" y="118"/>
                      <a:pt x="62" y="137"/>
                    </a:cubicBezTo>
                    <a:cubicBezTo>
                      <a:pt x="62" y="137"/>
                      <a:pt x="61" y="136"/>
                      <a:pt x="60" y="136"/>
                    </a:cubicBezTo>
                    <a:cubicBezTo>
                      <a:pt x="61" y="134"/>
                      <a:pt x="61" y="132"/>
                      <a:pt x="62" y="131"/>
                    </a:cubicBezTo>
                    <a:cubicBezTo>
                      <a:pt x="68" y="125"/>
                      <a:pt x="67" y="120"/>
                      <a:pt x="63" y="114"/>
                    </a:cubicBezTo>
                    <a:cubicBezTo>
                      <a:pt x="49" y="97"/>
                      <a:pt x="36" y="79"/>
                      <a:pt x="23" y="62"/>
                    </a:cubicBezTo>
                    <a:cubicBezTo>
                      <a:pt x="18" y="55"/>
                      <a:pt x="13" y="53"/>
                      <a:pt x="6" y="57"/>
                    </a:cubicBezTo>
                    <a:cubicBezTo>
                      <a:pt x="5" y="58"/>
                      <a:pt x="3" y="58"/>
                      <a:pt x="1" y="58"/>
                    </a:cubicBezTo>
                    <a:cubicBezTo>
                      <a:pt x="1" y="57"/>
                      <a:pt x="0" y="56"/>
                      <a:pt x="0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8"/>
              <p:cNvSpPr/>
              <p:nvPr/>
            </p:nvSpPr>
            <p:spPr bwMode="auto">
              <a:xfrm>
                <a:off x="4948238" y="4872038"/>
                <a:ext cx="311150" cy="331788"/>
              </a:xfrm>
              <a:custGeom>
                <a:avLst/>
                <a:gdLst>
                  <a:gd name="T0" fmla="*/ 0 w 123"/>
                  <a:gd name="T1" fmla="*/ 93 h 131"/>
                  <a:gd name="T2" fmla="*/ 4 w 123"/>
                  <a:gd name="T3" fmla="*/ 92 h 131"/>
                  <a:gd name="T4" fmla="*/ 21 w 123"/>
                  <a:gd name="T5" fmla="*/ 82 h 131"/>
                  <a:gd name="T6" fmla="*/ 44 w 123"/>
                  <a:gd name="T7" fmla="*/ 25 h 131"/>
                  <a:gd name="T8" fmla="*/ 39 w 123"/>
                  <a:gd name="T9" fmla="*/ 6 h 131"/>
                  <a:gd name="T10" fmla="*/ 38 w 123"/>
                  <a:gd name="T11" fmla="*/ 0 h 131"/>
                  <a:gd name="T12" fmla="*/ 123 w 123"/>
                  <a:gd name="T13" fmla="*/ 35 h 131"/>
                  <a:gd name="T14" fmla="*/ 111 w 123"/>
                  <a:gd name="T15" fmla="*/ 68 h 131"/>
                  <a:gd name="T16" fmla="*/ 108 w 123"/>
                  <a:gd name="T17" fmla="*/ 69 h 131"/>
                  <a:gd name="T18" fmla="*/ 106 w 123"/>
                  <a:gd name="T19" fmla="*/ 61 h 131"/>
                  <a:gd name="T20" fmla="*/ 82 w 123"/>
                  <a:gd name="T21" fmla="*/ 25 h 131"/>
                  <a:gd name="T22" fmla="*/ 68 w 123"/>
                  <a:gd name="T23" fmla="*/ 31 h 131"/>
                  <a:gd name="T24" fmla="*/ 58 w 123"/>
                  <a:gd name="T25" fmla="*/ 56 h 131"/>
                  <a:gd name="T26" fmla="*/ 89 w 123"/>
                  <a:gd name="T27" fmla="*/ 50 h 131"/>
                  <a:gd name="T28" fmla="*/ 91 w 123"/>
                  <a:gd name="T29" fmla="*/ 52 h 131"/>
                  <a:gd name="T30" fmla="*/ 76 w 123"/>
                  <a:gd name="T31" fmla="*/ 89 h 131"/>
                  <a:gd name="T32" fmla="*/ 73 w 123"/>
                  <a:gd name="T33" fmla="*/ 91 h 131"/>
                  <a:gd name="T34" fmla="*/ 55 w 123"/>
                  <a:gd name="T35" fmla="*/ 64 h 131"/>
                  <a:gd name="T36" fmla="*/ 41 w 123"/>
                  <a:gd name="T37" fmla="*/ 97 h 131"/>
                  <a:gd name="T38" fmla="*/ 49 w 123"/>
                  <a:gd name="T39" fmla="*/ 109 h 131"/>
                  <a:gd name="T40" fmla="*/ 93 w 123"/>
                  <a:gd name="T41" fmla="*/ 99 h 131"/>
                  <a:gd name="T42" fmla="*/ 101 w 123"/>
                  <a:gd name="T43" fmla="*/ 94 h 131"/>
                  <a:gd name="T44" fmla="*/ 102 w 123"/>
                  <a:gd name="T45" fmla="*/ 96 h 131"/>
                  <a:gd name="T46" fmla="*/ 95 w 123"/>
                  <a:gd name="T47" fmla="*/ 113 h 131"/>
                  <a:gd name="T48" fmla="*/ 87 w 123"/>
                  <a:gd name="T49" fmla="*/ 131 h 131"/>
                  <a:gd name="T50" fmla="*/ 0 w 123"/>
                  <a:gd name="T51" fmla="*/ 96 h 131"/>
                  <a:gd name="T52" fmla="*/ 0 w 123"/>
                  <a:gd name="T53" fmla="*/ 9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131">
                    <a:moveTo>
                      <a:pt x="0" y="93"/>
                    </a:moveTo>
                    <a:cubicBezTo>
                      <a:pt x="2" y="93"/>
                      <a:pt x="3" y="92"/>
                      <a:pt x="4" y="92"/>
                    </a:cubicBezTo>
                    <a:cubicBezTo>
                      <a:pt x="14" y="96"/>
                      <a:pt x="18" y="91"/>
                      <a:pt x="21" y="82"/>
                    </a:cubicBezTo>
                    <a:cubicBezTo>
                      <a:pt x="28" y="63"/>
                      <a:pt x="36" y="44"/>
                      <a:pt x="44" y="25"/>
                    </a:cubicBezTo>
                    <a:cubicBezTo>
                      <a:pt x="47" y="17"/>
                      <a:pt x="48" y="11"/>
                      <a:pt x="39" y="6"/>
                    </a:cubicBezTo>
                    <a:cubicBezTo>
                      <a:pt x="38" y="6"/>
                      <a:pt x="37" y="4"/>
                      <a:pt x="38" y="0"/>
                    </a:cubicBezTo>
                    <a:cubicBezTo>
                      <a:pt x="66" y="12"/>
                      <a:pt x="94" y="23"/>
                      <a:pt x="123" y="35"/>
                    </a:cubicBezTo>
                    <a:cubicBezTo>
                      <a:pt x="119" y="46"/>
                      <a:pt x="115" y="57"/>
                      <a:pt x="111" y="68"/>
                    </a:cubicBezTo>
                    <a:cubicBezTo>
                      <a:pt x="110" y="68"/>
                      <a:pt x="109" y="68"/>
                      <a:pt x="108" y="69"/>
                    </a:cubicBezTo>
                    <a:cubicBezTo>
                      <a:pt x="108" y="66"/>
                      <a:pt x="106" y="63"/>
                      <a:pt x="106" y="61"/>
                    </a:cubicBezTo>
                    <a:cubicBezTo>
                      <a:pt x="106" y="43"/>
                      <a:pt x="98" y="31"/>
                      <a:pt x="82" y="25"/>
                    </a:cubicBezTo>
                    <a:cubicBezTo>
                      <a:pt x="75" y="22"/>
                      <a:pt x="70" y="23"/>
                      <a:pt x="68" y="31"/>
                    </a:cubicBezTo>
                    <a:cubicBezTo>
                      <a:pt x="65" y="39"/>
                      <a:pt x="61" y="48"/>
                      <a:pt x="58" y="56"/>
                    </a:cubicBezTo>
                    <a:cubicBezTo>
                      <a:pt x="70" y="67"/>
                      <a:pt x="79" y="57"/>
                      <a:pt x="89" y="50"/>
                    </a:cubicBezTo>
                    <a:cubicBezTo>
                      <a:pt x="89" y="51"/>
                      <a:pt x="90" y="51"/>
                      <a:pt x="91" y="52"/>
                    </a:cubicBezTo>
                    <a:cubicBezTo>
                      <a:pt x="86" y="64"/>
                      <a:pt x="81" y="77"/>
                      <a:pt x="76" y="89"/>
                    </a:cubicBezTo>
                    <a:cubicBezTo>
                      <a:pt x="75" y="90"/>
                      <a:pt x="74" y="90"/>
                      <a:pt x="73" y="91"/>
                    </a:cubicBezTo>
                    <a:cubicBezTo>
                      <a:pt x="70" y="80"/>
                      <a:pt x="71" y="66"/>
                      <a:pt x="55" y="64"/>
                    </a:cubicBezTo>
                    <a:cubicBezTo>
                      <a:pt x="51" y="74"/>
                      <a:pt x="46" y="86"/>
                      <a:pt x="41" y="97"/>
                    </a:cubicBezTo>
                    <a:cubicBezTo>
                      <a:pt x="39" y="104"/>
                      <a:pt x="44" y="107"/>
                      <a:pt x="49" y="109"/>
                    </a:cubicBezTo>
                    <a:cubicBezTo>
                      <a:pt x="65" y="116"/>
                      <a:pt x="80" y="112"/>
                      <a:pt x="93" y="99"/>
                    </a:cubicBezTo>
                    <a:cubicBezTo>
                      <a:pt x="95" y="97"/>
                      <a:pt x="98" y="95"/>
                      <a:pt x="101" y="94"/>
                    </a:cubicBezTo>
                    <a:cubicBezTo>
                      <a:pt x="101" y="95"/>
                      <a:pt x="102" y="95"/>
                      <a:pt x="102" y="96"/>
                    </a:cubicBezTo>
                    <a:cubicBezTo>
                      <a:pt x="100" y="102"/>
                      <a:pt x="98" y="107"/>
                      <a:pt x="95" y="113"/>
                    </a:cubicBezTo>
                    <a:cubicBezTo>
                      <a:pt x="93" y="119"/>
                      <a:pt x="90" y="124"/>
                      <a:pt x="87" y="131"/>
                    </a:cubicBezTo>
                    <a:cubicBezTo>
                      <a:pt x="58" y="119"/>
                      <a:pt x="29" y="107"/>
                      <a:pt x="0" y="96"/>
                    </a:cubicBezTo>
                    <a:cubicBezTo>
                      <a:pt x="0" y="95"/>
                      <a:pt x="0" y="94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9"/>
              <p:cNvSpPr>
                <a:spLocks noEditPoints="1"/>
              </p:cNvSpPr>
              <p:nvPr/>
            </p:nvSpPr>
            <p:spPr bwMode="auto">
              <a:xfrm>
                <a:off x="3871913" y="3857625"/>
                <a:ext cx="261938" cy="266700"/>
              </a:xfrm>
              <a:custGeom>
                <a:avLst/>
                <a:gdLst>
                  <a:gd name="T0" fmla="*/ 50 w 104"/>
                  <a:gd name="T1" fmla="*/ 104 h 105"/>
                  <a:gd name="T2" fmla="*/ 0 w 104"/>
                  <a:gd name="T3" fmla="*/ 51 h 105"/>
                  <a:gd name="T4" fmla="*/ 53 w 104"/>
                  <a:gd name="T5" fmla="*/ 1 h 105"/>
                  <a:gd name="T6" fmla="*/ 104 w 104"/>
                  <a:gd name="T7" fmla="*/ 52 h 105"/>
                  <a:gd name="T8" fmla="*/ 50 w 104"/>
                  <a:gd name="T9" fmla="*/ 104 h 105"/>
                  <a:gd name="T10" fmla="*/ 69 w 104"/>
                  <a:gd name="T11" fmla="*/ 21 h 105"/>
                  <a:gd name="T12" fmla="*/ 15 w 104"/>
                  <a:gd name="T13" fmla="*/ 47 h 105"/>
                  <a:gd name="T14" fmla="*/ 9 w 104"/>
                  <a:gd name="T15" fmla="*/ 72 h 105"/>
                  <a:gd name="T16" fmla="*/ 32 w 104"/>
                  <a:gd name="T17" fmla="*/ 84 h 105"/>
                  <a:gd name="T18" fmla="*/ 89 w 104"/>
                  <a:gd name="T19" fmla="*/ 57 h 105"/>
                  <a:gd name="T20" fmla="*/ 94 w 104"/>
                  <a:gd name="T21" fmla="*/ 34 h 105"/>
                  <a:gd name="T22" fmla="*/ 69 w 104"/>
                  <a:gd name="T23" fmla="*/ 2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4" h="105">
                    <a:moveTo>
                      <a:pt x="50" y="104"/>
                    </a:moveTo>
                    <a:cubicBezTo>
                      <a:pt x="22" y="104"/>
                      <a:pt x="0" y="81"/>
                      <a:pt x="0" y="51"/>
                    </a:cubicBezTo>
                    <a:cubicBezTo>
                      <a:pt x="0" y="23"/>
                      <a:pt x="23" y="1"/>
                      <a:pt x="53" y="1"/>
                    </a:cubicBezTo>
                    <a:cubicBezTo>
                      <a:pt x="81" y="0"/>
                      <a:pt x="103" y="23"/>
                      <a:pt x="104" y="52"/>
                    </a:cubicBezTo>
                    <a:cubicBezTo>
                      <a:pt x="104" y="76"/>
                      <a:pt x="81" y="105"/>
                      <a:pt x="50" y="104"/>
                    </a:cubicBezTo>
                    <a:close/>
                    <a:moveTo>
                      <a:pt x="69" y="21"/>
                    </a:moveTo>
                    <a:cubicBezTo>
                      <a:pt x="51" y="23"/>
                      <a:pt x="31" y="32"/>
                      <a:pt x="15" y="47"/>
                    </a:cubicBezTo>
                    <a:cubicBezTo>
                      <a:pt x="6" y="55"/>
                      <a:pt x="5" y="64"/>
                      <a:pt x="9" y="72"/>
                    </a:cubicBezTo>
                    <a:cubicBezTo>
                      <a:pt x="13" y="81"/>
                      <a:pt x="21" y="86"/>
                      <a:pt x="32" y="84"/>
                    </a:cubicBezTo>
                    <a:cubicBezTo>
                      <a:pt x="54" y="81"/>
                      <a:pt x="73" y="72"/>
                      <a:pt x="89" y="57"/>
                    </a:cubicBezTo>
                    <a:cubicBezTo>
                      <a:pt x="96" y="51"/>
                      <a:pt x="98" y="43"/>
                      <a:pt x="94" y="34"/>
                    </a:cubicBezTo>
                    <a:cubicBezTo>
                      <a:pt x="90" y="25"/>
                      <a:pt x="84" y="21"/>
                      <a:pt x="6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0"/>
              <p:cNvSpPr/>
              <p:nvPr/>
            </p:nvSpPr>
            <p:spPr bwMode="auto">
              <a:xfrm>
                <a:off x="6243638" y="4929188"/>
                <a:ext cx="303213" cy="317500"/>
              </a:xfrm>
              <a:custGeom>
                <a:avLst/>
                <a:gdLst>
                  <a:gd name="T0" fmla="*/ 105 w 120"/>
                  <a:gd name="T1" fmla="*/ 0 h 126"/>
                  <a:gd name="T2" fmla="*/ 105 w 120"/>
                  <a:gd name="T3" fmla="*/ 2 h 126"/>
                  <a:gd name="T4" fmla="*/ 98 w 120"/>
                  <a:gd name="T5" fmla="*/ 27 h 126"/>
                  <a:gd name="T6" fmla="*/ 120 w 120"/>
                  <a:gd name="T7" fmla="*/ 99 h 126"/>
                  <a:gd name="T8" fmla="*/ 100 w 120"/>
                  <a:gd name="T9" fmla="*/ 98 h 126"/>
                  <a:gd name="T10" fmla="*/ 37 w 120"/>
                  <a:gd name="T11" fmla="*/ 49 h 126"/>
                  <a:gd name="T12" fmla="*/ 28 w 120"/>
                  <a:gd name="T13" fmla="*/ 43 h 126"/>
                  <a:gd name="T14" fmla="*/ 47 w 120"/>
                  <a:gd name="T15" fmla="*/ 107 h 126"/>
                  <a:gd name="T16" fmla="*/ 60 w 120"/>
                  <a:gd name="T17" fmla="*/ 113 h 126"/>
                  <a:gd name="T18" fmla="*/ 69 w 120"/>
                  <a:gd name="T19" fmla="*/ 112 h 126"/>
                  <a:gd name="T20" fmla="*/ 28 w 120"/>
                  <a:gd name="T21" fmla="*/ 123 h 126"/>
                  <a:gd name="T22" fmla="*/ 35 w 120"/>
                  <a:gd name="T23" fmla="*/ 119 h 126"/>
                  <a:gd name="T24" fmla="*/ 39 w 120"/>
                  <a:gd name="T25" fmla="*/ 108 h 126"/>
                  <a:gd name="T26" fmla="*/ 19 w 120"/>
                  <a:gd name="T27" fmla="*/ 39 h 126"/>
                  <a:gd name="T28" fmla="*/ 9 w 120"/>
                  <a:gd name="T29" fmla="*/ 32 h 126"/>
                  <a:gd name="T30" fmla="*/ 1 w 120"/>
                  <a:gd name="T31" fmla="*/ 32 h 126"/>
                  <a:gd name="T32" fmla="*/ 0 w 120"/>
                  <a:gd name="T33" fmla="*/ 28 h 126"/>
                  <a:gd name="T34" fmla="*/ 34 w 120"/>
                  <a:gd name="T35" fmla="*/ 19 h 126"/>
                  <a:gd name="T36" fmla="*/ 40 w 120"/>
                  <a:gd name="T37" fmla="*/ 23 h 126"/>
                  <a:gd name="T38" fmla="*/ 96 w 120"/>
                  <a:gd name="T39" fmla="*/ 66 h 126"/>
                  <a:gd name="T40" fmla="*/ 104 w 120"/>
                  <a:gd name="T41" fmla="*/ 72 h 126"/>
                  <a:gd name="T42" fmla="*/ 88 w 120"/>
                  <a:gd name="T43" fmla="*/ 19 h 126"/>
                  <a:gd name="T44" fmla="*/ 78 w 120"/>
                  <a:gd name="T45" fmla="*/ 12 h 126"/>
                  <a:gd name="T46" fmla="*/ 70 w 120"/>
                  <a:gd name="T47" fmla="*/ 12 h 126"/>
                  <a:gd name="T48" fmla="*/ 69 w 120"/>
                  <a:gd name="T49" fmla="*/ 8 h 126"/>
                  <a:gd name="T50" fmla="*/ 87 w 120"/>
                  <a:gd name="T51" fmla="*/ 3 h 126"/>
                  <a:gd name="T52" fmla="*/ 105 w 120"/>
                  <a:gd name="T5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0" h="126">
                    <a:moveTo>
                      <a:pt x="105" y="0"/>
                    </a:moveTo>
                    <a:cubicBezTo>
                      <a:pt x="105" y="0"/>
                      <a:pt x="105" y="2"/>
                      <a:pt x="105" y="2"/>
                    </a:cubicBezTo>
                    <a:cubicBezTo>
                      <a:pt x="93" y="8"/>
                      <a:pt x="95" y="17"/>
                      <a:pt x="98" y="27"/>
                    </a:cubicBezTo>
                    <a:cubicBezTo>
                      <a:pt x="106" y="51"/>
                      <a:pt x="113" y="75"/>
                      <a:pt x="120" y="99"/>
                    </a:cubicBezTo>
                    <a:cubicBezTo>
                      <a:pt x="113" y="103"/>
                      <a:pt x="107" y="104"/>
                      <a:pt x="100" y="98"/>
                    </a:cubicBezTo>
                    <a:cubicBezTo>
                      <a:pt x="79" y="81"/>
                      <a:pt x="58" y="65"/>
                      <a:pt x="37" y="49"/>
                    </a:cubicBezTo>
                    <a:cubicBezTo>
                      <a:pt x="35" y="47"/>
                      <a:pt x="32" y="46"/>
                      <a:pt x="28" y="43"/>
                    </a:cubicBezTo>
                    <a:cubicBezTo>
                      <a:pt x="35" y="66"/>
                      <a:pt x="41" y="86"/>
                      <a:pt x="47" y="107"/>
                    </a:cubicBezTo>
                    <a:cubicBezTo>
                      <a:pt x="49" y="113"/>
                      <a:pt x="54" y="113"/>
                      <a:pt x="60" y="113"/>
                    </a:cubicBezTo>
                    <a:cubicBezTo>
                      <a:pt x="62" y="112"/>
                      <a:pt x="65" y="112"/>
                      <a:pt x="69" y="112"/>
                    </a:cubicBezTo>
                    <a:cubicBezTo>
                      <a:pt x="61" y="119"/>
                      <a:pt x="34" y="126"/>
                      <a:pt x="28" y="123"/>
                    </a:cubicBezTo>
                    <a:cubicBezTo>
                      <a:pt x="31" y="122"/>
                      <a:pt x="34" y="121"/>
                      <a:pt x="35" y="119"/>
                    </a:cubicBezTo>
                    <a:cubicBezTo>
                      <a:pt x="37" y="116"/>
                      <a:pt x="40" y="111"/>
                      <a:pt x="39" y="108"/>
                    </a:cubicBezTo>
                    <a:cubicBezTo>
                      <a:pt x="33" y="85"/>
                      <a:pt x="26" y="62"/>
                      <a:pt x="19" y="39"/>
                    </a:cubicBezTo>
                    <a:cubicBezTo>
                      <a:pt x="18" y="34"/>
                      <a:pt x="14" y="31"/>
                      <a:pt x="9" y="32"/>
                    </a:cubicBezTo>
                    <a:cubicBezTo>
                      <a:pt x="6" y="32"/>
                      <a:pt x="3" y="32"/>
                      <a:pt x="1" y="32"/>
                    </a:cubicBezTo>
                    <a:cubicBezTo>
                      <a:pt x="0" y="31"/>
                      <a:pt x="0" y="30"/>
                      <a:pt x="0" y="28"/>
                    </a:cubicBezTo>
                    <a:cubicBezTo>
                      <a:pt x="11" y="25"/>
                      <a:pt x="23" y="22"/>
                      <a:pt x="34" y="19"/>
                    </a:cubicBezTo>
                    <a:cubicBezTo>
                      <a:pt x="36" y="19"/>
                      <a:pt x="38" y="21"/>
                      <a:pt x="40" y="23"/>
                    </a:cubicBezTo>
                    <a:cubicBezTo>
                      <a:pt x="59" y="37"/>
                      <a:pt x="77" y="52"/>
                      <a:pt x="96" y="66"/>
                    </a:cubicBezTo>
                    <a:cubicBezTo>
                      <a:pt x="98" y="68"/>
                      <a:pt x="100" y="69"/>
                      <a:pt x="104" y="72"/>
                    </a:cubicBezTo>
                    <a:cubicBezTo>
                      <a:pt x="99" y="53"/>
                      <a:pt x="94" y="36"/>
                      <a:pt x="88" y="19"/>
                    </a:cubicBezTo>
                    <a:cubicBezTo>
                      <a:pt x="87" y="16"/>
                      <a:pt x="81" y="14"/>
                      <a:pt x="78" y="12"/>
                    </a:cubicBezTo>
                    <a:cubicBezTo>
                      <a:pt x="75" y="12"/>
                      <a:pt x="72" y="12"/>
                      <a:pt x="70" y="12"/>
                    </a:cubicBezTo>
                    <a:cubicBezTo>
                      <a:pt x="70" y="11"/>
                      <a:pt x="69" y="10"/>
                      <a:pt x="69" y="8"/>
                    </a:cubicBezTo>
                    <a:cubicBezTo>
                      <a:pt x="75" y="7"/>
                      <a:pt x="81" y="4"/>
                      <a:pt x="87" y="3"/>
                    </a:cubicBezTo>
                    <a:cubicBezTo>
                      <a:pt x="93" y="1"/>
                      <a:pt x="99" y="1"/>
                      <a:pt x="1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1"/>
              <p:cNvSpPr/>
              <p:nvPr/>
            </p:nvSpPr>
            <p:spPr bwMode="auto">
              <a:xfrm>
                <a:off x="3760788" y="3636963"/>
                <a:ext cx="307975" cy="244475"/>
              </a:xfrm>
              <a:custGeom>
                <a:avLst/>
                <a:gdLst>
                  <a:gd name="T0" fmla="*/ 2 w 122"/>
                  <a:gd name="T1" fmla="*/ 22 h 96"/>
                  <a:gd name="T2" fmla="*/ 33 w 122"/>
                  <a:gd name="T3" fmla="*/ 13 h 96"/>
                  <a:gd name="T4" fmla="*/ 39 w 122"/>
                  <a:gd name="T5" fmla="*/ 14 h 96"/>
                  <a:gd name="T6" fmla="*/ 36 w 122"/>
                  <a:gd name="T7" fmla="*/ 19 h 96"/>
                  <a:gd name="T8" fmla="*/ 17 w 122"/>
                  <a:gd name="T9" fmla="*/ 47 h 96"/>
                  <a:gd name="T10" fmla="*/ 22 w 122"/>
                  <a:gd name="T11" fmla="*/ 67 h 96"/>
                  <a:gd name="T12" fmla="*/ 47 w 122"/>
                  <a:gd name="T13" fmla="*/ 63 h 96"/>
                  <a:gd name="T14" fmla="*/ 51 w 122"/>
                  <a:gd name="T15" fmla="*/ 32 h 96"/>
                  <a:gd name="T16" fmla="*/ 83 w 122"/>
                  <a:gd name="T17" fmla="*/ 1 h 96"/>
                  <a:gd name="T18" fmla="*/ 113 w 122"/>
                  <a:gd name="T19" fmla="*/ 37 h 96"/>
                  <a:gd name="T20" fmla="*/ 122 w 122"/>
                  <a:gd name="T21" fmla="*/ 60 h 96"/>
                  <a:gd name="T22" fmla="*/ 121 w 122"/>
                  <a:gd name="T23" fmla="*/ 62 h 96"/>
                  <a:gd name="T24" fmla="*/ 90 w 122"/>
                  <a:gd name="T25" fmla="*/ 71 h 96"/>
                  <a:gd name="T26" fmla="*/ 87 w 122"/>
                  <a:gd name="T27" fmla="*/ 70 h 96"/>
                  <a:gd name="T28" fmla="*/ 88 w 122"/>
                  <a:gd name="T29" fmla="*/ 66 h 96"/>
                  <a:gd name="T30" fmla="*/ 100 w 122"/>
                  <a:gd name="T31" fmla="*/ 54 h 96"/>
                  <a:gd name="T32" fmla="*/ 103 w 122"/>
                  <a:gd name="T33" fmla="*/ 23 h 96"/>
                  <a:gd name="T34" fmla="*/ 90 w 122"/>
                  <a:gd name="T35" fmla="*/ 17 h 96"/>
                  <a:gd name="T36" fmla="*/ 79 w 122"/>
                  <a:gd name="T37" fmla="*/ 26 h 96"/>
                  <a:gd name="T38" fmla="*/ 76 w 122"/>
                  <a:gd name="T39" fmla="*/ 46 h 96"/>
                  <a:gd name="T40" fmla="*/ 72 w 122"/>
                  <a:gd name="T41" fmla="*/ 70 h 96"/>
                  <a:gd name="T42" fmla="*/ 25 w 122"/>
                  <a:gd name="T43" fmla="*/ 81 h 96"/>
                  <a:gd name="T44" fmla="*/ 10 w 122"/>
                  <a:gd name="T45" fmla="*/ 50 h 96"/>
                  <a:gd name="T46" fmla="*/ 0 w 122"/>
                  <a:gd name="T47" fmla="*/ 24 h 96"/>
                  <a:gd name="T48" fmla="*/ 2 w 122"/>
                  <a:gd name="T49" fmla="*/ 2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" h="96">
                    <a:moveTo>
                      <a:pt x="2" y="22"/>
                    </a:moveTo>
                    <a:cubicBezTo>
                      <a:pt x="12" y="19"/>
                      <a:pt x="23" y="16"/>
                      <a:pt x="33" y="13"/>
                    </a:cubicBezTo>
                    <a:cubicBezTo>
                      <a:pt x="35" y="12"/>
                      <a:pt x="37" y="13"/>
                      <a:pt x="39" y="14"/>
                    </a:cubicBezTo>
                    <a:cubicBezTo>
                      <a:pt x="38" y="16"/>
                      <a:pt x="38" y="18"/>
                      <a:pt x="36" y="19"/>
                    </a:cubicBezTo>
                    <a:cubicBezTo>
                      <a:pt x="27" y="26"/>
                      <a:pt x="17" y="34"/>
                      <a:pt x="17" y="47"/>
                    </a:cubicBezTo>
                    <a:cubicBezTo>
                      <a:pt x="16" y="53"/>
                      <a:pt x="18" y="62"/>
                      <a:pt x="22" y="67"/>
                    </a:cubicBezTo>
                    <a:cubicBezTo>
                      <a:pt x="29" y="77"/>
                      <a:pt x="44" y="75"/>
                      <a:pt x="47" y="63"/>
                    </a:cubicBezTo>
                    <a:cubicBezTo>
                      <a:pt x="50" y="53"/>
                      <a:pt x="50" y="43"/>
                      <a:pt x="51" y="32"/>
                    </a:cubicBezTo>
                    <a:cubicBezTo>
                      <a:pt x="54" y="9"/>
                      <a:pt x="64" y="0"/>
                      <a:pt x="83" y="1"/>
                    </a:cubicBezTo>
                    <a:cubicBezTo>
                      <a:pt x="100" y="2"/>
                      <a:pt x="113" y="18"/>
                      <a:pt x="113" y="37"/>
                    </a:cubicBezTo>
                    <a:cubicBezTo>
                      <a:pt x="113" y="46"/>
                      <a:pt x="109" y="56"/>
                      <a:pt x="122" y="60"/>
                    </a:cubicBezTo>
                    <a:cubicBezTo>
                      <a:pt x="122" y="61"/>
                      <a:pt x="121" y="61"/>
                      <a:pt x="121" y="62"/>
                    </a:cubicBezTo>
                    <a:cubicBezTo>
                      <a:pt x="111" y="65"/>
                      <a:pt x="101" y="68"/>
                      <a:pt x="90" y="71"/>
                    </a:cubicBezTo>
                    <a:cubicBezTo>
                      <a:pt x="89" y="71"/>
                      <a:pt x="87" y="71"/>
                      <a:pt x="87" y="70"/>
                    </a:cubicBezTo>
                    <a:cubicBezTo>
                      <a:pt x="87" y="69"/>
                      <a:pt x="87" y="67"/>
                      <a:pt x="88" y="66"/>
                    </a:cubicBezTo>
                    <a:cubicBezTo>
                      <a:pt x="92" y="62"/>
                      <a:pt x="97" y="59"/>
                      <a:pt x="100" y="54"/>
                    </a:cubicBezTo>
                    <a:cubicBezTo>
                      <a:pt x="109" y="45"/>
                      <a:pt x="110" y="32"/>
                      <a:pt x="103" y="23"/>
                    </a:cubicBezTo>
                    <a:cubicBezTo>
                      <a:pt x="100" y="20"/>
                      <a:pt x="94" y="17"/>
                      <a:pt x="90" y="17"/>
                    </a:cubicBezTo>
                    <a:cubicBezTo>
                      <a:pt x="86" y="18"/>
                      <a:pt x="81" y="22"/>
                      <a:pt x="79" y="26"/>
                    </a:cubicBezTo>
                    <a:cubicBezTo>
                      <a:pt x="77" y="32"/>
                      <a:pt x="77" y="39"/>
                      <a:pt x="76" y="46"/>
                    </a:cubicBezTo>
                    <a:cubicBezTo>
                      <a:pt x="75" y="54"/>
                      <a:pt x="74" y="62"/>
                      <a:pt x="72" y="70"/>
                    </a:cubicBezTo>
                    <a:cubicBezTo>
                      <a:pt x="66" y="90"/>
                      <a:pt x="40" y="96"/>
                      <a:pt x="25" y="81"/>
                    </a:cubicBezTo>
                    <a:cubicBezTo>
                      <a:pt x="16" y="73"/>
                      <a:pt x="12" y="62"/>
                      <a:pt x="10" y="50"/>
                    </a:cubicBezTo>
                    <a:cubicBezTo>
                      <a:pt x="9" y="41"/>
                      <a:pt x="14" y="29"/>
                      <a:pt x="0" y="24"/>
                    </a:cubicBezTo>
                    <a:cubicBezTo>
                      <a:pt x="0" y="24"/>
                      <a:pt x="1" y="23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2"/>
              <p:cNvSpPr/>
              <p:nvPr/>
            </p:nvSpPr>
            <p:spPr bwMode="auto">
              <a:xfrm>
                <a:off x="7272338" y="4254500"/>
                <a:ext cx="279400" cy="293688"/>
              </a:xfrm>
              <a:custGeom>
                <a:avLst/>
                <a:gdLst>
                  <a:gd name="T0" fmla="*/ 30 w 110"/>
                  <a:gd name="T1" fmla="*/ 0 h 116"/>
                  <a:gd name="T2" fmla="*/ 60 w 110"/>
                  <a:gd name="T3" fmla="*/ 19 h 116"/>
                  <a:gd name="T4" fmla="*/ 59 w 110"/>
                  <a:gd name="T5" fmla="*/ 22 h 116"/>
                  <a:gd name="T6" fmla="*/ 49 w 110"/>
                  <a:gd name="T7" fmla="*/ 21 h 116"/>
                  <a:gd name="T8" fmla="*/ 15 w 110"/>
                  <a:gd name="T9" fmla="*/ 33 h 116"/>
                  <a:gd name="T10" fmla="*/ 13 w 110"/>
                  <a:gd name="T11" fmla="*/ 48 h 116"/>
                  <a:gd name="T12" fmla="*/ 30 w 110"/>
                  <a:gd name="T13" fmla="*/ 55 h 116"/>
                  <a:gd name="T14" fmla="*/ 47 w 110"/>
                  <a:gd name="T15" fmla="*/ 45 h 116"/>
                  <a:gd name="T16" fmla="*/ 65 w 110"/>
                  <a:gd name="T17" fmla="*/ 33 h 116"/>
                  <a:gd name="T18" fmla="*/ 96 w 110"/>
                  <a:gd name="T19" fmla="*/ 35 h 116"/>
                  <a:gd name="T20" fmla="*/ 106 w 110"/>
                  <a:gd name="T21" fmla="*/ 69 h 116"/>
                  <a:gd name="T22" fmla="*/ 87 w 110"/>
                  <a:gd name="T23" fmla="*/ 97 h 116"/>
                  <a:gd name="T24" fmla="*/ 80 w 110"/>
                  <a:gd name="T25" fmla="*/ 112 h 116"/>
                  <a:gd name="T26" fmla="*/ 77 w 110"/>
                  <a:gd name="T27" fmla="*/ 116 h 116"/>
                  <a:gd name="T28" fmla="*/ 45 w 110"/>
                  <a:gd name="T29" fmla="*/ 95 h 116"/>
                  <a:gd name="T30" fmla="*/ 45 w 110"/>
                  <a:gd name="T31" fmla="*/ 93 h 116"/>
                  <a:gd name="T32" fmla="*/ 53 w 110"/>
                  <a:gd name="T33" fmla="*/ 92 h 116"/>
                  <a:gd name="T34" fmla="*/ 80 w 110"/>
                  <a:gd name="T35" fmla="*/ 92 h 116"/>
                  <a:gd name="T36" fmla="*/ 99 w 110"/>
                  <a:gd name="T37" fmla="*/ 70 h 116"/>
                  <a:gd name="T38" fmla="*/ 79 w 110"/>
                  <a:gd name="T39" fmla="*/ 55 h 116"/>
                  <a:gd name="T40" fmla="*/ 64 w 110"/>
                  <a:gd name="T41" fmla="*/ 64 h 116"/>
                  <a:gd name="T42" fmla="*/ 46 w 110"/>
                  <a:gd name="T43" fmla="*/ 76 h 116"/>
                  <a:gd name="T44" fmla="*/ 14 w 110"/>
                  <a:gd name="T45" fmla="*/ 74 h 116"/>
                  <a:gd name="T46" fmla="*/ 5 w 110"/>
                  <a:gd name="T47" fmla="*/ 40 h 116"/>
                  <a:gd name="T48" fmla="*/ 16 w 110"/>
                  <a:gd name="T49" fmla="*/ 22 h 116"/>
                  <a:gd name="T50" fmla="*/ 30 w 110"/>
                  <a:gd name="T5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0" h="116">
                    <a:moveTo>
                      <a:pt x="30" y="0"/>
                    </a:moveTo>
                    <a:cubicBezTo>
                      <a:pt x="41" y="6"/>
                      <a:pt x="50" y="12"/>
                      <a:pt x="60" y="19"/>
                    </a:cubicBezTo>
                    <a:cubicBezTo>
                      <a:pt x="60" y="20"/>
                      <a:pt x="59" y="21"/>
                      <a:pt x="59" y="22"/>
                    </a:cubicBezTo>
                    <a:cubicBezTo>
                      <a:pt x="56" y="21"/>
                      <a:pt x="52" y="21"/>
                      <a:pt x="49" y="21"/>
                    </a:cubicBezTo>
                    <a:cubicBezTo>
                      <a:pt x="33" y="18"/>
                      <a:pt x="21" y="22"/>
                      <a:pt x="15" y="33"/>
                    </a:cubicBezTo>
                    <a:cubicBezTo>
                      <a:pt x="13" y="37"/>
                      <a:pt x="12" y="43"/>
                      <a:pt x="13" y="48"/>
                    </a:cubicBezTo>
                    <a:cubicBezTo>
                      <a:pt x="15" y="55"/>
                      <a:pt x="23" y="58"/>
                      <a:pt x="30" y="55"/>
                    </a:cubicBezTo>
                    <a:cubicBezTo>
                      <a:pt x="36" y="52"/>
                      <a:pt x="41" y="48"/>
                      <a:pt x="47" y="45"/>
                    </a:cubicBezTo>
                    <a:cubicBezTo>
                      <a:pt x="53" y="41"/>
                      <a:pt x="58" y="36"/>
                      <a:pt x="65" y="33"/>
                    </a:cubicBezTo>
                    <a:cubicBezTo>
                      <a:pt x="75" y="28"/>
                      <a:pt x="86" y="27"/>
                      <a:pt x="96" y="35"/>
                    </a:cubicBezTo>
                    <a:cubicBezTo>
                      <a:pt x="107" y="44"/>
                      <a:pt x="110" y="56"/>
                      <a:pt x="106" y="69"/>
                    </a:cubicBezTo>
                    <a:cubicBezTo>
                      <a:pt x="103" y="81"/>
                      <a:pt x="96" y="89"/>
                      <a:pt x="87" y="97"/>
                    </a:cubicBezTo>
                    <a:cubicBezTo>
                      <a:pt x="82" y="101"/>
                      <a:pt x="76" y="104"/>
                      <a:pt x="80" y="112"/>
                    </a:cubicBezTo>
                    <a:cubicBezTo>
                      <a:pt x="80" y="112"/>
                      <a:pt x="79" y="114"/>
                      <a:pt x="77" y="116"/>
                    </a:cubicBezTo>
                    <a:cubicBezTo>
                      <a:pt x="66" y="109"/>
                      <a:pt x="56" y="102"/>
                      <a:pt x="45" y="95"/>
                    </a:cubicBezTo>
                    <a:cubicBezTo>
                      <a:pt x="45" y="94"/>
                      <a:pt x="45" y="93"/>
                      <a:pt x="45" y="93"/>
                    </a:cubicBezTo>
                    <a:cubicBezTo>
                      <a:pt x="48" y="92"/>
                      <a:pt x="50" y="92"/>
                      <a:pt x="53" y="92"/>
                    </a:cubicBezTo>
                    <a:cubicBezTo>
                      <a:pt x="62" y="92"/>
                      <a:pt x="71" y="93"/>
                      <a:pt x="80" y="92"/>
                    </a:cubicBezTo>
                    <a:cubicBezTo>
                      <a:pt x="91" y="90"/>
                      <a:pt x="98" y="80"/>
                      <a:pt x="99" y="70"/>
                    </a:cubicBezTo>
                    <a:cubicBezTo>
                      <a:pt x="100" y="58"/>
                      <a:pt x="90" y="51"/>
                      <a:pt x="79" y="55"/>
                    </a:cubicBezTo>
                    <a:cubicBezTo>
                      <a:pt x="74" y="58"/>
                      <a:pt x="69" y="61"/>
                      <a:pt x="64" y="64"/>
                    </a:cubicBezTo>
                    <a:cubicBezTo>
                      <a:pt x="58" y="68"/>
                      <a:pt x="52" y="73"/>
                      <a:pt x="46" y="76"/>
                    </a:cubicBezTo>
                    <a:cubicBezTo>
                      <a:pt x="32" y="83"/>
                      <a:pt x="23" y="82"/>
                      <a:pt x="14" y="74"/>
                    </a:cubicBezTo>
                    <a:cubicBezTo>
                      <a:pt x="3" y="65"/>
                      <a:pt x="0" y="52"/>
                      <a:pt x="5" y="40"/>
                    </a:cubicBezTo>
                    <a:cubicBezTo>
                      <a:pt x="8" y="33"/>
                      <a:pt x="12" y="27"/>
                      <a:pt x="16" y="22"/>
                    </a:cubicBezTo>
                    <a:cubicBezTo>
                      <a:pt x="21" y="16"/>
                      <a:pt x="29" y="6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3"/>
              <p:cNvSpPr/>
              <p:nvPr/>
            </p:nvSpPr>
            <p:spPr bwMode="auto">
              <a:xfrm>
                <a:off x="5219700" y="4976813"/>
                <a:ext cx="239713" cy="280988"/>
              </a:xfrm>
              <a:custGeom>
                <a:avLst/>
                <a:gdLst>
                  <a:gd name="T0" fmla="*/ 95 w 95"/>
                  <a:gd name="T1" fmla="*/ 13 h 111"/>
                  <a:gd name="T2" fmla="*/ 87 w 95"/>
                  <a:gd name="T3" fmla="*/ 44 h 111"/>
                  <a:gd name="T4" fmla="*/ 84 w 95"/>
                  <a:gd name="T5" fmla="*/ 49 h 111"/>
                  <a:gd name="T6" fmla="*/ 81 w 95"/>
                  <a:gd name="T7" fmla="*/ 43 h 111"/>
                  <a:gd name="T8" fmla="*/ 76 w 95"/>
                  <a:gd name="T9" fmla="*/ 25 h 111"/>
                  <a:gd name="T10" fmla="*/ 56 w 95"/>
                  <a:gd name="T11" fmla="*/ 11 h 111"/>
                  <a:gd name="T12" fmla="*/ 39 w 95"/>
                  <a:gd name="T13" fmla="*/ 19 h 111"/>
                  <a:gd name="T14" fmla="*/ 44 w 95"/>
                  <a:gd name="T15" fmla="*/ 35 h 111"/>
                  <a:gd name="T16" fmla="*/ 58 w 95"/>
                  <a:gd name="T17" fmla="*/ 46 h 111"/>
                  <a:gd name="T18" fmla="*/ 76 w 95"/>
                  <a:gd name="T19" fmla="*/ 62 h 111"/>
                  <a:gd name="T20" fmla="*/ 58 w 95"/>
                  <a:gd name="T21" fmla="*/ 108 h 111"/>
                  <a:gd name="T22" fmla="*/ 19 w 95"/>
                  <a:gd name="T23" fmla="*/ 98 h 111"/>
                  <a:gd name="T24" fmla="*/ 5 w 95"/>
                  <a:gd name="T25" fmla="*/ 97 h 111"/>
                  <a:gd name="T26" fmla="*/ 0 w 95"/>
                  <a:gd name="T27" fmla="*/ 94 h 111"/>
                  <a:gd name="T28" fmla="*/ 7 w 95"/>
                  <a:gd name="T29" fmla="*/ 63 h 111"/>
                  <a:gd name="T30" fmla="*/ 11 w 95"/>
                  <a:gd name="T31" fmla="*/ 60 h 111"/>
                  <a:gd name="T32" fmla="*/ 14 w 95"/>
                  <a:gd name="T33" fmla="*/ 64 h 111"/>
                  <a:gd name="T34" fmla="*/ 18 w 95"/>
                  <a:gd name="T35" fmla="*/ 83 h 111"/>
                  <a:gd name="T36" fmla="*/ 45 w 95"/>
                  <a:gd name="T37" fmla="*/ 103 h 111"/>
                  <a:gd name="T38" fmla="*/ 60 w 95"/>
                  <a:gd name="T39" fmla="*/ 94 h 111"/>
                  <a:gd name="T40" fmla="*/ 56 w 95"/>
                  <a:gd name="T41" fmla="*/ 78 h 111"/>
                  <a:gd name="T42" fmla="*/ 43 w 95"/>
                  <a:gd name="T43" fmla="*/ 67 h 111"/>
                  <a:gd name="T44" fmla="*/ 31 w 95"/>
                  <a:gd name="T45" fmla="*/ 58 h 111"/>
                  <a:gd name="T46" fmla="*/ 21 w 95"/>
                  <a:gd name="T47" fmla="*/ 19 h 111"/>
                  <a:gd name="T48" fmla="*/ 61 w 95"/>
                  <a:gd name="T49" fmla="*/ 5 h 111"/>
                  <a:gd name="T50" fmla="*/ 66 w 95"/>
                  <a:gd name="T51" fmla="*/ 8 h 111"/>
                  <a:gd name="T52" fmla="*/ 95 w 95"/>
                  <a:gd name="T53" fmla="*/ 1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5" h="111">
                    <a:moveTo>
                      <a:pt x="95" y="13"/>
                    </a:moveTo>
                    <a:cubicBezTo>
                      <a:pt x="92" y="26"/>
                      <a:pt x="90" y="35"/>
                      <a:pt x="87" y="44"/>
                    </a:cubicBezTo>
                    <a:cubicBezTo>
                      <a:pt x="87" y="46"/>
                      <a:pt x="85" y="47"/>
                      <a:pt x="84" y="49"/>
                    </a:cubicBezTo>
                    <a:cubicBezTo>
                      <a:pt x="83" y="47"/>
                      <a:pt x="81" y="45"/>
                      <a:pt x="81" y="43"/>
                    </a:cubicBezTo>
                    <a:cubicBezTo>
                      <a:pt x="79" y="37"/>
                      <a:pt x="78" y="31"/>
                      <a:pt x="76" y="25"/>
                    </a:cubicBezTo>
                    <a:cubicBezTo>
                      <a:pt x="72" y="17"/>
                      <a:pt x="65" y="12"/>
                      <a:pt x="56" y="11"/>
                    </a:cubicBezTo>
                    <a:cubicBezTo>
                      <a:pt x="49" y="10"/>
                      <a:pt x="43" y="12"/>
                      <a:pt x="39" y="19"/>
                    </a:cubicBezTo>
                    <a:cubicBezTo>
                      <a:pt x="36" y="25"/>
                      <a:pt x="39" y="30"/>
                      <a:pt x="44" y="35"/>
                    </a:cubicBezTo>
                    <a:cubicBezTo>
                      <a:pt x="48" y="39"/>
                      <a:pt x="53" y="42"/>
                      <a:pt x="58" y="46"/>
                    </a:cubicBezTo>
                    <a:cubicBezTo>
                      <a:pt x="64" y="51"/>
                      <a:pt x="71" y="56"/>
                      <a:pt x="76" y="62"/>
                    </a:cubicBezTo>
                    <a:cubicBezTo>
                      <a:pt x="91" y="79"/>
                      <a:pt x="81" y="104"/>
                      <a:pt x="58" y="108"/>
                    </a:cubicBezTo>
                    <a:cubicBezTo>
                      <a:pt x="44" y="111"/>
                      <a:pt x="31" y="107"/>
                      <a:pt x="19" y="98"/>
                    </a:cubicBezTo>
                    <a:cubicBezTo>
                      <a:pt x="14" y="95"/>
                      <a:pt x="10" y="92"/>
                      <a:pt x="5" y="97"/>
                    </a:cubicBezTo>
                    <a:cubicBezTo>
                      <a:pt x="5" y="97"/>
                      <a:pt x="0" y="94"/>
                      <a:pt x="0" y="94"/>
                    </a:cubicBezTo>
                    <a:cubicBezTo>
                      <a:pt x="2" y="83"/>
                      <a:pt x="5" y="73"/>
                      <a:pt x="7" y="63"/>
                    </a:cubicBezTo>
                    <a:cubicBezTo>
                      <a:pt x="8" y="62"/>
                      <a:pt x="10" y="61"/>
                      <a:pt x="11" y="60"/>
                    </a:cubicBezTo>
                    <a:cubicBezTo>
                      <a:pt x="12" y="61"/>
                      <a:pt x="13" y="63"/>
                      <a:pt x="14" y="64"/>
                    </a:cubicBezTo>
                    <a:cubicBezTo>
                      <a:pt x="15" y="70"/>
                      <a:pt x="16" y="77"/>
                      <a:pt x="18" y="83"/>
                    </a:cubicBezTo>
                    <a:cubicBezTo>
                      <a:pt x="22" y="96"/>
                      <a:pt x="33" y="103"/>
                      <a:pt x="45" y="103"/>
                    </a:cubicBezTo>
                    <a:cubicBezTo>
                      <a:pt x="52" y="103"/>
                      <a:pt x="57" y="100"/>
                      <a:pt x="60" y="94"/>
                    </a:cubicBezTo>
                    <a:cubicBezTo>
                      <a:pt x="63" y="87"/>
                      <a:pt x="61" y="82"/>
                      <a:pt x="56" y="78"/>
                    </a:cubicBezTo>
                    <a:cubicBezTo>
                      <a:pt x="52" y="74"/>
                      <a:pt x="47" y="70"/>
                      <a:pt x="43" y="67"/>
                    </a:cubicBezTo>
                    <a:cubicBezTo>
                      <a:pt x="39" y="64"/>
                      <a:pt x="34" y="61"/>
                      <a:pt x="31" y="58"/>
                    </a:cubicBezTo>
                    <a:cubicBezTo>
                      <a:pt x="15" y="45"/>
                      <a:pt x="13" y="34"/>
                      <a:pt x="21" y="19"/>
                    </a:cubicBezTo>
                    <a:cubicBezTo>
                      <a:pt x="29" y="5"/>
                      <a:pt x="44" y="0"/>
                      <a:pt x="61" y="5"/>
                    </a:cubicBezTo>
                    <a:cubicBezTo>
                      <a:pt x="63" y="6"/>
                      <a:pt x="65" y="7"/>
                      <a:pt x="66" y="8"/>
                    </a:cubicBezTo>
                    <a:cubicBezTo>
                      <a:pt x="75" y="11"/>
                      <a:pt x="81" y="24"/>
                      <a:pt x="9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4"/>
              <p:cNvSpPr/>
              <p:nvPr/>
            </p:nvSpPr>
            <p:spPr bwMode="auto">
              <a:xfrm>
                <a:off x="4162425" y="4287838"/>
                <a:ext cx="319088" cy="311150"/>
              </a:xfrm>
              <a:custGeom>
                <a:avLst/>
                <a:gdLst>
                  <a:gd name="T0" fmla="*/ 126 w 126"/>
                  <a:gd name="T1" fmla="*/ 72 h 123"/>
                  <a:gd name="T2" fmla="*/ 100 w 126"/>
                  <a:gd name="T3" fmla="*/ 95 h 123"/>
                  <a:gd name="T4" fmla="*/ 97 w 126"/>
                  <a:gd name="T5" fmla="*/ 94 h 123"/>
                  <a:gd name="T6" fmla="*/ 98 w 126"/>
                  <a:gd name="T7" fmla="*/ 86 h 123"/>
                  <a:gd name="T8" fmla="*/ 97 w 126"/>
                  <a:gd name="T9" fmla="*/ 49 h 123"/>
                  <a:gd name="T10" fmla="*/ 90 w 126"/>
                  <a:gd name="T11" fmla="*/ 55 h 123"/>
                  <a:gd name="T12" fmla="*/ 41 w 126"/>
                  <a:gd name="T13" fmla="*/ 99 h 123"/>
                  <a:gd name="T14" fmla="*/ 38 w 126"/>
                  <a:gd name="T15" fmla="*/ 119 h 123"/>
                  <a:gd name="T16" fmla="*/ 39 w 126"/>
                  <a:gd name="T17" fmla="*/ 123 h 123"/>
                  <a:gd name="T18" fmla="*/ 0 w 126"/>
                  <a:gd name="T19" fmla="*/ 80 h 123"/>
                  <a:gd name="T20" fmla="*/ 5 w 126"/>
                  <a:gd name="T21" fmla="*/ 82 h 123"/>
                  <a:gd name="T22" fmla="*/ 23 w 126"/>
                  <a:gd name="T23" fmla="*/ 82 h 123"/>
                  <a:gd name="T24" fmla="*/ 80 w 126"/>
                  <a:gd name="T25" fmla="*/ 31 h 123"/>
                  <a:gd name="T26" fmla="*/ 45 w 126"/>
                  <a:gd name="T27" fmla="*/ 25 h 123"/>
                  <a:gd name="T28" fmla="*/ 36 w 126"/>
                  <a:gd name="T29" fmla="*/ 25 h 123"/>
                  <a:gd name="T30" fmla="*/ 36 w 126"/>
                  <a:gd name="T31" fmla="*/ 22 h 123"/>
                  <a:gd name="T32" fmla="*/ 62 w 126"/>
                  <a:gd name="T33" fmla="*/ 0 h 123"/>
                  <a:gd name="T34" fmla="*/ 94 w 126"/>
                  <a:gd name="T35" fmla="*/ 35 h 123"/>
                  <a:gd name="T36" fmla="*/ 126 w 126"/>
                  <a:gd name="T37" fmla="*/ 7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6" h="123">
                    <a:moveTo>
                      <a:pt x="126" y="72"/>
                    </a:moveTo>
                    <a:cubicBezTo>
                      <a:pt x="117" y="80"/>
                      <a:pt x="108" y="87"/>
                      <a:pt x="100" y="95"/>
                    </a:cubicBezTo>
                    <a:cubicBezTo>
                      <a:pt x="99" y="95"/>
                      <a:pt x="98" y="95"/>
                      <a:pt x="97" y="94"/>
                    </a:cubicBezTo>
                    <a:cubicBezTo>
                      <a:pt x="98" y="92"/>
                      <a:pt x="97" y="88"/>
                      <a:pt x="98" y="86"/>
                    </a:cubicBezTo>
                    <a:cubicBezTo>
                      <a:pt x="105" y="74"/>
                      <a:pt x="108" y="62"/>
                      <a:pt x="97" y="49"/>
                    </a:cubicBezTo>
                    <a:cubicBezTo>
                      <a:pt x="95" y="51"/>
                      <a:pt x="92" y="53"/>
                      <a:pt x="90" y="55"/>
                    </a:cubicBezTo>
                    <a:cubicBezTo>
                      <a:pt x="74" y="70"/>
                      <a:pt x="57" y="84"/>
                      <a:pt x="41" y="99"/>
                    </a:cubicBezTo>
                    <a:cubicBezTo>
                      <a:pt x="31" y="108"/>
                      <a:pt x="31" y="108"/>
                      <a:pt x="38" y="119"/>
                    </a:cubicBezTo>
                    <a:cubicBezTo>
                      <a:pt x="38" y="120"/>
                      <a:pt x="38" y="121"/>
                      <a:pt x="39" y="123"/>
                    </a:cubicBezTo>
                    <a:cubicBezTo>
                      <a:pt x="33" y="123"/>
                      <a:pt x="8" y="97"/>
                      <a:pt x="0" y="80"/>
                    </a:cubicBezTo>
                    <a:cubicBezTo>
                      <a:pt x="2" y="80"/>
                      <a:pt x="4" y="81"/>
                      <a:pt x="5" y="82"/>
                    </a:cubicBezTo>
                    <a:cubicBezTo>
                      <a:pt x="11" y="88"/>
                      <a:pt x="16" y="88"/>
                      <a:pt x="23" y="82"/>
                    </a:cubicBezTo>
                    <a:cubicBezTo>
                      <a:pt x="42" y="65"/>
                      <a:pt x="61" y="48"/>
                      <a:pt x="80" y="31"/>
                    </a:cubicBezTo>
                    <a:cubicBezTo>
                      <a:pt x="73" y="20"/>
                      <a:pt x="62" y="18"/>
                      <a:pt x="45" y="25"/>
                    </a:cubicBezTo>
                    <a:cubicBezTo>
                      <a:pt x="42" y="26"/>
                      <a:pt x="39" y="25"/>
                      <a:pt x="36" y="25"/>
                    </a:cubicBezTo>
                    <a:cubicBezTo>
                      <a:pt x="36" y="24"/>
                      <a:pt x="36" y="23"/>
                      <a:pt x="36" y="22"/>
                    </a:cubicBezTo>
                    <a:cubicBezTo>
                      <a:pt x="44" y="15"/>
                      <a:pt x="53" y="8"/>
                      <a:pt x="62" y="0"/>
                    </a:cubicBezTo>
                    <a:cubicBezTo>
                      <a:pt x="73" y="12"/>
                      <a:pt x="83" y="23"/>
                      <a:pt x="94" y="35"/>
                    </a:cubicBezTo>
                    <a:cubicBezTo>
                      <a:pt x="104" y="47"/>
                      <a:pt x="115" y="59"/>
                      <a:pt x="126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5"/>
              <p:cNvSpPr/>
              <p:nvPr/>
            </p:nvSpPr>
            <p:spPr bwMode="auto">
              <a:xfrm>
                <a:off x="5484813" y="5014913"/>
                <a:ext cx="252413" cy="282575"/>
              </a:xfrm>
              <a:custGeom>
                <a:avLst/>
                <a:gdLst>
                  <a:gd name="T0" fmla="*/ 39 w 100"/>
                  <a:gd name="T1" fmla="*/ 11 h 112"/>
                  <a:gd name="T2" fmla="*/ 16 w 100"/>
                  <a:gd name="T3" fmla="*/ 19 h 112"/>
                  <a:gd name="T4" fmla="*/ 0 w 100"/>
                  <a:gd name="T5" fmla="*/ 36 h 112"/>
                  <a:gd name="T6" fmla="*/ 4 w 100"/>
                  <a:gd name="T7" fmla="*/ 0 h 112"/>
                  <a:gd name="T8" fmla="*/ 100 w 100"/>
                  <a:gd name="T9" fmla="*/ 11 h 112"/>
                  <a:gd name="T10" fmla="*/ 97 w 100"/>
                  <a:gd name="T11" fmla="*/ 42 h 112"/>
                  <a:gd name="T12" fmla="*/ 94 w 100"/>
                  <a:gd name="T13" fmla="*/ 46 h 112"/>
                  <a:gd name="T14" fmla="*/ 90 w 100"/>
                  <a:gd name="T15" fmla="*/ 42 h 112"/>
                  <a:gd name="T16" fmla="*/ 84 w 100"/>
                  <a:gd name="T17" fmla="*/ 26 h 112"/>
                  <a:gd name="T18" fmla="*/ 63 w 100"/>
                  <a:gd name="T19" fmla="*/ 13 h 112"/>
                  <a:gd name="T20" fmla="*/ 56 w 100"/>
                  <a:gd name="T21" fmla="*/ 81 h 112"/>
                  <a:gd name="T22" fmla="*/ 55 w 100"/>
                  <a:gd name="T23" fmla="*/ 86 h 112"/>
                  <a:gd name="T24" fmla="*/ 67 w 100"/>
                  <a:gd name="T25" fmla="*/ 106 h 112"/>
                  <a:gd name="T26" fmla="*/ 69 w 100"/>
                  <a:gd name="T27" fmla="*/ 107 h 112"/>
                  <a:gd name="T28" fmla="*/ 12 w 100"/>
                  <a:gd name="T29" fmla="*/ 101 h 112"/>
                  <a:gd name="T30" fmla="*/ 13 w 100"/>
                  <a:gd name="T31" fmla="*/ 100 h 112"/>
                  <a:gd name="T32" fmla="*/ 31 w 100"/>
                  <a:gd name="T33" fmla="*/ 81 h 112"/>
                  <a:gd name="T34" fmla="*/ 38 w 100"/>
                  <a:gd name="T35" fmla="*/ 22 h 112"/>
                  <a:gd name="T36" fmla="*/ 39 w 100"/>
                  <a:gd name="T37" fmla="*/ 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112">
                    <a:moveTo>
                      <a:pt x="39" y="11"/>
                    </a:moveTo>
                    <a:cubicBezTo>
                      <a:pt x="29" y="9"/>
                      <a:pt x="22" y="13"/>
                      <a:pt x="16" y="19"/>
                    </a:cubicBezTo>
                    <a:cubicBezTo>
                      <a:pt x="10" y="23"/>
                      <a:pt x="11" y="34"/>
                      <a:pt x="0" y="36"/>
                    </a:cubicBezTo>
                    <a:cubicBezTo>
                      <a:pt x="1" y="23"/>
                      <a:pt x="3" y="12"/>
                      <a:pt x="4" y="0"/>
                    </a:cubicBezTo>
                    <a:cubicBezTo>
                      <a:pt x="36" y="3"/>
                      <a:pt x="67" y="7"/>
                      <a:pt x="100" y="11"/>
                    </a:cubicBezTo>
                    <a:cubicBezTo>
                      <a:pt x="99" y="22"/>
                      <a:pt x="98" y="32"/>
                      <a:pt x="97" y="42"/>
                    </a:cubicBezTo>
                    <a:cubicBezTo>
                      <a:pt x="97" y="44"/>
                      <a:pt x="95" y="45"/>
                      <a:pt x="94" y="46"/>
                    </a:cubicBezTo>
                    <a:cubicBezTo>
                      <a:pt x="92" y="45"/>
                      <a:pt x="90" y="44"/>
                      <a:pt x="90" y="42"/>
                    </a:cubicBezTo>
                    <a:cubicBezTo>
                      <a:pt x="87" y="37"/>
                      <a:pt x="86" y="31"/>
                      <a:pt x="84" y="26"/>
                    </a:cubicBezTo>
                    <a:cubicBezTo>
                      <a:pt x="80" y="18"/>
                      <a:pt x="73" y="14"/>
                      <a:pt x="63" y="13"/>
                    </a:cubicBezTo>
                    <a:cubicBezTo>
                      <a:pt x="61" y="36"/>
                      <a:pt x="58" y="58"/>
                      <a:pt x="56" y="81"/>
                    </a:cubicBezTo>
                    <a:cubicBezTo>
                      <a:pt x="56" y="82"/>
                      <a:pt x="56" y="84"/>
                      <a:pt x="55" y="86"/>
                    </a:cubicBezTo>
                    <a:cubicBezTo>
                      <a:pt x="53" y="100"/>
                      <a:pt x="53" y="100"/>
                      <a:pt x="67" y="106"/>
                    </a:cubicBezTo>
                    <a:cubicBezTo>
                      <a:pt x="68" y="106"/>
                      <a:pt x="68" y="107"/>
                      <a:pt x="69" y="107"/>
                    </a:cubicBezTo>
                    <a:cubicBezTo>
                      <a:pt x="64" y="112"/>
                      <a:pt x="16" y="106"/>
                      <a:pt x="12" y="101"/>
                    </a:cubicBezTo>
                    <a:cubicBezTo>
                      <a:pt x="12" y="100"/>
                      <a:pt x="12" y="100"/>
                      <a:pt x="13" y="100"/>
                    </a:cubicBezTo>
                    <a:cubicBezTo>
                      <a:pt x="30" y="98"/>
                      <a:pt x="29" y="98"/>
                      <a:pt x="31" y="81"/>
                    </a:cubicBezTo>
                    <a:cubicBezTo>
                      <a:pt x="33" y="61"/>
                      <a:pt x="36" y="42"/>
                      <a:pt x="38" y="22"/>
                    </a:cubicBezTo>
                    <a:cubicBezTo>
                      <a:pt x="38" y="18"/>
                      <a:pt x="38" y="15"/>
                      <a:pt x="3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6"/>
              <p:cNvSpPr/>
              <p:nvPr/>
            </p:nvSpPr>
            <p:spPr bwMode="auto">
              <a:xfrm>
                <a:off x="7454900" y="3878263"/>
                <a:ext cx="315913" cy="282575"/>
              </a:xfrm>
              <a:custGeom>
                <a:avLst/>
                <a:gdLst>
                  <a:gd name="T0" fmla="*/ 20 w 125"/>
                  <a:gd name="T1" fmla="*/ 58 h 112"/>
                  <a:gd name="T2" fmla="*/ 30 w 125"/>
                  <a:gd name="T3" fmla="*/ 93 h 112"/>
                  <a:gd name="T4" fmla="*/ 34 w 125"/>
                  <a:gd name="T5" fmla="*/ 101 h 112"/>
                  <a:gd name="T6" fmla="*/ 31 w 125"/>
                  <a:gd name="T7" fmla="*/ 103 h 112"/>
                  <a:gd name="T8" fmla="*/ 0 w 125"/>
                  <a:gd name="T9" fmla="*/ 88 h 112"/>
                  <a:gd name="T10" fmla="*/ 40 w 125"/>
                  <a:gd name="T11" fmla="*/ 0 h 112"/>
                  <a:gd name="T12" fmla="*/ 72 w 125"/>
                  <a:gd name="T13" fmla="*/ 14 h 112"/>
                  <a:gd name="T14" fmla="*/ 72 w 125"/>
                  <a:gd name="T15" fmla="*/ 17 h 112"/>
                  <a:gd name="T16" fmla="*/ 63 w 125"/>
                  <a:gd name="T17" fmla="*/ 19 h 112"/>
                  <a:gd name="T18" fmla="*/ 31 w 125"/>
                  <a:gd name="T19" fmla="*/ 36 h 112"/>
                  <a:gd name="T20" fmla="*/ 71 w 125"/>
                  <a:gd name="T21" fmla="*/ 54 h 112"/>
                  <a:gd name="T22" fmla="*/ 102 w 125"/>
                  <a:gd name="T23" fmla="*/ 68 h 112"/>
                  <a:gd name="T24" fmla="*/ 118 w 125"/>
                  <a:gd name="T25" fmla="*/ 63 h 112"/>
                  <a:gd name="T26" fmla="*/ 123 w 125"/>
                  <a:gd name="T27" fmla="*/ 59 h 112"/>
                  <a:gd name="T28" fmla="*/ 125 w 125"/>
                  <a:gd name="T29" fmla="*/ 61 h 112"/>
                  <a:gd name="T30" fmla="*/ 101 w 125"/>
                  <a:gd name="T31" fmla="*/ 112 h 112"/>
                  <a:gd name="T32" fmla="*/ 97 w 125"/>
                  <a:gd name="T33" fmla="*/ 111 h 112"/>
                  <a:gd name="T34" fmla="*/ 99 w 125"/>
                  <a:gd name="T35" fmla="*/ 103 h 112"/>
                  <a:gd name="T36" fmla="*/ 94 w 125"/>
                  <a:gd name="T37" fmla="*/ 92 h 112"/>
                  <a:gd name="T38" fmla="*/ 20 w 125"/>
                  <a:gd name="T39" fmla="*/ 5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112">
                    <a:moveTo>
                      <a:pt x="20" y="58"/>
                    </a:moveTo>
                    <a:cubicBezTo>
                      <a:pt x="14" y="73"/>
                      <a:pt x="20" y="84"/>
                      <a:pt x="30" y="93"/>
                    </a:cubicBezTo>
                    <a:cubicBezTo>
                      <a:pt x="32" y="95"/>
                      <a:pt x="33" y="99"/>
                      <a:pt x="34" y="101"/>
                    </a:cubicBezTo>
                    <a:cubicBezTo>
                      <a:pt x="33" y="102"/>
                      <a:pt x="32" y="102"/>
                      <a:pt x="31" y="103"/>
                    </a:cubicBezTo>
                    <a:cubicBezTo>
                      <a:pt x="21" y="98"/>
                      <a:pt x="11" y="93"/>
                      <a:pt x="0" y="88"/>
                    </a:cubicBezTo>
                    <a:cubicBezTo>
                      <a:pt x="13" y="59"/>
                      <a:pt x="26" y="30"/>
                      <a:pt x="40" y="0"/>
                    </a:cubicBezTo>
                    <a:cubicBezTo>
                      <a:pt x="51" y="5"/>
                      <a:pt x="61" y="10"/>
                      <a:pt x="72" y="14"/>
                    </a:cubicBezTo>
                    <a:cubicBezTo>
                      <a:pt x="72" y="15"/>
                      <a:pt x="72" y="16"/>
                      <a:pt x="72" y="17"/>
                    </a:cubicBezTo>
                    <a:cubicBezTo>
                      <a:pt x="69" y="18"/>
                      <a:pt x="66" y="19"/>
                      <a:pt x="63" y="19"/>
                    </a:cubicBezTo>
                    <a:cubicBezTo>
                      <a:pt x="46" y="18"/>
                      <a:pt x="38" y="22"/>
                      <a:pt x="31" y="36"/>
                    </a:cubicBezTo>
                    <a:cubicBezTo>
                      <a:pt x="44" y="42"/>
                      <a:pt x="58" y="48"/>
                      <a:pt x="71" y="54"/>
                    </a:cubicBezTo>
                    <a:cubicBezTo>
                      <a:pt x="81" y="59"/>
                      <a:pt x="92" y="63"/>
                      <a:pt x="102" y="68"/>
                    </a:cubicBezTo>
                    <a:cubicBezTo>
                      <a:pt x="109" y="72"/>
                      <a:pt x="114" y="70"/>
                      <a:pt x="118" y="63"/>
                    </a:cubicBezTo>
                    <a:cubicBezTo>
                      <a:pt x="119" y="62"/>
                      <a:pt x="121" y="60"/>
                      <a:pt x="123" y="59"/>
                    </a:cubicBezTo>
                    <a:cubicBezTo>
                      <a:pt x="123" y="60"/>
                      <a:pt x="124" y="60"/>
                      <a:pt x="125" y="61"/>
                    </a:cubicBezTo>
                    <a:cubicBezTo>
                      <a:pt x="117" y="78"/>
                      <a:pt x="109" y="95"/>
                      <a:pt x="101" y="112"/>
                    </a:cubicBezTo>
                    <a:cubicBezTo>
                      <a:pt x="101" y="112"/>
                      <a:pt x="98" y="112"/>
                      <a:pt x="97" y="111"/>
                    </a:cubicBezTo>
                    <a:cubicBezTo>
                      <a:pt x="98" y="108"/>
                      <a:pt x="100" y="105"/>
                      <a:pt x="99" y="103"/>
                    </a:cubicBezTo>
                    <a:cubicBezTo>
                      <a:pt x="99" y="99"/>
                      <a:pt x="97" y="93"/>
                      <a:pt x="94" y="92"/>
                    </a:cubicBezTo>
                    <a:cubicBezTo>
                      <a:pt x="70" y="80"/>
                      <a:pt x="46" y="69"/>
                      <a:pt x="2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7"/>
              <p:cNvSpPr/>
              <p:nvPr/>
            </p:nvSpPr>
            <p:spPr bwMode="auto">
              <a:xfrm>
                <a:off x="7308850" y="2306638"/>
                <a:ext cx="269875" cy="209550"/>
              </a:xfrm>
              <a:custGeom>
                <a:avLst/>
                <a:gdLst>
                  <a:gd name="T0" fmla="*/ 91 w 107"/>
                  <a:gd name="T1" fmla="*/ 26 h 83"/>
                  <a:gd name="T2" fmla="*/ 69 w 107"/>
                  <a:gd name="T3" fmla="*/ 11 h 83"/>
                  <a:gd name="T4" fmla="*/ 64 w 107"/>
                  <a:gd name="T5" fmla="*/ 3 h 83"/>
                  <a:gd name="T6" fmla="*/ 73 w 107"/>
                  <a:gd name="T7" fmla="*/ 4 h 83"/>
                  <a:gd name="T8" fmla="*/ 101 w 107"/>
                  <a:gd name="T9" fmla="*/ 24 h 83"/>
                  <a:gd name="T10" fmla="*/ 105 w 107"/>
                  <a:gd name="T11" fmla="*/ 33 h 83"/>
                  <a:gd name="T12" fmla="*/ 97 w 107"/>
                  <a:gd name="T13" fmla="*/ 41 h 83"/>
                  <a:gd name="T14" fmla="*/ 79 w 107"/>
                  <a:gd name="T15" fmla="*/ 34 h 83"/>
                  <a:gd name="T16" fmla="*/ 84 w 107"/>
                  <a:gd name="T17" fmla="*/ 53 h 83"/>
                  <a:gd name="T18" fmla="*/ 94 w 107"/>
                  <a:gd name="T19" fmla="*/ 63 h 83"/>
                  <a:gd name="T20" fmla="*/ 89 w 107"/>
                  <a:gd name="T21" fmla="*/ 79 h 83"/>
                  <a:gd name="T22" fmla="*/ 77 w 107"/>
                  <a:gd name="T23" fmla="*/ 74 h 83"/>
                  <a:gd name="T24" fmla="*/ 72 w 107"/>
                  <a:gd name="T25" fmla="*/ 67 h 83"/>
                  <a:gd name="T26" fmla="*/ 58 w 107"/>
                  <a:gd name="T27" fmla="*/ 62 h 83"/>
                  <a:gd name="T28" fmla="*/ 25 w 107"/>
                  <a:gd name="T29" fmla="*/ 65 h 83"/>
                  <a:gd name="T30" fmla="*/ 12 w 107"/>
                  <a:gd name="T31" fmla="*/ 59 h 83"/>
                  <a:gd name="T32" fmla="*/ 1 w 107"/>
                  <a:gd name="T33" fmla="*/ 22 h 83"/>
                  <a:gd name="T34" fmla="*/ 4 w 107"/>
                  <a:gd name="T35" fmla="*/ 16 h 83"/>
                  <a:gd name="T36" fmla="*/ 11 w 107"/>
                  <a:gd name="T37" fmla="*/ 35 h 83"/>
                  <a:gd name="T38" fmla="*/ 35 w 107"/>
                  <a:gd name="T39" fmla="*/ 50 h 83"/>
                  <a:gd name="T40" fmla="*/ 50 w 107"/>
                  <a:gd name="T41" fmla="*/ 47 h 83"/>
                  <a:gd name="T42" fmla="*/ 51 w 107"/>
                  <a:gd name="T43" fmla="*/ 44 h 83"/>
                  <a:gd name="T44" fmla="*/ 34 w 107"/>
                  <a:gd name="T45" fmla="*/ 30 h 83"/>
                  <a:gd name="T46" fmla="*/ 38 w 107"/>
                  <a:gd name="T47" fmla="*/ 0 h 83"/>
                  <a:gd name="T48" fmla="*/ 64 w 107"/>
                  <a:gd name="T49" fmla="*/ 33 h 83"/>
                  <a:gd name="T50" fmla="*/ 90 w 107"/>
                  <a:gd name="T51" fmla="*/ 28 h 83"/>
                  <a:gd name="T52" fmla="*/ 91 w 107"/>
                  <a:gd name="T53" fmla="*/ 2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" h="83">
                    <a:moveTo>
                      <a:pt x="91" y="26"/>
                    </a:moveTo>
                    <a:cubicBezTo>
                      <a:pt x="84" y="21"/>
                      <a:pt x="76" y="16"/>
                      <a:pt x="69" y="11"/>
                    </a:cubicBezTo>
                    <a:cubicBezTo>
                      <a:pt x="67" y="9"/>
                      <a:pt x="66" y="6"/>
                      <a:pt x="64" y="3"/>
                    </a:cubicBezTo>
                    <a:cubicBezTo>
                      <a:pt x="67" y="4"/>
                      <a:pt x="71" y="3"/>
                      <a:pt x="73" y="4"/>
                    </a:cubicBezTo>
                    <a:cubicBezTo>
                      <a:pt x="83" y="10"/>
                      <a:pt x="92" y="17"/>
                      <a:pt x="101" y="24"/>
                    </a:cubicBezTo>
                    <a:cubicBezTo>
                      <a:pt x="103" y="26"/>
                      <a:pt x="105" y="30"/>
                      <a:pt x="105" y="33"/>
                    </a:cubicBezTo>
                    <a:cubicBezTo>
                      <a:pt x="107" y="39"/>
                      <a:pt x="103" y="43"/>
                      <a:pt x="97" y="41"/>
                    </a:cubicBezTo>
                    <a:cubicBezTo>
                      <a:pt x="91" y="39"/>
                      <a:pt x="85" y="37"/>
                      <a:pt x="79" y="34"/>
                    </a:cubicBezTo>
                    <a:cubicBezTo>
                      <a:pt x="75" y="43"/>
                      <a:pt x="79" y="48"/>
                      <a:pt x="84" y="53"/>
                    </a:cubicBezTo>
                    <a:cubicBezTo>
                      <a:pt x="88" y="56"/>
                      <a:pt x="92" y="59"/>
                      <a:pt x="94" y="63"/>
                    </a:cubicBezTo>
                    <a:cubicBezTo>
                      <a:pt x="97" y="69"/>
                      <a:pt x="94" y="75"/>
                      <a:pt x="89" y="79"/>
                    </a:cubicBezTo>
                    <a:cubicBezTo>
                      <a:pt x="83" y="83"/>
                      <a:pt x="80" y="77"/>
                      <a:pt x="77" y="74"/>
                    </a:cubicBezTo>
                    <a:cubicBezTo>
                      <a:pt x="76" y="72"/>
                      <a:pt x="74" y="69"/>
                      <a:pt x="72" y="67"/>
                    </a:cubicBezTo>
                    <a:cubicBezTo>
                      <a:pt x="69" y="61"/>
                      <a:pt x="64" y="61"/>
                      <a:pt x="58" y="62"/>
                    </a:cubicBezTo>
                    <a:cubicBezTo>
                      <a:pt x="47" y="64"/>
                      <a:pt x="36" y="65"/>
                      <a:pt x="25" y="65"/>
                    </a:cubicBezTo>
                    <a:cubicBezTo>
                      <a:pt x="21" y="65"/>
                      <a:pt x="15" y="63"/>
                      <a:pt x="12" y="59"/>
                    </a:cubicBezTo>
                    <a:cubicBezTo>
                      <a:pt x="3" y="49"/>
                      <a:pt x="1" y="36"/>
                      <a:pt x="1" y="22"/>
                    </a:cubicBezTo>
                    <a:cubicBezTo>
                      <a:pt x="0" y="21"/>
                      <a:pt x="2" y="20"/>
                      <a:pt x="4" y="16"/>
                    </a:cubicBezTo>
                    <a:cubicBezTo>
                      <a:pt x="7" y="24"/>
                      <a:pt x="9" y="29"/>
                      <a:pt x="11" y="35"/>
                    </a:cubicBezTo>
                    <a:cubicBezTo>
                      <a:pt x="16" y="49"/>
                      <a:pt x="19" y="52"/>
                      <a:pt x="35" y="50"/>
                    </a:cubicBezTo>
                    <a:cubicBezTo>
                      <a:pt x="40" y="50"/>
                      <a:pt x="45" y="48"/>
                      <a:pt x="50" y="47"/>
                    </a:cubicBezTo>
                    <a:cubicBezTo>
                      <a:pt x="50" y="46"/>
                      <a:pt x="50" y="45"/>
                      <a:pt x="51" y="44"/>
                    </a:cubicBezTo>
                    <a:cubicBezTo>
                      <a:pt x="45" y="40"/>
                      <a:pt x="39" y="35"/>
                      <a:pt x="34" y="30"/>
                    </a:cubicBezTo>
                    <a:cubicBezTo>
                      <a:pt x="24" y="20"/>
                      <a:pt x="25" y="8"/>
                      <a:pt x="38" y="0"/>
                    </a:cubicBezTo>
                    <a:cubicBezTo>
                      <a:pt x="44" y="13"/>
                      <a:pt x="50" y="25"/>
                      <a:pt x="64" y="33"/>
                    </a:cubicBezTo>
                    <a:cubicBezTo>
                      <a:pt x="69" y="13"/>
                      <a:pt x="81" y="29"/>
                      <a:pt x="90" y="28"/>
                    </a:cubicBezTo>
                    <a:cubicBezTo>
                      <a:pt x="90" y="27"/>
                      <a:pt x="91" y="27"/>
                      <a:pt x="9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8"/>
              <p:cNvSpPr/>
              <p:nvPr/>
            </p:nvSpPr>
            <p:spPr bwMode="auto">
              <a:xfrm>
                <a:off x="3978275" y="4043363"/>
                <a:ext cx="325438" cy="315913"/>
              </a:xfrm>
              <a:custGeom>
                <a:avLst/>
                <a:gdLst>
                  <a:gd name="T0" fmla="*/ 111 w 129"/>
                  <a:gd name="T1" fmla="*/ 60 h 125"/>
                  <a:gd name="T2" fmla="*/ 129 w 129"/>
                  <a:gd name="T3" fmla="*/ 92 h 125"/>
                  <a:gd name="T4" fmla="*/ 127 w 129"/>
                  <a:gd name="T5" fmla="*/ 93 h 125"/>
                  <a:gd name="T6" fmla="*/ 122 w 129"/>
                  <a:gd name="T7" fmla="*/ 91 h 125"/>
                  <a:gd name="T8" fmla="*/ 104 w 129"/>
                  <a:gd name="T9" fmla="*/ 90 h 125"/>
                  <a:gd name="T10" fmla="*/ 63 w 129"/>
                  <a:gd name="T11" fmla="*/ 114 h 125"/>
                  <a:gd name="T12" fmla="*/ 17 w 129"/>
                  <a:gd name="T13" fmla="*/ 104 h 125"/>
                  <a:gd name="T14" fmla="*/ 11 w 129"/>
                  <a:gd name="T15" fmla="*/ 92 h 125"/>
                  <a:gd name="T16" fmla="*/ 25 w 129"/>
                  <a:gd name="T17" fmla="*/ 46 h 125"/>
                  <a:gd name="T18" fmla="*/ 68 w 129"/>
                  <a:gd name="T19" fmla="*/ 22 h 125"/>
                  <a:gd name="T20" fmla="*/ 74 w 129"/>
                  <a:gd name="T21" fmla="*/ 6 h 125"/>
                  <a:gd name="T22" fmla="*/ 74 w 129"/>
                  <a:gd name="T23" fmla="*/ 1 h 125"/>
                  <a:gd name="T24" fmla="*/ 77 w 129"/>
                  <a:gd name="T25" fmla="*/ 0 h 125"/>
                  <a:gd name="T26" fmla="*/ 103 w 129"/>
                  <a:gd name="T27" fmla="*/ 47 h 125"/>
                  <a:gd name="T28" fmla="*/ 97 w 129"/>
                  <a:gd name="T29" fmla="*/ 46 h 125"/>
                  <a:gd name="T30" fmla="*/ 76 w 129"/>
                  <a:gd name="T31" fmla="*/ 43 h 125"/>
                  <a:gd name="T32" fmla="*/ 31 w 129"/>
                  <a:gd name="T33" fmla="*/ 69 h 125"/>
                  <a:gd name="T34" fmla="*/ 21 w 129"/>
                  <a:gd name="T35" fmla="*/ 100 h 125"/>
                  <a:gd name="T36" fmla="*/ 53 w 129"/>
                  <a:gd name="T37" fmla="*/ 111 h 125"/>
                  <a:gd name="T38" fmla="*/ 104 w 129"/>
                  <a:gd name="T39" fmla="*/ 82 h 125"/>
                  <a:gd name="T40" fmla="*/ 108 w 129"/>
                  <a:gd name="T41" fmla="*/ 68 h 125"/>
                  <a:gd name="T42" fmla="*/ 108 w 129"/>
                  <a:gd name="T43" fmla="*/ 61 h 125"/>
                  <a:gd name="T44" fmla="*/ 111 w 129"/>
                  <a:gd name="T45" fmla="*/ 6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9" h="125">
                    <a:moveTo>
                      <a:pt x="111" y="60"/>
                    </a:moveTo>
                    <a:cubicBezTo>
                      <a:pt x="117" y="70"/>
                      <a:pt x="123" y="81"/>
                      <a:pt x="129" y="92"/>
                    </a:cubicBezTo>
                    <a:cubicBezTo>
                      <a:pt x="128" y="92"/>
                      <a:pt x="128" y="93"/>
                      <a:pt x="127" y="93"/>
                    </a:cubicBezTo>
                    <a:cubicBezTo>
                      <a:pt x="126" y="93"/>
                      <a:pt x="123" y="93"/>
                      <a:pt x="122" y="91"/>
                    </a:cubicBezTo>
                    <a:cubicBezTo>
                      <a:pt x="116" y="85"/>
                      <a:pt x="111" y="86"/>
                      <a:pt x="104" y="90"/>
                    </a:cubicBezTo>
                    <a:cubicBezTo>
                      <a:pt x="90" y="98"/>
                      <a:pt x="77" y="106"/>
                      <a:pt x="63" y="114"/>
                    </a:cubicBezTo>
                    <a:cubicBezTo>
                      <a:pt x="44" y="125"/>
                      <a:pt x="30" y="122"/>
                      <a:pt x="17" y="104"/>
                    </a:cubicBezTo>
                    <a:cubicBezTo>
                      <a:pt x="15" y="100"/>
                      <a:pt x="12" y="96"/>
                      <a:pt x="11" y="92"/>
                    </a:cubicBezTo>
                    <a:cubicBezTo>
                      <a:pt x="0" y="70"/>
                      <a:pt x="4" y="58"/>
                      <a:pt x="25" y="46"/>
                    </a:cubicBezTo>
                    <a:cubicBezTo>
                      <a:pt x="39" y="38"/>
                      <a:pt x="54" y="30"/>
                      <a:pt x="68" y="22"/>
                    </a:cubicBezTo>
                    <a:cubicBezTo>
                      <a:pt x="75" y="18"/>
                      <a:pt x="78" y="14"/>
                      <a:pt x="74" y="6"/>
                    </a:cubicBezTo>
                    <a:cubicBezTo>
                      <a:pt x="73" y="5"/>
                      <a:pt x="74" y="3"/>
                      <a:pt x="74" y="1"/>
                    </a:cubicBezTo>
                    <a:cubicBezTo>
                      <a:pt x="75" y="1"/>
                      <a:pt x="76" y="1"/>
                      <a:pt x="77" y="0"/>
                    </a:cubicBezTo>
                    <a:cubicBezTo>
                      <a:pt x="85" y="15"/>
                      <a:pt x="94" y="30"/>
                      <a:pt x="103" y="47"/>
                    </a:cubicBezTo>
                    <a:cubicBezTo>
                      <a:pt x="99" y="46"/>
                      <a:pt x="97" y="47"/>
                      <a:pt x="97" y="46"/>
                    </a:cubicBezTo>
                    <a:cubicBezTo>
                      <a:pt x="91" y="36"/>
                      <a:pt x="84" y="38"/>
                      <a:pt x="76" y="43"/>
                    </a:cubicBezTo>
                    <a:cubicBezTo>
                      <a:pt x="61" y="52"/>
                      <a:pt x="46" y="60"/>
                      <a:pt x="31" y="69"/>
                    </a:cubicBezTo>
                    <a:cubicBezTo>
                      <a:pt x="17" y="77"/>
                      <a:pt x="14" y="87"/>
                      <a:pt x="21" y="100"/>
                    </a:cubicBezTo>
                    <a:cubicBezTo>
                      <a:pt x="28" y="114"/>
                      <a:pt x="40" y="118"/>
                      <a:pt x="53" y="111"/>
                    </a:cubicBezTo>
                    <a:cubicBezTo>
                      <a:pt x="71" y="102"/>
                      <a:pt x="87" y="92"/>
                      <a:pt x="104" y="82"/>
                    </a:cubicBezTo>
                    <a:cubicBezTo>
                      <a:pt x="110" y="79"/>
                      <a:pt x="109" y="74"/>
                      <a:pt x="108" y="68"/>
                    </a:cubicBezTo>
                    <a:cubicBezTo>
                      <a:pt x="108" y="66"/>
                      <a:pt x="108" y="63"/>
                      <a:pt x="108" y="61"/>
                    </a:cubicBezTo>
                    <a:cubicBezTo>
                      <a:pt x="109" y="60"/>
                      <a:pt x="110" y="60"/>
                      <a:pt x="11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9"/>
              <p:cNvSpPr/>
              <p:nvPr/>
            </p:nvSpPr>
            <p:spPr bwMode="auto">
              <a:xfrm>
                <a:off x="7570788" y="3622675"/>
                <a:ext cx="304800" cy="268288"/>
              </a:xfrm>
              <a:custGeom>
                <a:avLst/>
                <a:gdLst>
                  <a:gd name="T0" fmla="*/ 120 w 120"/>
                  <a:gd name="T1" fmla="*/ 53 h 106"/>
                  <a:gd name="T2" fmla="*/ 104 w 120"/>
                  <a:gd name="T3" fmla="*/ 106 h 106"/>
                  <a:gd name="T4" fmla="*/ 101 w 120"/>
                  <a:gd name="T5" fmla="*/ 106 h 106"/>
                  <a:gd name="T6" fmla="*/ 100 w 120"/>
                  <a:gd name="T7" fmla="*/ 101 h 106"/>
                  <a:gd name="T8" fmla="*/ 90 w 120"/>
                  <a:gd name="T9" fmla="*/ 84 h 106"/>
                  <a:gd name="T10" fmla="*/ 30 w 120"/>
                  <a:gd name="T11" fmla="*/ 85 h 106"/>
                  <a:gd name="T12" fmla="*/ 0 w 120"/>
                  <a:gd name="T13" fmla="*/ 94 h 106"/>
                  <a:gd name="T14" fmla="*/ 14 w 120"/>
                  <a:gd name="T15" fmla="*/ 49 h 106"/>
                  <a:gd name="T16" fmla="*/ 17 w 120"/>
                  <a:gd name="T17" fmla="*/ 49 h 106"/>
                  <a:gd name="T18" fmla="*/ 18 w 120"/>
                  <a:gd name="T19" fmla="*/ 55 h 106"/>
                  <a:gd name="T20" fmla="*/ 25 w 120"/>
                  <a:gd name="T21" fmla="*/ 62 h 106"/>
                  <a:gd name="T22" fmla="*/ 64 w 120"/>
                  <a:gd name="T23" fmla="*/ 56 h 106"/>
                  <a:gd name="T24" fmla="*/ 38 w 120"/>
                  <a:gd name="T25" fmla="*/ 31 h 106"/>
                  <a:gd name="T26" fmla="*/ 24 w 120"/>
                  <a:gd name="T27" fmla="*/ 34 h 106"/>
                  <a:gd name="T28" fmla="*/ 20 w 120"/>
                  <a:gd name="T29" fmla="*/ 38 h 106"/>
                  <a:gd name="T30" fmla="*/ 29 w 120"/>
                  <a:gd name="T31" fmla="*/ 0 h 106"/>
                  <a:gd name="T32" fmla="*/ 33 w 120"/>
                  <a:gd name="T33" fmla="*/ 5 h 106"/>
                  <a:gd name="T34" fmla="*/ 42 w 120"/>
                  <a:gd name="T35" fmla="*/ 25 h 106"/>
                  <a:gd name="T36" fmla="*/ 58 w 120"/>
                  <a:gd name="T37" fmla="*/ 40 h 106"/>
                  <a:gd name="T38" fmla="*/ 98 w 120"/>
                  <a:gd name="T39" fmla="*/ 63 h 106"/>
                  <a:gd name="T40" fmla="*/ 114 w 120"/>
                  <a:gd name="T41" fmla="*/ 56 h 106"/>
                  <a:gd name="T42" fmla="*/ 118 w 120"/>
                  <a:gd name="T43" fmla="*/ 51 h 106"/>
                  <a:gd name="T44" fmla="*/ 120 w 120"/>
                  <a:gd name="T45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0" h="106">
                    <a:moveTo>
                      <a:pt x="120" y="53"/>
                    </a:moveTo>
                    <a:cubicBezTo>
                      <a:pt x="115" y="71"/>
                      <a:pt x="109" y="88"/>
                      <a:pt x="104" y="106"/>
                    </a:cubicBezTo>
                    <a:cubicBezTo>
                      <a:pt x="103" y="106"/>
                      <a:pt x="102" y="106"/>
                      <a:pt x="101" y="106"/>
                    </a:cubicBezTo>
                    <a:cubicBezTo>
                      <a:pt x="101" y="104"/>
                      <a:pt x="100" y="102"/>
                      <a:pt x="100" y="101"/>
                    </a:cubicBezTo>
                    <a:cubicBezTo>
                      <a:pt x="102" y="89"/>
                      <a:pt x="100" y="89"/>
                      <a:pt x="90" y="84"/>
                    </a:cubicBezTo>
                    <a:cubicBezTo>
                      <a:pt x="70" y="75"/>
                      <a:pt x="50" y="81"/>
                      <a:pt x="30" y="85"/>
                    </a:cubicBezTo>
                    <a:cubicBezTo>
                      <a:pt x="20" y="86"/>
                      <a:pt x="11" y="91"/>
                      <a:pt x="0" y="94"/>
                    </a:cubicBezTo>
                    <a:cubicBezTo>
                      <a:pt x="5" y="80"/>
                      <a:pt x="9" y="64"/>
                      <a:pt x="14" y="49"/>
                    </a:cubicBezTo>
                    <a:cubicBezTo>
                      <a:pt x="15" y="49"/>
                      <a:pt x="16" y="49"/>
                      <a:pt x="17" y="49"/>
                    </a:cubicBezTo>
                    <a:cubicBezTo>
                      <a:pt x="17" y="51"/>
                      <a:pt x="18" y="53"/>
                      <a:pt x="18" y="55"/>
                    </a:cubicBezTo>
                    <a:cubicBezTo>
                      <a:pt x="17" y="61"/>
                      <a:pt x="20" y="63"/>
                      <a:pt x="25" y="62"/>
                    </a:cubicBezTo>
                    <a:cubicBezTo>
                      <a:pt x="37" y="60"/>
                      <a:pt x="49" y="58"/>
                      <a:pt x="64" y="56"/>
                    </a:cubicBezTo>
                    <a:cubicBezTo>
                      <a:pt x="54" y="47"/>
                      <a:pt x="46" y="39"/>
                      <a:pt x="38" y="31"/>
                    </a:cubicBezTo>
                    <a:cubicBezTo>
                      <a:pt x="32" y="26"/>
                      <a:pt x="27" y="28"/>
                      <a:pt x="24" y="34"/>
                    </a:cubicBezTo>
                    <a:cubicBezTo>
                      <a:pt x="23" y="36"/>
                      <a:pt x="22" y="37"/>
                      <a:pt x="20" y="38"/>
                    </a:cubicBezTo>
                    <a:cubicBezTo>
                      <a:pt x="20" y="25"/>
                      <a:pt x="25" y="14"/>
                      <a:pt x="29" y="0"/>
                    </a:cubicBezTo>
                    <a:cubicBezTo>
                      <a:pt x="31" y="3"/>
                      <a:pt x="33" y="4"/>
                      <a:pt x="33" y="5"/>
                    </a:cubicBezTo>
                    <a:cubicBezTo>
                      <a:pt x="31" y="14"/>
                      <a:pt x="36" y="20"/>
                      <a:pt x="42" y="25"/>
                    </a:cubicBezTo>
                    <a:cubicBezTo>
                      <a:pt x="47" y="30"/>
                      <a:pt x="53" y="34"/>
                      <a:pt x="58" y="40"/>
                    </a:cubicBezTo>
                    <a:cubicBezTo>
                      <a:pt x="68" y="52"/>
                      <a:pt x="82" y="59"/>
                      <a:pt x="98" y="63"/>
                    </a:cubicBezTo>
                    <a:cubicBezTo>
                      <a:pt x="106" y="65"/>
                      <a:pt x="110" y="63"/>
                      <a:pt x="114" y="56"/>
                    </a:cubicBezTo>
                    <a:cubicBezTo>
                      <a:pt x="114" y="54"/>
                      <a:pt x="116" y="53"/>
                      <a:pt x="118" y="51"/>
                    </a:cubicBezTo>
                    <a:cubicBezTo>
                      <a:pt x="118" y="52"/>
                      <a:pt x="119" y="52"/>
                      <a:pt x="12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30"/>
              <p:cNvSpPr/>
              <p:nvPr/>
            </p:nvSpPr>
            <p:spPr bwMode="auto">
              <a:xfrm>
                <a:off x="5970588" y="5003800"/>
                <a:ext cx="263525" cy="280988"/>
              </a:xfrm>
              <a:custGeom>
                <a:avLst/>
                <a:gdLst>
                  <a:gd name="T0" fmla="*/ 104 w 104"/>
                  <a:gd name="T1" fmla="*/ 0 h 111"/>
                  <a:gd name="T2" fmla="*/ 104 w 104"/>
                  <a:gd name="T3" fmla="*/ 4 h 111"/>
                  <a:gd name="T4" fmla="*/ 94 w 104"/>
                  <a:gd name="T5" fmla="*/ 31 h 111"/>
                  <a:gd name="T6" fmla="*/ 100 w 104"/>
                  <a:gd name="T7" fmla="*/ 70 h 111"/>
                  <a:gd name="T8" fmla="*/ 73 w 104"/>
                  <a:gd name="T9" fmla="*/ 108 h 111"/>
                  <a:gd name="T10" fmla="*/ 57 w 104"/>
                  <a:gd name="T11" fmla="*/ 110 h 111"/>
                  <a:gd name="T12" fmla="*/ 24 w 104"/>
                  <a:gd name="T13" fmla="*/ 81 h 111"/>
                  <a:gd name="T14" fmla="*/ 16 w 104"/>
                  <a:gd name="T15" fmla="*/ 30 h 111"/>
                  <a:gd name="T16" fmla="*/ 6 w 104"/>
                  <a:gd name="T17" fmla="*/ 20 h 111"/>
                  <a:gd name="T18" fmla="*/ 0 w 104"/>
                  <a:gd name="T19" fmla="*/ 17 h 111"/>
                  <a:gd name="T20" fmla="*/ 51 w 104"/>
                  <a:gd name="T21" fmla="*/ 8 h 111"/>
                  <a:gd name="T22" fmla="*/ 52 w 104"/>
                  <a:gd name="T23" fmla="*/ 11 h 111"/>
                  <a:gd name="T24" fmla="*/ 46 w 104"/>
                  <a:gd name="T25" fmla="*/ 14 h 111"/>
                  <a:gd name="T26" fmla="*/ 39 w 104"/>
                  <a:gd name="T27" fmla="*/ 27 h 111"/>
                  <a:gd name="T28" fmla="*/ 47 w 104"/>
                  <a:gd name="T29" fmla="*/ 82 h 111"/>
                  <a:gd name="T30" fmla="*/ 71 w 104"/>
                  <a:gd name="T31" fmla="*/ 104 h 111"/>
                  <a:gd name="T32" fmla="*/ 94 w 104"/>
                  <a:gd name="T33" fmla="*/ 78 h 111"/>
                  <a:gd name="T34" fmla="*/ 86 w 104"/>
                  <a:gd name="T35" fmla="*/ 19 h 111"/>
                  <a:gd name="T36" fmla="*/ 76 w 104"/>
                  <a:gd name="T37" fmla="*/ 11 h 111"/>
                  <a:gd name="T38" fmla="*/ 67 w 104"/>
                  <a:gd name="T39" fmla="*/ 9 h 111"/>
                  <a:gd name="T40" fmla="*/ 67 w 104"/>
                  <a:gd name="T41" fmla="*/ 6 h 111"/>
                  <a:gd name="T42" fmla="*/ 104 w 104"/>
                  <a:gd name="T4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111">
                    <a:moveTo>
                      <a:pt x="104" y="0"/>
                    </a:moveTo>
                    <a:cubicBezTo>
                      <a:pt x="104" y="3"/>
                      <a:pt x="104" y="4"/>
                      <a:pt x="104" y="4"/>
                    </a:cubicBezTo>
                    <a:cubicBezTo>
                      <a:pt x="91" y="9"/>
                      <a:pt x="92" y="19"/>
                      <a:pt x="94" y="31"/>
                    </a:cubicBezTo>
                    <a:cubicBezTo>
                      <a:pt x="97" y="43"/>
                      <a:pt x="98" y="57"/>
                      <a:pt x="100" y="70"/>
                    </a:cubicBezTo>
                    <a:cubicBezTo>
                      <a:pt x="103" y="91"/>
                      <a:pt x="95" y="104"/>
                      <a:pt x="73" y="108"/>
                    </a:cubicBezTo>
                    <a:cubicBezTo>
                      <a:pt x="68" y="110"/>
                      <a:pt x="63" y="110"/>
                      <a:pt x="57" y="110"/>
                    </a:cubicBezTo>
                    <a:cubicBezTo>
                      <a:pt x="35" y="111"/>
                      <a:pt x="26" y="103"/>
                      <a:pt x="24" y="81"/>
                    </a:cubicBezTo>
                    <a:cubicBezTo>
                      <a:pt x="21" y="64"/>
                      <a:pt x="19" y="47"/>
                      <a:pt x="16" y="30"/>
                    </a:cubicBezTo>
                    <a:cubicBezTo>
                      <a:pt x="16" y="23"/>
                      <a:pt x="13" y="20"/>
                      <a:pt x="6" y="20"/>
                    </a:cubicBezTo>
                    <a:cubicBezTo>
                      <a:pt x="4" y="20"/>
                      <a:pt x="2" y="19"/>
                      <a:pt x="0" y="17"/>
                    </a:cubicBezTo>
                    <a:cubicBezTo>
                      <a:pt x="17" y="12"/>
                      <a:pt x="34" y="10"/>
                      <a:pt x="51" y="8"/>
                    </a:cubicBezTo>
                    <a:cubicBezTo>
                      <a:pt x="52" y="9"/>
                      <a:pt x="52" y="10"/>
                      <a:pt x="52" y="11"/>
                    </a:cubicBezTo>
                    <a:cubicBezTo>
                      <a:pt x="50" y="12"/>
                      <a:pt x="48" y="13"/>
                      <a:pt x="46" y="14"/>
                    </a:cubicBezTo>
                    <a:cubicBezTo>
                      <a:pt x="40" y="16"/>
                      <a:pt x="37" y="20"/>
                      <a:pt x="39" y="27"/>
                    </a:cubicBezTo>
                    <a:cubicBezTo>
                      <a:pt x="42" y="45"/>
                      <a:pt x="44" y="63"/>
                      <a:pt x="47" y="82"/>
                    </a:cubicBezTo>
                    <a:cubicBezTo>
                      <a:pt x="49" y="97"/>
                      <a:pt x="57" y="105"/>
                      <a:pt x="71" y="104"/>
                    </a:cubicBezTo>
                    <a:cubicBezTo>
                      <a:pt x="87" y="103"/>
                      <a:pt x="95" y="93"/>
                      <a:pt x="94" y="78"/>
                    </a:cubicBezTo>
                    <a:cubicBezTo>
                      <a:pt x="92" y="58"/>
                      <a:pt x="89" y="39"/>
                      <a:pt x="86" y="19"/>
                    </a:cubicBezTo>
                    <a:cubicBezTo>
                      <a:pt x="85" y="16"/>
                      <a:pt x="79" y="13"/>
                      <a:pt x="76" y="11"/>
                    </a:cubicBezTo>
                    <a:cubicBezTo>
                      <a:pt x="73" y="10"/>
                      <a:pt x="70" y="10"/>
                      <a:pt x="67" y="9"/>
                    </a:cubicBezTo>
                    <a:cubicBezTo>
                      <a:pt x="67" y="8"/>
                      <a:pt x="67" y="7"/>
                      <a:pt x="67" y="6"/>
                    </a:cubicBezTo>
                    <a:cubicBezTo>
                      <a:pt x="79" y="4"/>
                      <a:pt x="91" y="2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31"/>
              <p:cNvSpPr/>
              <p:nvPr/>
            </p:nvSpPr>
            <p:spPr bwMode="auto">
              <a:xfrm>
                <a:off x="6643688" y="4741863"/>
                <a:ext cx="242888" cy="300038"/>
              </a:xfrm>
              <a:custGeom>
                <a:avLst/>
                <a:gdLst>
                  <a:gd name="T0" fmla="*/ 88 w 96"/>
                  <a:gd name="T1" fmla="*/ 119 h 119"/>
                  <a:gd name="T2" fmla="*/ 24 w 96"/>
                  <a:gd name="T3" fmla="*/ 60 h 119"/>
                  <a:gd name="T4" fmla="*/ 3 w 96"/>
                  <a:gd name="T5" fmla="*/ 51 h 119"/>
                  <a:gd name="T6" fmla="*/ 0 w 96"/>
                  <a:gd name="T7" fmla="*/ 48 h 119"/>
                  <a:gd name="T8" fmla="*/ 42 w 96"/>
                  <a:gd name="T9" fmla="*/ 24 h 119"/>
                  <a:gd name="T10" fmla="*/ 44 w 96"/>
                  <a:gd name="T11" fmla="*/ 26 h 119"/>
                  <a:gd name="T12" fmla="*/ 40 w 96"/>
                  <a:gd name="T13" fmla="*/ 32 h 119"/>
                  <a:gd name="T14" fmla="*/ 38 w 96"/>
                  <a:gd name="T15" fmla="*/ 41 h 119"/>
                  <a:gd name="T16" fmla="*/ 85 w 96"/>
                  <a:gd name="T17" fmla="*/ 84 h 119"/>
                  <a:gd name="T18" fmla="*/ 76 w 96"/>
                  <a:gd name="T19" fmla="*/ 27 h 119"/>
                  <a:gd name="T20" fmla="*/ 63 w 96"/>
                  <a:gd name="T21" fmla="*/ 18 h 119"/>
                  <a:gd name="T22" fmla="*/ 57 w 96"/>
                  <a:gd name="T23" fmla="*/ 18 h 119"/>
                  <a:gd name="T24" fmla="*/ 57 w 96"/>
                  <a:gd name="T25" fmla="*/ 16 h 119"/>
                  <a:gd name="T26" fmla="*/ 86 w 96"/>
                  <a:gd name="T27" fmla="*/ 0 h 119"/>
                  <a:gd name="T28" fmla="*/ 87 w 96"/>
                  <a:gd name="T29" fmla="*/ 2 h 119"/>
                  <a:gd name="T30" fmla="*/ 88 w 96"/>
                  <a:gd name="T31" fmla="*/ 59 h 119"/>
                  <a:gd name="T32" fmla="*/ 95 w 96"/>
                  <a:gd name="T33" fmla="*/ 106 h 119"/>
                  <a:gd name="T34" fmla="*/ 88 w 96"/>
                  <a:gd name="T3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119">
                    <a:moveTo>
                      <a:pt x="88" y="119"/>
                    </a:moveTo>
                    <a:cubicBezTo>
                      <a:pt x="65" y="98"/>
                      <a:pt x="44" y="79"/>
                      <a:pt x="24" y="60"/>
                    </a:cubicBezTo>
                    <a:cubicBezTo>
                      <a:pt x="18" y="55"/>
                      <a:pt x="13" y="47"/>
                      <a:pt x="3" y="51"/>
                    </a:cubicBezTo>
                    <a:cubicBezTo>
                      <a:pt x="2" y="52"/>
                      <a:pt x="1" y="50"/>
                      <a:pt x="0" y="48"/>
                    </a:cubicBezTo>
                    <a:cubicBezTo>
                      <a:pt x="14" y="40"/>
                      <a:pt x="28" y="32"/>
                      <a:pt x="42" y="24"/>
                    </a:cubicBezTo>
                    <a:cubicBezTo>
                      <a:pt x="43" y="25"/>
                      <a:pt x="44" y="25"/>
                      <a:pt x="44" y="26"/>
                    </a:cubicBezTo>
                    <a:cubicBezTo>
                      <a:pt x="43" y="28"/>
                      <a:pt x="41" y="29"/>
                      <a:pt x="40" y="32"/>
                    </a:cubicBezTo>
                    <a:cubicBezTo>
                      <a:pt x="39" y="35"/>
                      <a:pt x="36" y="40"/>
                      <a:pt x="38" y="41"/>
                    </a:cubicBezTo>
                    <a:cubicBezTo>
                      <a:pt x="53" y="56"/>
                      <a:pt x="68" y="70"/>
                      <a:pt x="85" y="84"/>
                    </a:cubicBezTo>
                    <a:cubicBezTo>
                      <a:pt x="82" y="65"/>
                      <a:pt x="79" y="46"/>
                      <a:pt x="76" y="27"/>
                    </a:cubicBezTo>
                    <a:cubicBezTo>
                      <a:pt x="75" y="19"/>
                      <a:pt x="70" y="17"/>
                      <a:pt x="63" y="18"/>
                    </a:cubicBezTo>
                    <a:cubicBezTo>
                      <a:pt x="61" y="19"/>
                      <a:pt x="59" y="18"/>
                      <a:pt x="57" y="18"/>
                    </a:cubicBezTo>
                    <a:cubicBezTo>
                      <a:pt x="57" y="17"/>
                      <a:pt x="57" y="16"/>
                      <a:pt x="57" y="16"/>
                    </a:cubicBezTo>
                    <a:cubicBezTo>
                      <a:pt x="66" y="10"/>
                      <a:pt x="76" y="5"/>
                      <a:pt x="86" y="0"/>
                    </a:cubicBezTo>
                    <a:cubicBezTo>
                      <a:pt x="86" y="0"/>
                      <a:pt x="87" y="1"/>
                      <a:pt x="87" y="2"/>
                    </a:cubicBezTo>
                    <a:cubicBezTo>
                      <a:pt x="74" y="21"/>
                      <a:pt x="87" y="40"/>
                      <a:pt x="88" y="59"/>
                    </a:cubicBezTo>
                    <a:cubicBezTo>
                      <a:pt x="89" y="75"/>
                      <a:pt x="94" y="90"/>
                      <a:pt x="95" y="106"/>
                    </a:cubicBezTo>
                    <a:cubicBezTo>
                      <a:pt x="96" y="110"/>
                      <a:pt x="91" y="114"/>
                      <a:pt x="88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32"/>
              <p:cNvSpPr/>
              <p:nvPr/>
            </p:nvSpPr>
            <p:spPr bwMode="auto">
              <a:xfrm>
                <a:off x="6508750" y="4870450"/>
                <a:ext cx="230188" cy="288925"/>
              </a:xfrm>
              <a:custGeom>
                <a:avLst/>
                <a:gdLst>
                  <a:gd name="T0" fmla="*/ 0 w 91"/>
                  <a:gd name="T1" fmla="*/ 23 h 114"/>
                  <a:gd name="T2" fmla="*/ 5 w 91"/>
                  <a:gd name="T3" fmla="*/ 19 h 114"/>
                  <a:gd name="T4" fmla="*/ 46 w 91"/>
                  <a:gd name="T5" fmla="*/ 1 h 114"/>
                  <a:gd name="T6" fmla="*/ 52 w 91"/>
                  <a:gd name="T7" fmla="*/ 3 h 114"/>
                  <a:gd name="T8" fmla="*/ 46 w 91"/>
                  <a:gd name="T9" fmla="*/ 7 h 114"/>
                  <a:gd name="T10" fmla="*/ 43 w 91"/>
                  <a:gd name="T11" fmla="*/ 18 h 114"/>
                  <a:gd name="T12" fmla="*/ 71 w 91"/>
                  <a:gd name="T13" fmla="*/ 84 h 114"/>
                  <a:gd name="T14" fmla="*/ 83 w 91"/>
                  <a:gd name="T15" fmla="*/ 90 h 114"/>
                  <a:gd name="T16" fmla="*/ 90 w 91"/>
                  <a:gd name="T17" fmla="*/ 90 h 114"/>
                  <a:gd name="T18" fmla="*/ 91 w 91"/>
                  <a:gd name="T19" fmla="*/ 93 h 114"/>
                  <a:gd name="T20" fmla="*/ 42 w 91"/>
                  <a:gd name="T21" fmla="*/ 114 h 114"/>
                  <a:gd name="T22" fmla="*/ 40 w 91"/>
                  <a:gd name="T23" fmla="*/ 112 h 114"/>
                  <a:gd name="T24" fmla="*/ 43 w 91"/>
                  <a:gd name="T25" fmla="*/ 108 h 114"/>
                  <a:gd name="T26" fmla="*/ 48 w 91"/>
                  <a:gd name="T27" fmla="*/ 91 h 114"/>
                  <a:gd name="T28" fmla="*/ 22 w 91"/>
                  <a:gd name="T29" fmla="*/ 32 h 114"/>
                  <a:gd name="T30" fmla="*/ 6 w 91"/>
                  <a:gd name="T31" fmla="*/ 23 h 114"/>
                  <a:gd name="T32" fmla="*/ 0 w 91"/>
                  <a:gd name="T33" fmla="*/ 23 h 114"/>
                  <a:gd name="T34" fmla="*/ 0 w 91"/>
                  <a:gd name="T35" fmla="*/ 2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114">
                    <a:moveTo>
                      <a:pt x="0" y="23"/>
                    </a:moveTo>
                    <a:cubicBezTo>
                      <a:pt x="2" y="21"/>
                      <a:pt x="3" y="19"/>
                      <a:pt x="5" y="19"/>
                    </a:cubicBezTo>
                    <a:cubicBezTo>
                      <a:pt x="18" y="13"/>
                      <a:pt x="32" y="7"/>
                      <a:pt x="46" y="1"/>
                    </a:cubicBezTo>
                    <a:cubicBezTo>
                      <a:pt x="47" y="0"/>
                      <a:pt x="49" y="1"/>
                      <a:pt x="52" y="3"/>
                    </a:cubicBezTo>
                    <a:cubicBezTo>
                      <a:pt x="50" y="4"/>
                      <a:pt x="47" y="5"/>
                      <a:pt x="46" y="7"/>
                    </a:cubicBezTo>
                    <a:cubicBezTo>
                      <a:pt x="44" y="11"/>
                      <a:pt x="42" y="15"/>
                      <a:pt x="43" y="18"/>
                    </a:cubicBezTo>
                    <a:cubicBezTo>
                      <a:pt x="52" y="40"/>
                      <a:pt x="61" y="62"/>
                      <a:pt x="71" y="84"/>
                    </a:cubicBezTo>
                    <a:cubicBezTo>
                      <a:pt x="73" y="90"/>
                      <a:pt x="77" y="92"/>
                      <a:pt x="83" y="90"/>
                    </a:cubicBezTo>
                    <a:cubicBezTo>
                      <a:pt x="85" y="90"/>
                      <a:pt x="87" y="90"/>
                      <a:pt x="90" y="90"/>
                    </a:cubicBezTo>
                    <a:cubicBezTo>
                      <a:pt x="90" y="91"/>
                      <a:pt x="90" y="92"/>
                      <a:pt x="91" y="93"/>
                    </a:cubicBezTo>
                    <a:cubicBezTo>
                      <a:pt x="74" y="100"/>
                      <a:pt x="58" y="107"/>
                      <a:pt x="42" y="114"/>
                    </a:cubicBezTo>
                    <a:cubicBezTo>
                      <a:pt x="41" y="114"/>
                      <a:pt x="41" y="113"/>
                      <a:pt x="40" y="112"/>
                    </a:cubicBezTo>
                    <a:cubicBezTo>
                      <a:pt x="41" y="111"/>
                      <a:pt x="42" y="109"/>
                      <a:pt x="43" y="108"/>
                    </a:cubicBezTo>
                    <a:cubicBezTo>
                      <a:pt x="51" y="104"/>
                      <a:pt x="51" y="99"/>
                      <a:pt x="48" y="91"/>
                    </a:cubicBezTo>
                    <a:cubicBezTo>
                      <a:pt x="39" y="72"/>
                      <a:pt x="30" y="52"/>
                      <a:pt x="22" y="32"/>
                    </a:cubicBezTo>
                    <a:cubicBezTo>
                      <a:pt x="19" y="24"/>
                      <a:pt x="14" y="20"/>
                      <a:pt x="6" y="23"/>
                    </a:cubicBezTo>
                    <a:cubicBezTo>
                      <a:pt x="4" y="24"/>
                      <a:pt x="2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33"/>
              <p:cNvSpPr/>
              <p:nvPr/>
            </p:nvSpPr>
            <p:spPr bwMode="auto">
              <a:xfrm>
                <a:off x="7373938" y="4121150"/>
                <a:ext cx="288925" cy="246063"/>
              </a:xfrm>
              <a:custGeom>
                <a:avLst/>
                <a:gdLst>
                  <a:gd name="T0" fmla="*/ 114 w 114"/>
                  <a:gd name="T1" fmla="*/ 52 h 97"/>
                  <a:gd name="T2" fmla="*/ 86 w 114"/>
                  <a:gd name="T3" fmla="*/ 97 h 97"/>
                  <a:gd name="T4" fmla="*/ 84 w 114"/>
                  <a:gd name="T5" fmla="*/ 97 h 97"/>
                  <a:gd name="T6" fmla="*/ 84 w 114"/>
                  <a:gd name="T7" fmla="*/ 91 h 97"/>
                  <a:gd name="T8" fmla="*/ 79 w 114"/>
                  <a:gd name="T9" fmla="*/ 77 h 97"/>
                  <a:gd name="T10" fmla="*/ 28 w 114"/>
                  <a:gd name="T11" fmla="*/ 46 h 97"/>
                  <a:gd name="T12" fmla="*/ 0 w 114"/>
                  <a:gd name="T13" fmla="*/ 46 h 97"/>
                  <a:gd name="T14" fmla="*/ 26 w 114"/>
                  <a:gd name="T15" fmla="*/ 0 h 97"/>
                  <a:gd name="T16" fmla="*/ 28 w 114"/>
                  <a:gd name="T17" fmla="*/ 0 h 97"/>
                  <a:gd name="T18" fmla="*/ 28 w 114"/>
                  <a:gd name="T19" fmla="*/ 6 h 97"/>
                  <a:gd name="T20" fmla="*/ 33 w 114"/>
                  <a:gd name="T21" fmla="*/ 20 h 97"/>
                  <a:gd name="T22" fmla="*/ 92 w 114"/>
                  <a:gd name="T23" fmla="*/ 56 h 97"/>
                  <a:gd name="T24" fmla="*/ 106 w 114"/>
                  <a:gd name="T25" fmla="*/ 54 h 97"/>
                  <a:gd name="T26" fmla="*/ 112 w 114"/>
                  <a:gd name="T27" fmla="*/ 50 h 97"/>
                  <a:gd name="T28" fmla="*/ 114 w 114"/>
                  <a:gd name="T29" fmla="*/ 5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97">
                    <a:moveTo>
                      <a:pt x="114" y="52"/>
                    </a:moveTo>
                    <a:cubicBezTo>
                      <a:pt x="104" y="67"/>
                      <a:pt x="95" y="82"/>
                      <a:pt x="86" y="97"/>
                    </a:cubicBezTo>
                    <a:cubicBezTo>
                      <a:pt x="86" y="97"/>
                      <a:pt x="85" y="97"/>
                      <a:pt x="84" y="97"/>
                    </a:cubicBezTo>
                    <a:cubicBezTo>
                      <a:pt x="84" y="95"/>
                      <a:pt x="83" y="93"/>
                      <a:pt x="84" y="91"/>
                    </a:cubicBezTo>
                    <a:cubicBezTo>
                      <a:pt x="87" y="85"/>
                      <a:pt x="85" y="80"/>
                      <a:pt x="79" y="77"/>
                    </a:cubicBezTo>
                    <a:cubicBezTo>
                      <a:pt x="62" y="67"/>
                      <a:pt x="45" y="56"/>
                      <a:pt x="28" y="46"/>
                    </a:cubicBezTo>
                    <a:cubicBezTo>
                      <a:pt x="13" y="37"/>
                      <a:pt x="13" y="37"/>
                      <a:pt x="0" y="46"/>
                    </a:cubicBezTo>
                    <a:cubicBezTo>
                      <a:pt x="6" y="29"/>
                      <a:pt x="17" y="15"/>
                      <a:pt x="26" y="0"/>
                    </a:cubicBezTo>
                    <a:cubicBezTo>
                      <a:pt x="26" y="0"/>
                      <a:pt x="27" y="0"/>
                      <a:pt x="28" y="0"/>
                    </a:cubicBezTo>
                    <a:cubicBezTo>
                      <a:pt x="28" y="2"/>
                      <a:pt x="28" y="5"/>
                      <a:pt x="28" y="6"/>
                    </a:cubicBezTo>
                    <a:cubicBezTo>
                      <a:pt x="25" y="13"/>
                      <a:pt x="27" y="17"/>
                      <a:pt x="33" y="20"/>
                    </a:cubicBezTo>
                    <a:cubicBezTo>
                      <a:pt x="52" y="32"/>
                      <a:pt x="72" y="44"/>
                      <a:pt x="92" y="56"/>
                    </a:cubicBezTo>
                    <a:cubicBezTo>
                      <a:pt x="98" y="60"/>
                      <a:pt x="102" y="59"/>
                      <a:pt x="106" y="54"/>
                    </a:cubicBezTo>
                    <a:cubicBezTo>
                      <a:pt x="108" y="52"/>
                      <a:pt x="110" y="51"/>
                      <a:pt x="112" y="50"/>
                    </a:cubicBezTo>
                    <a:cubicBezTo>
                      <a:pt x="112" y="51"/>
                      <a:pt x="113" y="52"/>
                      <a:pt x="114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34"/>
              <p:cNvSpPr/>
              <p:nvPr/>
            </p:nvSpPr>
            <p:spPr bwMode="auto">
              <a:xfrm>
                <a:off x="6597650" y="1562100"/>
                <a:ext cx="76200" cy="93663"/>
              </a:xfrm>
              <a:custGeom>
                <a:avLst/>
                <a:gdLst>
                  <a:gd name="T0" fmla="*/ 30 w 30"/>
                  <a:gd name="T1" fmla="*/ 30 h 37"/>
                  <a:gd name="T2" fmla="*/ 23 w 30"/>
                  <a:gd name="T3" fmla="*/ 36 h 37"/>
                  <a:gd name="T4" fmla="*/ 12 w 30"/>
                  <a:gd name="T5" fmla="*/ 35 h 37"/>
                  <a:gd name="T6" fmla="*/ 2 w 30"/>
                  <a:gd name="T7" fmla="*/ 6 h 37"/>
                  <a:gd name="T8" fmla="*/ 10 w 30"/>
                  <a:gd name="T9" fmla="*/ 1 h 37"/>
                  <a:gd name="T10" fmla="*/ 30 w 30"/>
                  <a:gd name="T1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7">
                    <a:moveTo>
                      <a:pt x="30" y="30"/>
                    </a:moveTo>
                    <a:cubicBezTo>
                      <a:pt x="29" y="31"/>
                      <a:pt x="27" y="35"/>
                      <a:pt x="23" y="36"/>
                    </a:cubicBezTo>
                    <a:cubicBezTo>
                      <a:pt x="20" y="37"/>
                      <a:pt x="14" y="37"/>
                      <a:pt x="12" y="35"/>
                    </a:cubicBezTo>
                    <a:cubicBezTo>
                      <a:pt x="4" y="28"/>
                      <a:pt x="0" y="18"/>
                      <a:pt x="2" y="6"/>
                    </a:cubicBezTo>
                    <a:cubicBezTo>
                      <a:pt x="2" y="4"/>
                      <a:pt x="8" y="0"/>
                      <a:pt x="10" y="1"/>
                    </a:cubicBezTo>
                    <a:cubicBezTo>
                      <a:pt x="18" y="2"/>
                      <a:pt x="30" y="19"/>
                      <a:pt x="3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46"/>
              <p:cNvSpPr/>
              <p:nvPr/>
            </p:nvSpPr>
            <p:spPr bwMode="auto">
              <a:xfrm>
                <a:off x="4306888" y="1617663"/>
                <a:ext cx="3151188" cy="2741613"/>
              </a:xfrm>
              <a:custGeom>
                <a:avLst/>
                <a:gdLst>
                  <a:gd name="T0" fmla="*/ 976 w 1246"/>
                  <a:gd name="T1" fmla="*/ 1074 h 1083"/>
                  <a:gd name="T2" fmla="*/ 937 w 1246"/>
                  <a:gd name="T3" fmla="*/ 1004 h 1083"/>
                  <a:gd name="T4" fmla="*/ 913 w 1246"/>
                  <a:gd name="T5" fmla="*/ 849 h 1083"/>
                  <a:gd name="T6" fmla="*/ 908 w 1246"/>
                  <a:gd name="T7" fmla="*/ 676 h 1083"/>
                  <a:gd name="T8" fmla="*/ 900 w 1246"/>
                  <a:gd name="T9" fmla="*/ 490 h 1083"/>
                  <a:gd name="T10" fmla="*/ 790 w 1246"/>
                  <a:gd name="T11" fmla="*/ 320 h 1083"/>
                  <a:gd name="T12" fmla="*/ 782 w 1246"/>
                  <a:gd name="T13" fmla="*/ 310 h 1083"/>
                  <a:gd name="T14" fmla="*/ 779 w 1246"/>
                  <a:gd name="T15" fmla="*/ 288 h 1083"/>
                  <a:gd name="T16" fmla="*/ 758 w 1246"/>
                  <a:gd name="T17" fmla="*/ 243 h 1083"/>
                  <a:gd name="T18" fmla="*/ 691 w 1246"/>
                  <a:gd name="T19" fmla="*/ 196 h 1083"/>
                  <a:gd name="T20" fmla="*/ 641 w 1246"/>
                  <a:gd name="T21" fmla="*/ 171 h 1083"/>
                  <a:gd name="T22" fmla="*/ 681 w 1246"/>
                  <a:gd name="T23" fmla="*/ 166 h 1083"/>
                  <a:gd name="T24" fmla="*/ 706 w 1246"/>
                  <a:gd name="T25" fmla="*/ 157 h 1083"/>
                  <a:gd name="T26" fmla="*/ 766 w 1246"/>
                  <a:gd name="T27" fmla="*/ 95 h 1083"/>
                  <a:gd name="T28" fmla="*/ 767 w 1246"/>
                  <a:gd name="T29" fmla="*/ 78 h 1083"/>
                  <a:gd name="T30" fmla="*/ 746 w 1246"/>
                  <a:gd name="T31" fmla="*/ 64 h 1083"/>
                  <a:gd name="T32" fmla="*/ 740 w 1246"/>
                  <a:gd name="T33" fmla="*/ 68 h 1083"/>
                  <a:gd name="T34" fmla="*/ 708 w 1246"/>
                  <a:gd name="T35" fmla="*/ 106 h 1083"/>
                  <a:gd name="T36" fmla="*/ 633 w 1246"/>
                  <a:gd name="T37" fmla="*/ 145 h 1083"/>
                  <a:gd name="T38" fmla="*/ 631 w 1246"/>
                  <a:gd name="T39" fmla="*/ 54 h 1083"/>
                  <a:gd name="T40" fmla="*/ 615 w 1246"/>
                  <a:gd name="T41" fmla="*/ 32 h 1083"/>
                  <a:gd name="T42" fmla="*/ 603 w 1246"/>
                  <a:gd name="T43" fmla="*/ 31 h 1083"/>
                  <a:gd name="T44" fmla="*/ 586 w 1246"/>
                  <a:gd name="T45" fmla="*/ 46 h 1083"/>
                  <a:gd name="T46" fmla="*/ 583 w 1246"/>
                  <a:gd name="T47" fmla="*/ 133 h 1083"/>
                  <a:gd name="T48" fmla="*/ 575 w 1246"/>
                  <a:gd name="T49" fmla="*/ 143 h 1083"/>
                  <a:gd name="T50" fmla="*/ 541 w 1246"/>
                  <a:gd name="T51" fmla="*/ 138 h 1083"/>
                  <a:gd name="T52" fmla="*/ 486 w 1246"/>
                  <a:gd name="T53" fmla="*/ 86 h 1083"/>
                  <a:gd name="T54" fmla="*/ 473 w 1246"/>
                  <a:gd name="T55" fmla="*/ 69 h 1083"/>
                  <a:gd name="T56" fmla="*/ 449 w 1246"/>
                  <a:gd name="T57" fmla="*/ 68 h 1083"/>
                  <a:gd name="T58" fmla="*/ 446 w 1246"/>
                  <a:gd name="T59" fmla="*/ 80 h 1083"/>
                  <a:gd name="T60" fmla="*/ 462 w 1246"/>
                  <a:gd name="T61" fmla="*/ 113 h 1083"/>
                  <a:gd name="T62" fmla="*/ 572 w 1246"/>
                  <a:gd name="T63" fmla="*/ 179 h 1083"/>
                  <a:gd name="T64" fmla="*/ 582 w 1246"/>
                  <a:gd name="T65" fmla="*/ 181 h 1083"/>
                  <a:gd name="T66" fmla="*/ 577 w 1246"/>
                  <a:gd name="T67" fmla="*/ 182 h 1083"/>
                  <a:gd name="T68" fmla="*/ 475 w 1246"/>
                  <a:gd name="T69" fmla="*/ 226 h 1083"/>
                  <a:gd name="T70" fmla="*/ 430 w 1246"/>
                  <a:gd name="T71" fmla="*/ 305 h 1083"/>
                  <a:gd name="T72" fmla="*/ 415 w 1246"/>
                  <a:gd name="T73" fmla="*/ 334 h 1083"/>
                  <a:gd name="T74" fmla="*/ 366 w 1246"/>
                  <a:gd name="T75" fmla="*/ 379 h 1083"/>
                  <a:gd name="T76" fmla="*/ 319 w 1246"/>
                  <a:gd name="T77" fmla="*/ 472 h 1083"/>
                  <a:gd name="T78" fmla="*/ 309 w 1246"/>
                  <a:gd name="T79" fmla="*/ 560 h 1083"/>
                  <a:gd name="T80" fmla="*/ 306 w 1246"/>
                  <a:gd name="T81" fmla="*/ 781 h 1083"/>
                  <a:gd name="T82" fmla="*/ 304 w 1246"/>
                  <a:gd name="T83" fmla="*/ 857 h 1083"/>
                  <a:gd name="T84" fmla="*/ 272 w 1246"/>
                  <a:gd name="T85" fmla="*/ 993 h 1083"/>
                  <a:gd name="T86" fmla="*/ 240 w 1246"/>
                  <a:gd name="T87" fmla="*/ 1076 h 1083"/>
                  <a:gd name="T88" fmla="*/ 237 w 1246"/>
                  <a:gd name="T89" fmla="*/ 1083 h 1083"/>
                  <a:gd name="T90" fmla="*/ 51 w 1246"/>
                  <a:gd name="T91" fmla="*/ 834 h 1083"/>
                  <a:gd name="T92" fmla="*/ 17 w 1246"/>
                  <a:gd name="T93" fmla="*/ 525 h 1083"/>
                  <a:gd name="T94" fmla="*/ 537 w 1246"/>
                  <a:gd name="T95" fmla="*/ 30 h 1083"/>
                  <a:gd name="T96" fmla="*/ 1158 w 1246"/>
                  <a:gd name="T97" fmla="*/ 420 h 1083"/>
                  <a:gd name="T98" fmla="*/ 976 w 1246"/>
                  <a:gd name="T99" fmla="*/ 1074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46" h="1083">
                    <a:moveTo>
                      <a:pt x="976" y="1074"/>
                    </a:moveTo>
                    <a:cubicBezTo>
                      <a:pt x="957" y="1053"/>
                      <a:pt x="943" y="1031"/>
                      <a:pt x="937" y="1004"/>
                    </a:cubicBezTo>
                    <a:cubicBezTo>
                      <a:pt x="925" y="953"/>
                      <a:pt x="916" y="901"/>
                      <a:pt x="913" y="849"/>
                    </a:cubicBezTo>
                    <a:cubicBezTo>
                      <a:pt x="910" y="792"/>
                      <a:pt x="910" y="734"/>
                      <a:pt x="908" y="676"/>
                    </a:cubicBezTo>
                    <a:cubicBezTo>
                      <a:pt x="906" y="614"/>
                      <a:pt x="906" y="552"/>
                      <a:pt x="900" y="490"/>
                    </a:cubicBezTo>
                    <a:cubicBezTo>
                      <a:pt x="893" y="415"/>
                      <a:pt x="856" y="358"/>
                      <a:pt x="790" y="320"/>
                    </a:cubicBezTo>
                    <a:cubicBezTo>
                      <a:pt x="787" y="318"/>
                      <a:pt x="784" y="314"/>
                      <a:pt x="782" y="310"/>
                    </a:cubicBezTo>
                    <a:cubicBezTo>
                      <a:pt x="780" y="303"/>
                      <a:pt x="779" y="295"/>
                      <a:pt x="779" y="288"/>
                    </a:cubicBezTo>
                    <a:cubicBezTo>
                      <a:pt x="777" y="270"/>
                      <a:pt x="770" y="255"/>
                      <a:pt x="758" y="243"/>
                    </a:cubicBezTo>
                    <a:cubicBezTo>
                      <a:pt x="739" y="222"/>
                      <a:pt x="716" y="207"/>
                      <a:pt x="691" y="196"/>
                    </a:cubicBezTo>
                    <a:cubicBezTo>
                      <a:pt x="674" y="188"/>
                      <a:pt x="657" y="180"/>
                      <a:pt x="641" y="171"/>
                    </a:cubicBezTo>
                    <a:cubicBezTo>
                      <a:pt x="654" y="170"/>
                      <a:pt x="668" y="169"/>
                      <a:pt x="681" y="166"/>
                    </a:cubicBezTo>
                    <a:cubicBezTo>
                      <a:pt x="690" y="165"/>
                      <a:pt x="699" y="162"/>
                      <a:pt x="706" y="157"/>
                    </a:cubicBezTo>
                    <a:cubicBezTo>
                      <a:pt x="730" y="140"/>
                      <a:pt x="749" y="119"/>
                      <a:pt x="766" y="95"/>
                    </a:cubicBezTo>
                    <a:cubicBezTo>
                      <a:pt x="769" y="89"/>
                      <a:pt x="772" y="83"/>
                      <a:pt x="767" y="78"/>
                    </a:cubicBezTo>
                    <a:cubicBezTo>
                      <a:pt x="761" y="72"/>
                      <a:pt x="753" y="68"/>
                      <a:pt x="746" y="64"/>
                    </a:cubicBezTo>
                    <a:cubicBezTo>
                      <a:pt x="745" y="63"/>
                      <a:pt x="742" y="66"/>
                      <a:pt x="740" y="68"/>
                    </a:cubicBezTo>
                    <a:cubicBezTo>
                      <a:pt x="729" y="81"/>
                      <a:pt x="719" y="93"/>
                      <a:pt x="708" y="106"/>
                    </a:cubicBezTo>
                    <a:cubicBezTo>
                      <a:pt x="688" y="128"/>
                      <a:pt x="663" y="139"/>
                      <a:pt x="633" y="145"/>
                    </a:cubicBezTo>
                    <a:cubicBezTo>
                      <a:pt x="632" y="114"/>
                      <a:pt x="632" y="84"/>
                      <a:pt x="631" y="54"/>
                    </a:cubicBezTo>
                    <a:cubicBezTo>
                      <a:pt x="631" y="40"/>
                      <a:pt x="629" y="35"/>
                      <a:pt x="615" y="32"/>
                    </a:cubicBezTo>
                    <a:cubicBezTo>
                      <a:pt x="611" y="31"/>
                      <a:pt x="607" y="31"/>
                      <a:pt x="603" y="31"/>
                    </a:cubicBezTo>
                    <a:cubicBezTo>
                      <a:pt x="591" y="29"/>
                      <a:pt x="586" y="34"/>
                      <a:pt x="586" y="46"/>
                    </a:cubicBezTo>
                    <a:cubicBezTo>
                      <a:pt x="585" y="75"/>
                      <a:pt x="584" y="104"/>
                      <a:pt x="583" y="133"/>
                    </a:cubicBezTo>
                    <a:cubicBezTo>
                      <a:pt x="583" y="140"/>
                      <a:pt x="581" y="142"/>
                      <a:pt x="575" y="143"/>
                    </a:cubicBezTo>
                    <a:cubicBezTo>
                      <a:pt x="563" y="145"/>
                      <a:pt x="551" y="144"/>
                      <a:pt x="541" y="138"/>
                    </a:cubicBezTo>
                    <a:cubicBezTo>
                      <a:pt x="518" y="126"/>
                      <a:pt x="500" y="108"/>
                      <a:pt x="486" y="86"/>
                    </a:cubicBezTo>
                    <a:cubicBezTo>
                      <a:pt x="483" y="80"/>
                      <a:pt x="478" y="74"/>
                      <a:pt x="473" y="69"/>
                    </a:cubicBezTo>
                    <a:cubicBezTo>
                      <a:pt x="467" y="63"/>
                      <a:pt x="456" y="63"/>
                      <a:pt x="449" y="68"/>
                    </a:cubicBezTo>
                    <a:cubicBezTo>
                      <a:pt x="446" y="71"/>
                      <a:pt x="444" y="77"/>
                      <a:pt x="446" y="80"/>
                    </a:cubicBezTo>
                    <a:cubicBezTo>
                      <a:pt x="450" y="91"/>
                      <a:pt x="455" y="103"/>
                      <a:pt x="462" y="113"/>
                    </a:cubicBezTo>
                    <a:cubicBezTo>
                      <a:pt x="489" y="151"/>
                      <a:pt x="527" y="170"/>
                      <a:pt x="572" y="179"/>
                    </a:cubicBezTo>
                    <a:cubicBezTo>
                      <a:pt x="575" y="179"/>
                      <a:pt x="578" y="180"/>
                      <a:pt x="582" y="181"/>
                    </a:cubicBezTo>
                    <a:cubicBezTo>
                      <a:pt x="580" y="182"/>
                      <a:pt x="578" y="182"/>
                      <a:pt x="577" y="182"/>
                    </a:cubicBezTo>
                    <a:cubicBezTo>
                      <a:pt x="538" y="184"/>
                      <a:pt x="507" y="207"/>
                      <a:pt x="475" y="226"/>
                    </a:cubicBezTo>
                    <a:cubicBezTo>
                      <a:pt x="443" y="244"/>
                      <a:pt x="431" y="271"/>
                      <a:pt x="430" y="305"/>
                    </a:cubicBezTo>
                    <a:cubicBezTo>
                      <a:pt x="430" y="317"/>
                      <a:pt x="426" y="326"/>
                      <a:pt x="415" y="334"/>
                    </a:cubicBezTo>
                    <a:cubicBezTo>
                      <a:pt x="398" y="348"/>
                      <a:pt x="382" y="363"/>
                      <a:pt x="366" y="379"/>
                    </a:cubicBezTo>
                    <a:cubicBezTo>
                      <a:pt x="340" y="404"/>
                      <a:pt x="328" y="437"/>
                      <a:pt x="319" y="472"/>
                    </a:cubicBezTo>
                    <a:cubicBezTo>
                      <a:pt x="312" y="501"/>
                      <a:pt x="310" y="530"/>
                      <a:pt x="309" y="560"/>
                    </a:cubicBezTo>
                    <a:cubicBezTo>
                      <a:pt x="309" y="633"/>
                      <a:pt x="307" y="707"/>
                      <a:pt x="306" y="781"/>
                    </a:cubicBezTo>
                    <a:cubicBezTo>
                      <a:pt x="305" y="806"/>
                      <a:pt x="305" y="832"/>
                      <a:pt x="304" y="857"/>
                    </a:cubicBezTo>
                    <a:cubicBezTo>
                      <a:pt x="300" y="904"/>
                      <a:pt x="287" y="949"/>
                      <a:pt x="272" y="993"/>
                    </a:cubicBezTo>
                    <a:cubicBezTo>
                      <a:pt x="262" y="1021"/>
                      <a:pt x="251" y="1048"/>
                      <a:pt x="240" y="1076"/>
                    </a:cubicBezTo>
                    <a:cubicBezTo>
                      <a:pt x="239" y="1078"/>
                      <a:pt x="238" y="1080"/>
                      <a:pt x="237" y="1083"/>
                    </a:cubicBezTo>
                    <a:cubicBezTo>
                      <a:pt x="152" y="1016"/>
                      <a:pt x="90" y="933"/>
                      <a:pt x="51" y="834"/>
                    </a:cubicBezTo>
                    <a:cubicBezTo>
                      <a:pt x="11" y="734"/>
                      <a:pt x="0" y="631"/>
                      <a:pt x="17" y="525"/>
                    </a:cubicBezTo>
                    <a:cubicBezTo>
                      <a:pt x="60" y="257"/>
                      <a:pt x="278" y="57"/>
                      <a:pt x="537" y="30"/>
                    </a:cubicBezTo>
                    <a:cubicBezTo>
                      <a:pt x="825" y="0"/>
                      <a:pt x="1072" y="177"/>
                      <a:pt x="1158" y="420"/>
                    </a:cubicBezTo>
                    <a:cubicBezTo>
                      <a:pt x="1246" y="668"/>
                      <a:pt x="1158" y="927"/>
                      <a:pt x="976" y="10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47"/>
              <p:cNvSpPr/>
              <p:nvPr/>
            </p:nvSpPr>
            <p:spPr bwMode="auto">
              <a:xfrm>
                <a:off x="5500688" y="2435225"/>
                <a:ext cx="674688" cy="428625"/>
              </a:xfrm>
              <a:custGeom>
                <a:avLst/>
                <a:gdLst>
                  <a:gd name="T0" fmla="*/ 263 w 267"/>
                  <a:gd name="T1" fmla="*/ 164 h 169"/>
                  <a:gd name="T2" fmla="*/ 0 w 267"/>
                  <a:gd name="T3" fmla="*/ 169 h 169"/>
                  <a:gd name="T4" fmla="*/ 0 w 267"/>
                  <a:gd name="T5" fmla="*/ 134 h 169"/>
                  <a:gd name="T6" fmla="*/ 1 w 267"/>
                  <a:gd name="T7" fmla="*/ 41 h 169"/>
                  <a:gd name="T8" fmla="*/ 8 w 267"/>
                  <a:gd name="T9" fmla="*/ 31 h 169"/>
                  <a:gd name="T10" fmla="*/ 184 w 267"/>
                  <a:gd name="T11" fmla="*/ 11 h 169"/>
                  <a:gd name="T12" fmla="*/ 267 w 267"/>
                  <a:gd name="T13" fmla="*/ 28 h 169"/>
                  <a:gd name="T14" fmla="*/ 263 w 267"/>
                  <a:gd name="T15" fmla="*/ 16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69">
                    <a:moveTo>
                      <a:pt x="263" y="164"/>
                    </a:moveTo>
                    <a:cubicBezTo>
                      <a:pt x="175" y="144"/>
                      <a:pt x="88" y="136"/>
                      <a:pt x="0" y="169"/>
                    </a:cubicBezTo>
                    <a:cubicBezTo>
                      <a:pt x="0" y="156"/>
                      <a:pt x="0" y="145"/>
                      <a:pt x="0" y="134"/>
                    </a:cubicBezTo>
                    <a:cubicBezTo>
                      <a:pt x="1" y="103"/>
                      <a:pt x="1" y="72"/>
                      <a:pt x="1" y="41"/>
                    </a:cubicBezTo>
                    <a:cubicBezTo>
                      <a:pt x="1" y="35"/>
                      <a:pt x="3" y="33"/>
                      <a:pt x="8" y="31"/>
                    </a:cubicBezTo>
                    <a:cubicBezTo>
                      <a:pt x="65" y="8"/>
                      <a:pt x="124" y="0"/>
                      <a:pt x="184" y="11"/>
                    </a:cubicBezTo>
                    <a:cubicBezTo>
                      <a:pt x="212" y="16"/>
                      <a:pt x="239" y="22"/>
                      <a:pt x="267" y="28"/>
                    </a:cubicBezTo>
                    <a:cubicBezTo>
                      <a:pt x="265" y="74"/>
                      <a:pt x="264" y="119"/>
                      <a:pt x="263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48"/>
              <p:cNvSpPr/>
              <p:nvPr/>
            </p:nvSpPr>
            <p:spPr bwMode="auto">
              <a:xfrm>
                <a:off x="5540375" y="2898775"/>
                <a:ext cx="604838" cy="293688"/>
              </a:xfrm>
              <a:custGeom>
                <a:avLst/>
                <a:gdLst>
                  <a:gd name="T0" fmla="*/ 0 w 239"/>
                  <a:gd name="T1" fmla="*/ 35 h 116"/>
                  <a:gd name="T2" fmla="*/ 129 w 239"/>
                  <a:gd name="T3" fmla="*/ 5 h 116"/>
                  <a:gd name="T4" fmla="*/ 221 w 239"/>
                  <a:gd name="T5" fmla="*/ 17 h 116"/>
                  <a:gd name="T6" fmla="*/ 239 w 239"/>
                  <a:gd name="T7" fmla="*/ 22 h 116"/>
                  <a:gd name="T8" fmla="*/ 232 w 239"/>
                  <a:gd name="T9" fmla="*/ 35 h 116"/>
                  <a:gd name="T10" fmla="*/ 144 w 239"/>
                  <a:gd name="T11" fmla="*/ 107 h 116"/>
                  <a:gd name="T12" fmla="*/ 93 w 239"/>
                  <a:gd name="T13" fmla="*/ 107 h 116"/>
                  <a:gd name="T14" fmla="*/ 60 w 239"/>
                  <a:gd name="T15" fmla="*/ 87 h 116"/>
                  <a:gd name="T16" fmla="*/ 0 w 239"/>
                  <a:gd name="T17" fmla="*/ 3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116">
                    <a:moveTo>
                      <a:pt x="0" y="35"/>
                    </a:moveTo>
                    <a:cubicBezTo>
                      <a:pt x="42" y="11"/>
                      <a:pt x="83" y="0"/>
                      <a:pt x="129" y="5"/>
                    </a:cubicBezTo>
                    <a:cubicBezTo>
                      <a:pt x="159" y="9"/>
                      <a:pt x="190" y="13"/>
                      <a:pt x="221" y="17"/>
                    </a:cubicBezTo>
                    <a:cubicBezTo>
                      <a:pt x="227" y="18"/>
                      <a:pt x="232" y="20"/>
                      <a:pt x="239" y="22"/>
                    </a:cubicBezTo>
                    <a:cubicBezTo>
                      <a:pt x="236" y="27"/>
                      <a:pt x="234" y="32"/>
                      <a:pt x="232" y="35"/>
                    </a:cubicBezTo>
                    <a:cubicBezTo>
                      <a:pt x="207" y="65"/>
                      <a:pt x="178" y="89"/>
                      <a:pt x="144" y="107"/>
                    </a:cubicBezTo>
                    <a:cubicBezTo>
                      <a:pt x="127" y="116"/>
                      <a:pt x="109" y="115"/>
                      <a:pt x="93" y="107"/>
                    </a:cubicBezTo>
                    <a:cubicBezTo>
                      <a:pt x="81" y="101"/>
                      <a:pt x="70" y="95"/>
                      <a:pt x="60" y="87"/>
                    </a:cubicBezTo>
                    <a:cubicBezTo>
                      <a:pt x="40" y="71"/>
                      <a:pt x="21" y="5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49"/>
              <p:cNvSpPr/>
              <p:nvPr/>
            </p:nvSpPr>
            <p:spPr bwMode="auto">
              <a:xfrm>
                <a:off x="5513388" y="2133600"/>
                <a:ext cx="661988" cy="263525"/>
              </a:xfrm>
              <a:custGeom>
                <a:avLst/>
                <a:gdLst>
                  <a:gd name="T0" fmla="*/ 0 w 262"/>
                  <a:gd name="T1" fmla="*/ 103 h 104"/>
                  <a:gd name="T2" fmla="*/ 24 w 262"/>
                  <a:gd name="T3" fmla="*/ 55 h 104"/>
                  <a:gd name="T4" fmla="*/ 31 w 262"/>
                  <a:gd name="T5" fmla="*/ 50 h 104"/>
                  <a:gd name="T6" fmla="*/ 118 w 262"/>
                  <a:gd name="T7" fmla="*/ 3 h 104"/>
                  <a:gd name="T8" fmla="*/ 131 w 262"/>
                  <a:gd name="T9" fmla="*/ 3 h 104"/>
                  <a:gd name="T10" fmla="*/ 213 w 262"/>
                  <a:gd name="T11" fmla="*/ 39 h 104"/>
                  <a:gd name="T12" fmla="*/ 242 w 262"/>
                  <a:gd name="T13" fmla="*/ 56 h 104"/>
                  <a:gd name="T14" fmla="*/ 260 w 262"/>
                  <a:gd name="T15" fmla="*/ 96 h 104"/>
                  <a:gd name="T16" fmla="*/ 251 w 262"/>
                  <a:gd name="T17" fmla="*/ 102 h 104"/>
                  <a:gd name="T18" fmla="*/ 151 w 262"/>
                  <a:gd name="T19" fmla="*/ 76 h 104"/>
                  <a:gd name="T20" fmla="*/ 40 w 262"/>
                  <a:gd name="T21" fmla="*/ 88 h 104"/>
                  <a:gd name="T22" fmla="*/ 0 w 262"/>
                  <a:gd name="T23" fmla="*/ 10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04">
                    <a:moveTo>
                      <a:pt x="0" y="103"/>
                    </a:moveTo>
                    <a:cubicBezTo>
                      <a:pt x="3" y="84"/>
                      <a:pt x="11" y="68"/>
                      <a:pt x="24" y="55"/>
                    </a:cubicBezTo>
                    <a:cubicBezTo>
                      <a:pt x="26" y="53"/>
                      <a:pt x="29" y="51"/>
                      <a:pt x="31" y="50"/>
                    </a:cubicBezTo>
                    <a:cubicBezTo>
                      <a:pt x="63" y="40"/>
                      <a:pt x="90" y="21"/>
                      <a:pt x="118" y="3"/>
                    </a:cubicBezTo>
                    <a:cubicBezTo>
                      <a:pt x="122" y="1"/>
                      <a:pt x="126" y="0"/>
                      <a:pt x="131" y="3"/>
                    </a:cubicBezTo>
                    <a:cubicBezTo>
                      <a:pt x="158" y="15"/>
                      <a:pt x="186" y="27"/>
                      <a:pt x="213" y="39"/>
                    </a:cubicBezTo>
                    <a:cubicBezTo>
                      <a:pt x="223" y="44"/>
                      <a:pt x="233" y="50"/>
                      <a:pt x="242" y="56"/>
                    </a:cubicBezTo>
                    <a:cubicBezTo>
                      <a:pt x="255" y="66"/>
                      <a:pt x="262" y="79"/>
                      <a:pt x="260" y="96"/>
                    </a:cubicBezTo>
                    <a:cubicBezTo>
                      <a:pt x="260" y="102"/>
                      <a:pt x="258" y="104"/>
                      <a:pt x="251" y="102"/>
                    </a:cubicBezTo>
                    <a:cubicBezTo>
                      <a:pt x="218" y="93"/>
                      <a:pt x="185" y="84"/>
                      <a:pt x="151" y="76"/>
                    </a:cubicBezTo>
                    <a:cubicBezTo>
                      <a:pt x="113" y="68"/>
                      <a:pt x="76" y="74"/>
                      <a:pt x="40" y="88"/>
                    </a:cubicBezTo>
                    <a:cubicBezTo>
                      <a:pt x="27" y="93"/>
                      <a:pt x="14" y="98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50"/>
              <p:cNvSpPr/>
              <p:nvPr/>
            </p:nvSpPr>
            <p:spPr bwMode="auto">
              <a:xfrm>
                <a:off x="5165725" y="2574925"/>
                <a:ext cx="223838" cy="455613"/>
              </a:xfrm>
              <a:custGeom>
                <a:avLst/>
                <a:gdLst>
                  <a:gd name="T0" fmla="*/ 15 w 88"/>
                  <a:gd name="T1" fmla="*/ 180 h 180"/>
                  <a:gd name="T2" fmla="*/ 83 w 88"/>
                  <a:gd name="T3" fmla="*/ 0 h 180"/>
                  <a:gd name="T4" fmla="*/ 84 w 88"/>
                  <a:gd name="T5" fmla="*/ 7 h 180"/>
                  <a:gd name="T6" fmla="*/ 87 w 88"/>
                  <a:gd name="T7" fmla="*/ 120 h 180"/>
                  <a:gd name="T8" fmla="*/ 80 w 88"/>
                  <a:gd name="T9" fmla="*/ 131 h 180"/>
                  <a:gd name="T10" fmla="*/ 63 w 88"/>
                  <a:gd name="T11" fmla="*/ 139 h 180"/>
                  <a:gd name="T12" fmla="*/ 15 w 88"/>
                  <a:gd name="T1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80">
                    <a:moveTo>
                      <a:pt x="15" y="180"/>
                    </a:moveTo>
                    <a:cubicBezTo>
                      <a:pt x="0" y="106"/>
                      <a:pt x="31" y="34"/>
                      <a:pt x="83" y="0"/>
                    </a:cubicBezTo>
                    <a:cubicBezTo>
                      <a:pt x="84" y="2"/>
                      <a:pt x="84" y="4"/>
                      <a:pt x="84" y="7"/>
                    </a:cubicBezTo>
                    <a:cubicBezTo>
                      <a:pt x="85" y="44"/>
                      <a:pt x="86" y="82"/>
                      <a:pt x="87" y="120"/>
                    </a:cubicBezTo>
                    <a:cubicBezTo>
                      <a:pt x="88" y="126"/>
                      <a:pt x="85" y="129"/>
                      <a:pt x="80" y="131"/>
                    </a:cubicBezTo>
                    <a:cubicBezTo>
                      <a:pt x="74" y="133"/>
                      <a:pt x="68" y="136"/>
                      <a:pt x="63" y="139"/>
                    </a:cubicBezTo>
                    <a:cubicBezTo>
                      <a:pt x="43" y="148"/>
                      <a:pt x="26" y="160"/>
                      <a:pt x="15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51"/>
              <p:cNvSpPr/>
              <p:nvPr/>
            </p:nvSpPr>
            <p:spPr bwMode="auto">
              <a:xfrm>
                <a:off x="6294438" y="2574925"/>
                <a:ext cx="209550" cy="439738"/>
              </a:xfrm>
              <a:custGeom>
                <a:avLst/>
                <a:gdLst>
                  <a:gd name="T0" fmla="*/ 76 w 83"/>
                  <a:gd name="T1" fmla="*/ 174 h 174"/>
                  <a:gd name="T2" fmla="*/ 4 w 83"/>
                  <a:gd name="T3" fmla="*/ 131 h 174"/>
                  <a:gd name="T4" fmla="*/ 0 w 83"/>
                  <a:gd name="T5" fmla="*/ 123 h 174"/>
                  <a:gd name="T6" fmla="*/ 4 w 83"/>
                  <a:gd name="T7" fmla="*/ 27 h 174"/>
                  <a:gd name="T8" fmla="*/ 6 w 83"/>
                  <a:gd name="T9" fmla="*/ 0 h 174"/>
                  <a:gd name="T10" fmla="*/ 76 w 83"/>
                  <a:gd name="T1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74">
                    <a:moveTo>
                      <a:pt x="76" y="174"/>
                    </a:moveTo>
                    <a:cubicBezTo>
                      <a:pt x="52" y="159"/>
                      <a:pt x="28" y="146"/>
                      <a:pt x="4" y="131"/>
                    </a:cubicBezTo>
                    <a:cubicBezTo>
                      <a:pt x="2" y="130"/>
                      <a:pt x="0" y="126"/>
                      <a:pt x="0" y="123"/>
                    </a:cubicBezTo>
                    <a:cubicBezTo>
                      <a:pt x="1" y="91"/>
                      <a:pt x="3" y="59"/>
                      <a:pt x="4" y="27"/>
                    </a:cubicBezTo>
                    <a:cubicBezTo>
                      <a:pt x="5" y="18"/>
                      <a:pt x="5" y="9"/>
                      <a:pt x="6" y="0"/>
                    </a:cubicBezTo>
                    <a:cubicBezTo>
                      <a:pt x="45" y="13"/>
                      <a:pt x="83" y="109"/>
                      <a:pt x="76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52"/>
              <p:cNvSpPr/>
              <p:nvPr/>
            </p:nvSpPr>
            <p:spPr bwMode="auto">
              <a:xfrm>
                <a:off x="5902325" y="3968750"/>
                <a:ext cx="82550" cy="236538"/>
              </a:xfrm>
              <a:custGeom>
                <a:avLst/>
                <a:gdLst>
                  <a:gd name="T0" fmla="*/ 0 w 33"/>
                  <a:gd name="T1" fmla="*/ 93 h 93"/>
                  <a:gd name="T2" fmla="*/ 0 w 33"/>
                  <a:gd name="T3" fmla="*/ 18 h 93"/>
                  <a:gd name="T4" fmla="*/ 4 w 33"/>
                  <a:gd name="T5" fmla="*/ 11 h 93"/>
                  <a:gd name="T6" fmla="*/ 25 w 33"/>
                  <a:gd name="T7" fmla="*/ 0 h 93"/>
                  <a:gd name="T8" fmla="*/ 0 w 33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93">
                    <a:moveTo>
                      <a:pt x="0" y="93"/>
                    </a:moveTo>
                    <a:cubicBezTo>
                      <a:pt x="0" y="67"/>
                      <a:pt x="0" y="42"/>
                      <a:pt x="0" y="18"/>
                    </a:cubicBezTo>
                    <a:cubicBezTo>
                      <a:pt x="0" y="16"/>
                      <a:pt x="2" y="13"/>
                      <a:pt x="4" y="11"/>
                    </a:cubicBezTo>
                    <a:cubicBezTo>
                      <a:pt x="11" y="8"/>
                      <a:pt x="17" y="4"/>
                      <a:pt x="25" y="0"/>
                    </a:cubicBezTo>
                    <a:cubicBezTo>
                      <a:pt x="23" y="33"/>
                      <a:pt x="33" y="67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53"/>
              <p:cNvSpPr/>
              <p:nvPr/>
            </p:nvSpPr>
            <p:spPr bwMode="auto">
              <a:xfrm>
                <a:off x="5765800" y="3756025"/>
                <a:ext cx="58738" cy="157163"/>
              </a:xfrm>
              <a:custGeom>
                <a:avLst/>
                <a:gdLst>
                  <a:gd name="T0" fmla="*/ 23 w 23"/>
                  <a:gd name="T1" fmla="*/ 62 h 62"/>
                  <a:gd name="T2" fmla="*/ 3 w 23"/>
                  <a:gd name="T3" fmla="*/ 41 h 62"/>
                  <a:gd name="T4" fmla="*/ 0 w 23"/>
                  <a:gd name="T5" fmla="*/ 14 h 62"/>
                  <a:gd name="T6" fmla="*/ 13 w 23"/>
                  <a:gd name="T7" fmla="*/ 0 h 62"/>
                  <a:gd name="T8" fmla="*/ 23 w 23"/>
                  <a:gd name="T9" fmla="*/ 1 h 62"/>
                  <a:gd name="T10" fmla="*/ 23 w 23"/>
                  <a:gd name="T1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62">
                    <a:moveTo>
                      <a:pt x="23" y="62"/>
                    </a:moveTo>
                    <a:cubicBezTo>
                      <a:pt x="12" y="61"/>
                      <a:pt x="4" y="53"/>
                      <a:pt x="3" y="41"/>
                    </a:cubicBezTo>
                    <a:cubicBezTo>
                      <a:pt x="1" y="32"/>
                      <a:pt x="1" y="23"/>
                      <a:pt x="0" y="14"/>
                    </a:cubicBezTo>
                    <a:cubicBezTo>
                      <a:pt x="0" y="3"/>
                      <a:pt x="2" y="1"/>
                      <a:pt x="13" y="0"/>
                    </a:cubicBezTo>
                    <a:cubicBezTo>
                      <a:pt x="16" y="0"/>
                      <a:pt x="19" y="1"/>
                      <a:pt x="23" y="1"/>
                    </a:cubicBezTo>
                    <a:cubicBezTo>
                      <a:pt x="23" y="22"/>
                      <a:pt x="23" y="42"/>
                      <a:pt x="2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54"/>
              <p:cNvSpPr/>
              <p:nvPr/>
            </p:nvSpPr>
            <p:spPr bwMode="auto">
              <a:xfrm>
                <a:off x="5867400" y="3529013"/>
                <a:ext cx="107950" cy="68263"/>
              </a:xfrm>
              <a:custGeom>
                <a:avLst/>
                <a:gdLst>
                  <a:gd name="T0" fmla="*/ 19 w 43"/>
                  <a:gd name="T1" fmla="*/ 26 h 27"/>
                  <a:gd name="T2" fmla="*/ 16 w 43"/>
                  <a:gd name="T3" fmla="*/ 26 h 27"/>
                  <a:gd name="T4" fmla="*/ 0 w 43"/>
                  <a:gd name="T5" fmla="*/ 22 h 27"/>
                  <a:gd name="T6" fmla="*/ 7 w 43"/>
                  <a:gd name="T7" fmla="*/ 4 h 27"/>
                  <a:gd name="T8" fmla="*/ 9 w 43"/>
                  <a:gd name="T9" fmla="*/ 2 h 27"/>
                  <a:gd name="T10" fmla="*/ 39 w 43"/>
                  <a:gd name="T11" fmla="*/ 14 h 27"/>
                  <a:gd name="T12" fmla="*/ 33 w 43"/>
                  <a:gd name="T13" fmla="*/ 26 h 27"/>
                  <a:gd name="T14" fmla="*/ 19 w 43"/>
                  <a:gd name="T15" fmla="*/ 27 h 27"/>
                  <a:gd name="T16" fmla="*/ 19 w 43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27">
                    <a:moveTo>
                      <a:pt x="19" y="26"/>
                    </a:moveTo>
                    <a:cubicBezTo>
                      <a:pt x="18" y="26"/>
                      <a:pt x="17" y="27"/>
                      <a:pt x="16" y="26"/>
                    </a:cubicBezTo>
                    <a:cubicBezTo>
                      <a:pt x="10" y="25"/>
                      <a:pt x="5" y="23"/>
                      <a:pt x="0" y="22"/>
                    </a:cubicBezTo>
                    <a:cubicBezTo>
                      <a:pt x="3" y="16"/>
                      <a:pt x="5" y="10"/>
                      <a:pt x="7" y="4"/>
                    </a:cubicBezTo>
                    <a:cubicBezTo>
                      <a:pt x="8" y="3"/>
                      <a:pt x="9" y="2"/>
                      <a:pt x="9" y="2"/>
                    </a:cubicBezTo>
                    <a:cubicBezTo>
                      <a:pt x="15" y="0"/>
                      <a:pt x="37" y="8"/>
                      <a:pt x="39" y="14"/>
                    </a:cubicBezTo>
                    <a:cubicBezTo>
                      <a:pt x="43" y="21"/>
                      <a:pt x="41" y="24"/>
                      <a:pt x="33" y="26"/>
                    </a:cubicBezTo>
                    <a:cubicBezTo>
                      <a:pt x="29" y="26"/>
                      <a:pt x="24" y="26"/>
                      <a:pt x="19" y="27"/>
                    </a:cubicBezTo>
                    <a:cubicBezTo>
                      <a:pt x="19" y="27"/>
                      <a:pt x="19" y="26"/>
                      <a:pt x="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55"/>
              <p:cNvSpPr>
                <a:spLocks noEditPoints="1"/>
              </p:cNvSpPr>
              <p:nvPr/>
            </p:nvSpPr>
            <p:spPr bwMode="auto">
              <a:xfrm>
                <a:off x="5922963" y="4691063"/>
                <a:ext cx="87313" cy="150813"/>
              </a:xfrm>
              <a:custGeom>
                <a:avLst/>
                <a:gdLst>
                  <a:gd name="T0" fmla="*/ 35 w 35"/>
                  <a:gd name="T1" fmla="*/ 32 h 60"/>
                  <a:gd name="T2" fmla="*/ 32 w 35"/>
                  <a:gd name="T3" fmla="*/ 48 h 60"/>
                  <a:gd name="T4" fmla="*/ 18 w 35"/>
                  <a:gd name="T5" fmla="*/ 58 h 60"/>
                  <a:gd name="T6" fmla="*/ 4 w 35"/>
                  <a:gd name="T7" fmla="*/ 49 h 60"/>
                  <a:gd name="T8" fmla="*/ 1 w 35"/>
                  <a:gd name="T9" fmla="*/ 12 h 60"/>
                  <a:gd name="T10" fmla="*/ 16 w 35"/>
                  <a:gd name="T11" fmla="*/ 1 h 60"/>
                  <a:gd name="T12" fmla="*/ 31 w 35"/>
                  <a:gd name="T13" fmla="*/ 11 h 60"/>
                  <a:gd name="T14" fmla="*/ 35 w 35"/>
                  <a:gd name="T15" fmla="*/ 32 h 60"/>
                  <a:gd name="T16" fmla="*/ 29 w 35"/>
                  <a:gd name="T17" fmla="*/ 34 h 60"/>
                  <a:gd name="T18" fmla="*/ 24 w 35"/>
                  <a:gd name="T19" fmla="*/ 11 h 60"/>
                  <a:gd name="T20" fmla="*/ 14 w 35"/>
                  <a:gd name="T21" fmla="*/ 3 h 60"/>
                  <a:gd name="T22" fmla="*/ 5 w 35"/>
                  <a:gd name="T23" fmla="*/ 14 h 60"/>
                  <a:gd name="T24" fmla="*/ 7 w 35"/>
                  <a:gd name="T25" fmla="*/ 39 h 60"/>
                  <a:gd name="T26" fmla="*/ 19 w 35"/>
                  <a:gd name="T27" fmla="*/ 56 h 60"/>
                  <a:gd name="T28" fmla="*/ 29 w 35"/>
                  <a:gd name="T29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60">
                    <a:moveTo>
                      <a:pt x="35" y="32"/>
                    </a:moveTo>
                    <a:cubicBezTo>
                      <a:pt x="34" y="38"/>
                      <a:pt x="34" y="44"/>
                      <a:pt x="32" y="48"/>
                    </a:cubicBezTo>
                    <a:cubicBezTo>
                      <a:pt x="29" y="52"/>
                      <a:pt x="23" y="56"/>
                      <a:pt x="18" y="58"/>
                    </a:cubicBezTo>
                    <a:cubicBezTo>
                      <a:pt x="12" y="60"/>
                      <a:pt x="5" y="56"/>
                      <a:pt x="4" y="49"/>
                    </a:cubicBezTo>
                    <a:cubicBezTo>
                      <a:pt x="1" y="37"/>
                      <a:pt x="0" y="24"/>
                      <a:pt x="1" y="12"/>
                    </a:cubicBezTo>
                    <a:cubicBezTo>
                      <a:pt x="2" y="5"/>
                      <a:pt x="8" y="1"/>
                      <a:pt x="16" y="1"/>
                    </a:cubicBezTo>
                    <a:cubicBezTo>
                      <a:pt x="24" y="0"/>
                      <a:pt x="29" y="4"/>
                      <a:pt x="31" y="11"/>
                    </a:cubicBezTo>
                    <a:cubicBezTo>
                      <a:pt x="33" y="18"/>
                      <a:pt x="34" y="25"/>
                      <a:pt x="35" y="32"/>
                    </a:cubicBezTo>
                    <a:close/>
                    <a:moveTo>
                      <a:pt x="29" y="34"/>
                    </a:moveTo>
                    <a:cubicBezTo>
                      <a:pt x="28" y="28"/>
                      <a:pt x="27" y="19"/>
                      <a:pt x="24" y="11"/>
                    </a:cubicBezTo>
                    <a:cubicBezTo>
                      <a:pt x="23" y="7"/>
                      <a:pt x="17" y="3"/>
                      <a:pt x="14" y="3"/>
                    </a:cubicBezTo>
                    <a:cubicBezTo>
                      <a:pt x="10" y="4"/>
                      <a:pt x="6" y="10"/>
                      <a:pt x="5" y="14"/>
                    </a:cubicBezTo>
                    <a:cubicBezTo>
                      <a:pt x="4" y="22"/>
                      <a:pt x="5" y="31"/>
                      <a:pt x="7" y="39"/>
                    </a:cubicBezTo>
                    <a:cubicBezTo>
                      <a:pt x="8" y="51"/>
                      <a:pt x="13" y="57"/>
                      <a:pt x="19" y="56"/>
                    </a:cubicBezTo>
                    <a:cubicBezTo>
                      <a:pt x="30" y="54"/>
                      <a:pt x="28" y="45"/>
                      <a:pt x="2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56"/>
              <p:cNvSpPr>
                <a:spLocks noEditPoints="1"/>
              </p:cNvSpPr>
              <p:nvPr/>
            </p:nvSpPr>
            <p:spPr bwMode="auto">
              <a:xfrm>
                <a:off x="5659438" y="4687888"/>
                <a:ext cx="107950" cy="144463"/>
              </a:xfrm>
              <a:custGeom>
                <a:avLst/>
                <a:gdLst>
                  <a:gd name="T0" fmla="*/ 6 w 43"/>
                  <a:gd name="T1" fmla="*/ 57 h 57"/>
                  <a:gd name="T2" fmla="*/ 28 w 43"/>
                  <a:gd name="T3" fmla="*/ 32 h 57"/>
                  <a:gd name="T4" fmla="*/ 10 w 43"/>
                  <a:gd name="T5" fmla="*/ 34 h 57"/>
                  <a:gd name="T6" fmla="*/ 1 w 43"/>
                  <a:gd name="T7" fmla="*/ 15 h 57"/>
                  <a:gd name="T8" fmla="*/ 17 w 43"/>
                  <a:gd name="T9" fmla="*/ 0 h 57"/>
                  <a:gd name="T10" fmla="*/ 35 w 43"/>
                  <a:gd name="T11" fmla="*/ 11 h 57"/>
                  <a:gd name="T12" fmla="*/ 6 w 43"/>
                  <a:gd name="T13" fmla="*/ 57 h 57"/>
                  <a:gd name="T14" fmla="*/ 30 w 43"/>
                  <a:gd name="T15" fmla="*/ 18 h 57"/>
                  <a:gd name="T16" fmla="*/ 18 w 43"/>
                  <a:gd name="T17" fmla="*/ 3 h 57"/>
                  <a:gd name="T18" fmla="*/ 7 w 43"/>
                  <a:gd name="T19" fmla="*/ 17 h 57"/>
                  <a:gd name="T20" fmla="*/ 19 w 43"/>
                  <a:gd name="T21" fmla="*/ 32 h 57"/>
                  <a:gd name="T22" fmla="*/ 30 w 43"/>
                  <a:gd name="T23" fmla="*/ 1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57">
                    <a:moveTo>
                      <a:pt x="6" y="57"/>
                    </a:moveTo>
                    <a:cubicBezTo>
                      <a:pt x="18" y="52"/>
                      <a:pt x="27" y="45"/>
                      <a:pt x="28" y="32"/>
                    </a:cubicBezTo>
                    <a:cubicBezTo>
                      <a:pt x="22" y="33"/>
                      <a:pt x="15" y="35"/>
                      <a:pt x="10" y="34"/>
                    </a:cubicBezTo>
                    <a:cubicBezTo>
                      <a:pt x="0" y="31"/>
                      <a:pt x="0" y="23"/>
                      <a:pt x="1" y="15"/>
                    </a:cubicBezTo>
                    <a:cubicBezTo>
                      <a:pt x="2" y="7"/>
                      <a:pt x="9" y="1"/>
                      <a:pt x="17" y="0"/>
                    </a:cubicBezTo>
                    <a:cubicBezTo>
                      <a:pt x="26" y="0"/>
                      <a:pt x="32" y="3"/>
                      <a:pt x="35" y="11"/>
                    </a:cubicBezTo>
                    <a:cubicBezTo>
                      <a:pt x="43" y="31"/>
                      <a:pt x="28" y="55"/>
                      <a:pt x="6" y="57"/>
                    </a:cubicBezTo>
                    <a:close/>
                    <a:moveTo>
                      <a:pt x="30" y="18"/>
                    </a:moveTo>
                    <a:cubicBezTo>
                      <a:pt x="30" y="9"/>
                      <a:pt x="25" y="3"/>
                      <a:pt x="18" y="3"/>
                    </a:cubicBezTo>
                    <a:cubicBezTo>
                      <a:pt x="12" y="2"/>
                      <a:pt x="7" y="8"/>
                      <a:pt x="7" y="17"/>
                    </a:cubicBezTo>
                    <a:cubicBezTo>
                      <a:pt x="7" y="25"/>
                      <a:pt x="12" y="32"/>
                      <a:pt x="19" y="32"/>
                    </a:cubicBezTo>
                    <a:cubicBezTo>
                      <a:pt x="25" y="32"/>
                      <a:pt x="30" y="26"/>
                      <a:pt x="3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57"/>
              <p:cNvSpPr/>
              <p:nvPr/>
            </p:nvSpPr>
            <p:spPr bwMode="auto">
              <a:xfrm>
                <a:off x="6127750" y="4652963"/>
                <a:ext cx="107950" cy="150813"/>
              </a:xfrm>
              <a:custGeom>
                <a:avLst/>
                <a:gdLst>
                  <a:gd name="T0" fmla="*/ 31 w 43"/>
                  <a:gd name="T1" fmla="*/ 57 h 60"/>
                  <a:gd name="T2" fmla="*/ 13 w 43"/>
                  <a:gd name="T3" fmla="*/ 53 h 60"/>
                  <a:gd name="T4" fmla="*/ 26 w 43"/>
                  <a:gd name="T5" fmla="*/ 0 h 60"/>
                  <a:gd name="T6" fmla="*/ 14 w 43"/>
                  <a:gd name="T7" fmla="*/ 32 h 60"/>
                  <a:gd name="T8" fmla="*/ 35 w 43"/>
                  <a:gd name="T9" fmla="*/ 26 h 60"/>
                  <a:gd name="T10" fmla="*/ 42 w 43"/>
                  <a:gd name="T11" fmla="*/ 42 h 60"/>
                  <a:gd name="T12" fmla="*/ 31 w 43"/>
                  <a:gd name="T13" fmla="*/ 58 h 60"/>
                  <a:gd name="T14" fmla="*/ 33 w 43"/>
                  <a:gd name="T15" fmla="*/ 33 h 60"/>
                  <a:gd name="T16" fmla="*/ 22 w 43"/>
                  <a:gd name="T17" fmla="*/ 30 h 60"/>
                  <a:gd name="T18" fmla="*/ 15 w 43"/>
                  <a:gd name="T19" fmla="*/ 41 h 60"/>
                  <a:gd name="T20" fmla="*/ 31 w 43"/>
                  <a:gd name="T21" fmla="*/ 5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60">
                    <a:moveTo>
                      <a:pt x="31" y="57"/>
                    </a:moveTo>
                    <a:cubicBezTo>
                      <a:pt x="24" y="60"/>
                      <a:pt x="18" y="59"/>
                      <a:pt x="13" y="53"/>
                    </a:cubicBezTo>
                    <a:cubicBezTo>
                      <a:pt x="0" y="37"/>
                      <a:pt x="6" y="8"/>
                      <a:pt x="26" y="0"/>
                    </a:cubicBezTo>
                    <a:cubicBezTo>
                      <a:pt x="13" y="14"/>
                      <a:pt x="11" y="20"/>
                      <a:pt x="14" y="32"/>
                    </a:cubicBezTo>
                    <a:cubicBezTo>
                      <a:pt x="20" y="26"/>
                      <a:pt x="27" y="19"/>
                      <a:pt x="35" y="26"/>
                    </a:cubicBezTo>
                    <a:cubicBezTo>
                      <a:pt x="39" y="29"/>
                      <a:pt x="42" y="36"/>
                      <a:pt x="42" y="42"/>
                    </a:cubicBezTo>
                    <a:cubicBezTo>
                      <a:pt x="43" y="49"/>
                      <a:pt x="39" y="55"/>
                      <a:pt x="31" y="58"/>
                    </a:cubicBezTo>
                    <a:cubicBezTo>
                      <a:pt x="39" y="49"/>
                      <a:pt x="40" y="39"/>
                      <a:pt x="33" y="33"/>
                    </a:cubicBezTo>
                    <a:cubicBezTo>
                      <a:pt x="30" y="30"/>
                      <a:pt x="24" y="29"/>
                      <a:pt x="22" y="30"/>
                    </a:cubicBezTo>
                    <a:cubicBezTo>
                      <a:pt x="18" y="32"/>
                      <a:pt x="15" y="37"/>
                      <a:pt x="15" y="41"/>
                    </a:cubicBezTo>
                    <a:cubicBezTo>
                      <a:pt x="15" y="50"/>
                      <a:pt x="21" y="55"/>
                      <a:pt x="3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58"/>
              <p:cNvSpPr/>
              <p:nvPr/>
            </p:nvSpPr>
            <p:spPr bwMode="auto">
              <a:xfrm>
                <a:off x="5429250" y="4665663"/>
                <a:ext cx="76200" cy="141288"/>
              </a:xfrm>
              <a:custGeom>
                <a:avLst/>
                <a:gdLst>
                  <a:gd name="T0" fmla="*/ 25 w 30"/>
                  <a:gd name="T1" fmla="*/ 56 h 56"/>
                  <a:gd name="T2" fmla="*/ 0 w 30"/>
                  <a:gd name="T3" fmla="*/ 50 h 56"/>
                  <a:gd name="T4" fmla="*/ 13 w 30"/>
                  <a:gd name="T5" fmla="*/ 40 h 56"/>
                  <a:gd name="T6" fmla="*/ 22 w 30"/>
                  <a:gd name="T7" fmla="*/ 4 h 56"/>
                  <a:gd name="T8" fmla="*/ 7 w 30"/>
                  <a:gd name="T9" fmla="*/ 5 h 56"/>
                  <a:gd name="T10" fmla="*/ 7 w 30"/>
                  <a:gd name="T11" fmla="*/ 3 h 56"/>
                  <a:gd name="T12" fmla="*/ 30 w 30"/>
                  <a:gd name="T13" fmla="*/ 0 h 56"/>
                  <a:gd name="T14" fmla="*/ 19 w 30"/>
                  <a:gd name="T15" fmla="*/ 40 h 56"/>
                  <a:gd name="T16" fmla="*/ 25 w 30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6">
                    <a:moveTo>
                      <a:pt x="25" y="56"/>
                    </a:moveTo>
                    <a:cubicBezTo>
                      <a:pt x="17" y="54"/>
                      <a:pt x="8" y="52"/>
                      <a:pt x="0" y="50"/>
                    </a:cubicBezTo>
                    <a:cubicBezTo>
                      <a:pt x="10" y="50"/>
                      <a:pt x="10" y="50"/>
                      <a:pt x="13" y="40"/>
                    </a:cubicBezTo>
                    <a:cubicBezTo>
                      <a:pt x="16" y="28"/>
                      <a:pt x="19" y="17"/>
                      <a:pt x="22" y="4"/>
                    </a:cubicBezTo>
                    <a:cubicBezTo>
                      <a:pt x="16" y="4"/>
                      <a:pt x="11" y="5"/>
                      <a:pt x="7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14" y="2"/>
                      <a:pt x="21" y="1"/>
                      <a:pt x="30" y="0"/>
                    </a:cubicBezTo>
                    <a:cubicBezTo>
                      <a:pt x="26" y="14"/>
                      <a:pt x="23" y="27"/>
                      <a:pt x="19" y="40"/>
                    </a:cubicBezTo>
                    <a:cubicBezTo>
                      <a:pt x="17" y="46"/>
                      <a:pt x="15" y="53"/>
                      <a:pt x="25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24" name="文本占位符 65"/>
          <p:cNvSpPr>
            <a:spLocks noGrp="1"/>
          </p:cNvSpPr>
          <p:nvPr>
            <p:ph type="body" idx="16" hasCustomPrompt="1"/>
          </p:nvPr>
        </p:nvSpPr>
        <p:spPr>
          <a:xfrm>
            <a:off x="1097899" y="253874"/>
            <a:ext cx="2649600" cy="6059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none" lIns="72000" tIns="0" rIns="252000" bIns="0" anchor="ctr" anchorCtr="0">
            <a:sp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spc="0">
                <a:solidFill>
                  <a:srgbClr val="FFFFFF"/>
                </a:solidFill>
                <a:latin typeface="+mj-ea"/>
                <a:ea typeface="+mj-ea"/>
                <a:sym typeface="思源宋体 CN Heavy" panose="02020900000000000000" pitchFamily="18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标题文字输入</a:t>
            </a:r>
            <a:endParaRPr lang="zh-CN" alt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多人介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 userDrawn="1"/>
        </p:nvGrpSpPr>
        <p:grpSpPr>
          <a:xfrm rot="169789">
            <a:off x="7333468" y="1757113"/>
            <a:ext cx="5694860" cy="5835138"/>
            <a:chOff x="377825" y="6983413"/>
            <a:chExt cx="5284788" cy="5414962"/>
          </a:xfrm>
          <a:solidFill>
            <a:schemeClr val="accent1">
              <a:alpha val="4000"/>
            </a:schemeClr>
          </a:solidFill>
        </p:grpSpPr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2787650" y="9477375"/>
              <a:ext cx="2874963" cy="1692275"/>
            </a:xfrm>
            <a:custGeom>
              <a:avLst/>
              <a:gdLst>
                <a:gd name="T0" fmla="*/ 209 w 888"/>
                <a:gd name="T1" fmla="*/ 128 h 522"/>
                <a:gd name="T2" fmla="*/ 324 w 888"/>
                <a:gd name="T3" fmla="*/ 64 h 522"/>
                <a:gd name="T4" fmla="*/ 539 w 888"/>
                <a:gd name="T5" fmla="*/ 2 h 522"/>
                <a:gd name="T6" fmla="*/ 641 w 888"/>
                <a:gd name="T7" fmla="*/ 7 h 522"/>
                <a:gd name="T8" fmla="*/ 760 w 888"/>
                <a:gd name="T9" fmla="*/ 108 h 522"/>
                <a:gd name="T10" fmla="*/ 786 w 888"/>
                <a:gd name="T11" fmla="*/ 130 h 522"/>
                <a:gd name="T12" fmla="*/ 852 w 888"/>
                <a:gd name="T13" fmla="*/ 159 h 522"/>
                <a:gd name="T14" fmla="*/ 854 w 888"/>
                <a:gd name="T15" fmla="*/ 230 h 522"/>
                <a:gd name="T16" fmla="*/ 745 w 888"/>
                <a:gd name="T17" fmla="*/ 274 h 522"/>
                <a:gd name="T18" fmla="*/ 513 w 888"/>
                <a:gd name="T19" fmla="*/ 252 h 522"/>
                <a:gd name="T20" fmla="*/ 439 w 888"/>
                <a:gd name="T21" fmla="*/ 217 h 522"/>
                <a:gd name="T22" fmla="*/ 398 w 888"/>
                <a:gd name="T23" fmla="*/ 208 h 522"/>
                <a:gd name="T24" fmla="*/ 358 w 888"/>
                <a:gd name="T25" fmla="*/ 230 h 522"/>
                <a:gd name="T26" fmla="*/ 331 w 888"/>
                <a:gd name="T27" fmla="*/ 305 h 522"/>
                <a:gd name="T28" fmla="*/ 304 w 888"/>
                <a:gd name="T29" fmla="*/ 395 h 522"/>
                <a:gd name="T30" fmla="*/ 171 w 888"/>
                <a:gd name="T31" fmla="*/ 512 h 522"/>
                <a:gd name="T32" fmla="*/ 85 w 888"/>
                <a:gd name="T33" fmla="*/ 521 h 522"/>
                <a:gd name="T34" fmla="*/ 5 w 888"/>
                <a:gd name="T35" fmla="*/ 426 h 522"/>
                <a:gd name="T36" fmla="*/ 234 w 888"/>
                <a:gd name="T37" fmla="*/ 161 h 522"/>
                <a:gd name="T38" fmla="*/ 427 w 888"/>
                <a:gd name="T39" fmla="*/ 187 h 522"/>
                <a:gd name="T40" fmla="*/ 531 w 888"/>
                <a:gd name="T41" fmla="*/ 233 h 522"/>
                <a:gd name="T42" fmla="*/ 720 w 888"/>
                <a:gd name="T43" fmla="*/ 247 h 522"/>
                <a:gd name="T44" fmla="*/ 809 w 888"/>
                <a:gd name="T45" fmla="*/ 222 h 522"/>
                <a:gd name="T46" fmla="*/ 837 w 888"/>
                <a:gd name="T47" fmla="*/ 207 h 522"/>
                <a:gd name="T48" fmla="*/ 838 w 888"/>
                <a:gd name="T49" fmla="*/ 174 h 522"/>
                <a:gd name="T50" fmla="*/ 786 w 888"/>
                <a:gd name="T51" fmla="*/ 142 h 522"/>
                <a:gd name="T52" fmla="*/ 756 w 888"/>
                <a:gd name="T53" fmla="*/ 115 h 522"/>
                <a:gd name="T54" fmla="*/ 631 w 888"/>
                <a:gd name="T55" fmla="*/ 32 h 522"/>
                <a:gd name="T56" fmla="*/ 411 w 888"/>
                <a:gd name="T57" fmla="*/ 46 h 522"/>
                <a:gd name="T58" fmla="*/ 224 w 888"/>
                <a:gd name="T59" fmla="*/ 126 h 522"/>
                <a:gd name="T60" fmla="*/ 211 w 888"/>
                <a:gd name="T61" fmla="*/ 131 h 522"/>
                <a:gd name="T62" fmla="*/ 209 w 888"/>
                <a:gd name="T63" fmla="*/ 128 h 522"/>
                <a:gd name="T64" fmla="*/ 403 w 888"/>
                <a:gd name="T65" fmla="*/ 196 h 522"/>
                <a:gd name="T66" fmla="*/ 395 w 888"/>
                <a:gd name="T67" fmla="*/ 190 h 522"/>
                <a:gd name="T68" fmla="*/ 220 w 888"/>
                <a:gd name="T69" fmla="*/ 178 h 522"/>
                <a:gd name="T70" fmla="*/ 70 w 888"/>
                <a:gd name="T71" fmla="*/ 294 h 522"/>
                <a:gd name="T72" fmla="*/ 17 w 888"/>
                <a:gd name="T73" fmla="*/ 400 h 522"/>
                <a:gd name="T74" fmla="*/ 104 w 888"/>
                <a:gd name="T75" fmla="*/ 503 h 522"/>
                <a:gd name="T76" fmla="*/ 201 w 888"/>
                <a:gd name="T77" fmla="*/ 478 h 522"/>
                <a:gd name="T78" fmla="*/ 292 w 888"/>
                <a:gd name="T79" fmla="*/ 364 h 522"/>
                <a:gd name="T80" fmla="*/ 313 w 888"/>
                <a:gd name="T81" fmla="*/ 279 h 522"/>
                <a:gd name="T82" fmla="*/ 403 w 888"/>
                <a:gd name="T83" fmla="*/ 19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8" h="522">
                  <a:moveTo>
                    <a:pt x="209" y="128"/>
                  </a:moveTo>
                  <a:cubicBezTo>
                    <a:pt x="247" y="107"/>
                    <a:pt x="285" y="84"/>
                    <a:pt x="324" y="64"/>
                  </a:cubicBezTo>
                  <a:cubicBezTo>
                    <a:pt x="392" y="31"/>
                    <a:pt x="463" y="7"/>
                    <a:pt x="539" y="2"/>
                  </a:cubicBezTo>
                  <a:cubicBezTo>
                    <a:pt x="573" y="0"/>
                    <a:pt x="608" y="1"/>
                    <a:pt x="641" y="7"/>
                  </a:cubicBezTo>
                  <a:cubicBezTo>
                    <a:pt x="698" y="19"/>
                    <a:pt x="735" y="58"/>
                    <a:pt x="760" y="108"/>
                  </a:cubicBezTo>
                  <a:cubicBezTo>
                    <a:pt x="766" y="120"/>
                    <a:pt x="774" y="126"/>
                    <a:pt x="786" y="130"/>
                  </a:cubicBezTo>
                  <a:cubicBezTo>
                    <a:pt x="809" y="139"/>
                    <a:pt x="831" y="147"/>
                    <a:pt x="852" y="159"/>
                  </a:cubicBezTo>
                  <a:cubicBezTo>
                    <a:pt x="887" y="180"/>
                    <a:pt x="888" y="206"/>
                    <a:pt x="854" y="230"/>
                  </a:cubicBezTo>
                  <a:cubicBezTo>
                    <a:pt x="821" y="253"/>
                    <a:pt x="784" y="267"/>
                    <a:pt x="745" y="274"/>
                  </a:cubicBezTo>
                  <a:cubicBezTo>
                    <a:pt x="665" y="288"/>
                    <a:pt x="588" y="281"/>
                    <a:pt x="513" y="252"/>
                  </a:cubicBezTo>
                  <a:cubicBezTo>
                    <a:pt x="488" y="242"/>
                    <a:pt x="464" y="227"/>
                    <a:pt x="439" y="217"/>
                  </a:cubicBezTo>
                  <a:cubicBezTo>
                    <a:pt x="426" y="212"/>
                    <a:pt x="412" y="210"/>
                    <a:pt x="398" y="208"/>
                  </a:cubicBezTo>
                  <a:cubicBezTo>
                    <a:pt x="381" y="206"/>
                    <a:pt x="365" y="214"/>
                    <a:pt x="358" y="230"/>
                  </a:cubicBezTo>
                  <a:cubicBezTo>
                    <a:pt x="347" y="254"/>
                    <a:pt x="339" y="280"/>
                    <a:pt x="331" y="305"/>
                  </a:cubicBezTo>
                  <a:cubicBezTo>
                    <a:pt x="321" y="335"/>
                    <a:pt x="313" y="365"/>
                    <a:pt x="304" y="395"/>
                  </a:cubicBezTo>
                  <a:cubicBezTo>
                    <a:pt x="283" y="460"/>
                    <a:pt x="234" y="495"/>
                    <a:pt x="171" y="512"/>
                  </a:cubicBezTo>
                  <a:cubicBezTo>
                    <a:pt x="144" y="519"/>
                    <a:pt x="114" y="522"/>
                    <a:pt x="85" y="521"/>
                  </a:cubicBezTo>
                  <a:cubicBezTo>
                    <a:pt x="33" y="519"/>
                    <a:pt x="0" y="479"/>
                    <a:pt x="5" y="426"/>
                  </a:cubicBezTo>
                  <a:cubicBezTo>
                    <a:pt x="15" y="320"/>
                    <a:pt x="94" y="194"/>
                    <a:pt x="234" y="161"/>
                  </a:cubicBezTo>
                  <a:cubicBezTo>
                    <a:pt x="303" y="145"/>
                    <a:pt x="365" y="161"/>
                    <a:pt x="427" y="187"/>
                  </a:cubicBezTo>
                  <a:cubicBezTo>
                    <a:pt x="462" y="202"/>
                    <a:pt x="496" y="217"/>
                    <a:pt x="531" y="233"/>
                  </a:cubicBezTo>
                  <a:cubicBezTo>
                    <a:pt x="592" y="260"/>
                    <a:pt x="656" y="261"/>
                    <a:pt x="720" y="247"/>
                  </a:cubicBezTo>
                  <a:cubicBezTo>
                    <a:pt x="750" y="241"/>
                    <a:pt x="780" y="231"/>
                    <a:pt x="809" y="222"/>
                  </a:cubicBezTo>
                  <a:cubicBezTo>
                    <a:pt x="819" y="218"/>
                    <a:pt x="829" y="213"/>
                    <a:pt x="837" y="207"/>
                  </a:cubicBezTo>
                  <a:cubicBezTo>
                    <a:pt x="851" y="197"/>
                    <a:pt x="852" y="184"/>
                    <a:pt x="838" y="174"/>
                  </a:cubicBezTo>
                  <a:cubicBezTo>
                    <a:pt x="822" y="161"/>
                    <a:pt x="804" y="151"/>
                    <a:pt x="786" y="142"/>
                  </a:cubicBezTo>
                  <a:cubicBezTo>
                    <a:pt x="774" y="135"/>
                    <a:pt x="763" y="128"/>
                    <a:pt x="756" y="115"/>
                  </a:cubicBezTo>
                  <a:cubicBezTo>
                    <a:pt x="728" y="67"/>
                    <a:pt x="682" y="45"/>
                    <a:pt x="631" y="32"/>
                  </a:cubicBezTo>
                  <a:cubicBezTo>
                    <a:pt x="556" y="13"/>
                    <a:pt x="483" y="25"/>
                    <a:pt x="411" y="46"/>
                  </a:cubicBezTo>
                  <a:cubicBezTo>
                    <a:pt x="345" y="65"/>
                    <a:pt x="285" y="97"/>
                    <a:pt x="224" y="126"/>
                  </a:cubicBezTo>
                  <a:cubicBezTo>
                    <a:pt x="220" y="128"/>
                    <a:pt x="215" y="130"/>
                    <a:pt x="211" y="131"/>
                  </a:cubicBezTo>
                  <a:cubicBezTo>
                    <a:pt x="210" y="130"/>
                    <a:pt x="210" y="129"/>
                    <a:pt x="209" y="128"/>
                  </a:cubicBezTo>
                  <a:close/>
                  <a:moveTo>
                    <a:pt x="403" y="196"/>
                  </a:moveTo>
                  <a:cubicBezTo>
                    <a:pt x="400" y="193"/>
                    <a:pt x="398" y="192"/>
                    <a:pt x="395" y="190"/>
                  </a:cubicBezTo>
                  <a:cubicBezTo>
                    <a:pt x="339" y="160"/>
                    <a:pt x="279" y="157"/>
                    <a:pt x="220" y="178"/>
                  </a:cubicBezTo>
                  <a:cubicBezTo>
                    <a:pt x="158" y="200"/>
                    <a:pt x="111" y="244"/>
                    <a:pt x="70" y="294"/>
                  </a:cubicBezTo>
                  <a:cubicBezTo>
                    <a:pt x="45" y="325"/>
                    <a:pt x="24" y="360"/>
                    <a:pt x="17" y="400"/>
                  </a:cubicBezTo>
                  <a:cubicBezTo>
                    <a:pt x="6" y="460"/>
                    <a:pt x="43" y="504"/>
                    <a:pt x="104" y="503"/>
                  </a:cubicBezTo>
                  <a:cubicBezTo>
                    <a:pt x="138" y="503"/>
                    <a:pt x="170" y="492"/>
                    <a:pt x="201" y="478"/>
                  </a:cubicBezTo>
                  <a:cubicBezTo>
                    <a:pt x="252" y="456"/>
                    <a:pt x="280" y="417"/>
                    <a:pt x="292" y="364"/>
                  </a:cubicBezTo>
                  <a:cubicBezTo>
                    <a:pt x="299" y="336"/>
                    <a:pt x="306" y="308"/>
                    <a:pt x="313" y="279"/>
                  </a:cubicBezTo>
                  <a:cubicBezTo>
                    <a:pt x="327" y="222"/>
                    <a:pt x="347" y="203"/>
                    <a:pt x="403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2765425" y="7048500"/>
              <a:ext cx="1139825" cy="3148013"/>
            </a:xfrm>
            <a:custGeom>
              <a:avLst/>
              <a:gdLst>
                <a:gd name="T0" fmla="*/ 167 w 352"/>
                <a:gd name="T1" fmla="*/ 889 h 971"/>
                <a:gd name="T2" fmla="*/ 231 w 352"/>
                <a:gd name="T3" fmla="*/ 720 h 971"/>
                <a:gd name="T4" fmla="*/ 303 w 352"/>
                <a:gd name="T5" fmla="*/ 421 h 971"/>
                <a:gd name="T6" fmla="*/ 298 w 352"/>
                <a:gd name="T7" fmla="*/ 228 h 971"/>
                <a:gd name="T8" fmla="*/ 266 w 352"/>
                <a:gd name="T9" fmla="*/ 165 h 971"/>
                <a:gd name="T10" fmla="*/ 217 w 352"/>
                <a:gd name="T11" fmla="*/ 50 h 971"/>
                <a:gd name="T12" fmla="*/ 197 w 352"/>
                <a:gd name="T13" fmla="*/ 43 h 971"/>
                <a:gd name="T14" fmla="*/ 51 w 352"/>
                <a:gd name="T15" fmla="*/ 264 h 971"/>
                <a:gd name="T16" fmla="*/ 39 w 352"/>
                <a:gd name="T17" fmla="*/ 437 h 971"/>
                <a:gd name="T18" fmla="*/ 59 w 352"/>
                <a:gd name="T19" fmla="*/ 682 h 971"/>
                <a:gd name="T20" fmla="*/ 71 w 352"/>
                <a:gd name="T21" fmla="*/ 905 h 971"/>
                <a:gd name="T22" fmla="*/ 79 w 352"/>
                <a:gd name="T23" fmla="*/ 955 h 971"/>
                <a:gd name="T24" fmla="*/ 79 w 352"/>
                <a:gd name="T25" fmla="*/ 970 h 971"/>
                <a:gd name="T26" fmla="*/ 73 w 352"/>
                <a:gd name="T27" fmla="*/ 971 h 971"/>
                <a:gd name="T28" fmla="*/ 59 w 352"/>
                <a:gd name="T29" fmla="*/ 914 h 971"/>
                <a:gd name="T30" fmla="*/ 41 w 352"/>
                <a:gd name="T31" fmla="*/ 696 h 971"/>
                <a:gd name="T32" fmla="*/ 22 w 352"/>
                <a:gd name="T33" fmla="*/ 461 h 971"/>
                <a:gd name="T34" fmla="*/ 8 w 352"/>
                <a:gd name="T35" fmla="*/ 389 h 971"/>
                <a:gd name="T36" fmla="*/ 39 w 352"/>
                <a:gd name="T37" fmla="*/ 228 h 971"/>
                <a:gd name="T38" fmla="*/ 193 w 352"/>
                <a:gd name="T39" fmla="*/ 14 h 971"/>
                <a:gd name="T40" fmla="*/ 218 w 352"/>
                <a:gd name="T41" fmla="*/ 0 h 971"/>
                <a:gd name="T42" fmla="*/ 224 w 352"/>
                <a:gd name="T43" fmla="*/ 25 h 971"/>
                <a:gd name="T44" fmla="*/ 262 w 352"/>
                <a:gd name="T45" fmla="*/ 110 h 971"/>
                <a:gd name="T46" fmla="*/ 316 w 352"/>
                <a:gd name="T47" fmla="*/ 193 h 971"/>
                <a:gd name="T48" fmla="*/ 333 w 352"/>
                <a:gd name="T49" fmla="*/ 406 h 971"/>
                <a:gd name="T50" fmla="*/ 287 w 352"/>
                <a:gd name="T51" fmla="*/ 567 h 971"/>
                <a:gd name="T52" fmla="*/ 237 w 352"/>
                <a:gd name="T53" fmla="*/ 757 h 971"/>
                <a:gd name="T54" fmla="*/ 187 w 352"/>
                <a:gd name="T55" fmla="*/ 873 h 971"/>
                <a:gd name="T56" fmla="*/ 170 w 352"/>
                <a:gd name="T57" fmla="*/ 892 h 971"/>
                <a:gd name="T58" fmla="*/ 167 w 352"/>
                <a:gd name="T59" fmla="*/ 88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2" h="971">
                  <a:moveTo>
                    <a:pt x="167" y="889"/>
                  </a:moveTo>
                  <a:cubicBezTo>
                    <a:pt x="203" y="838"/>
                    <a:pt x="218" y="779"/>
                    <a:pt x="231" y="720"/>
                  </a:cubicBezTo>
                  <a:cubicBezTo>
                    <a:pt x="254" y="620"/>
                    <a:pt x="280" y="521"/>
                    <a:pt x="303" y="421"/>
                  </a:cubicBezTo>
                  <a:cubicBezTo>
                    <a:pt x="318" y="357"/>
                    <a:pt x="322" y="291"/>
                    <a:pt x="298" y="228"/>
                  </a:cubicBezTo>
                  <a:cubicBezTo>
                    <a:pt x="290" y="206"/>
                    <a:pt x="279" y="185"/>
                    <a:pt x="266" y="165"/>
                  </a:cubicBezTo>
                  <a:cubicBezTo>
                    <a:pt x="244" y="129"/>
                    <a:pt x="226" y="92"/>
                    <a:pt x="217" y="50"/>
                  </a:cubicBezTo>
                  <a:cubicBezTo>
                    <a:pt x="214" y="34"/>
                    <a:pt x="208" y="32"/>
                    <a:pt x="197" y="43"/>
                  </a:cubicBezTo>
                  <a:cubicBezTo>
                    <a:pt x="135" y="108"/>
                    <a:pt x="79" y="176"/>
                    <a:pt x="51" y="264"/>
                  </a:cubicBezTo>
                  <a:cubicBezTo>
                    <a:pt x="33" y="321"/>
                    <a:pt x="30" y="379"/>
                    <a:pt x="39" y="437"/>
                  </a:cubicBezTo>
                  <a:cubicBezTo>
                    <a:pt x="52" y="518"/>
                    <a:pt x="56" y="600"/>
                    <a:pt x="59" y="682"/>
                  </a:cubicBezTo>
                  <a:cubicBezTo>
                    <a:pt x="62" y="756"/>
                    <a:pt x="66" y="831"/>
                    <a:pt x="71" y="905"/>
                  </a:cubicBezTo>
                  <a:cubicBezTo>
                    <a:pt x="72" y="922"/>
                    <a:pt x="76" y="939"/>
                    <a:pt x="79" y="955"/>
                  </a:cubicBezTo>
                  <a:cubicBezTo>
                    <a:pt x="79" y="960"/>
                    <a:pt x="79" y="965"/>
                    <a:pt x="79" y="970"/>
                  </a:cubicBezTo>
                  <a:cubicBezTo>
                    <a:pt x="77" y="970"/>
                    <a:pt x="75" y="971"/>
                    <a:pt x="73" y="971"/>
                  </a:cubicBezTo>
                  <a:cubicBezTo>
                    <a:pt x="68" y="952"/>
                    <a:pt x="61" y="934"/>
                    <a:pt x="59" y="914"/>
                  </a:cubicBezTo>
                  <a:cubicBezTo>
                    <a:pt x="52" y="842"/>
                    <a:pt x="46" y="769"/>
                    <a:pt x="41" y="696"/>
                  </a:cubicBezTo>
                  <a:cubicBezTo>
                    <a:pt x="35" y="618"/>
                    <a:pt x="29" y="539"/>
                    <a:pt x="22" y="461"/>
                  </a:cubicBezTo>
                  <a:cubicBezTo>
                    <a:pt x="20" y="436"/>
                    <a:pt x="12" y="413"/>
                    <a:pt x="8" y="389"/>
                  </a:cubicBezTo>
                  <a:cubicBezTo>
                    <a:pt x="0" y="332"/>
                    <a:pt x="16" y="279"/>
                    <a:pt x="39" y="228"/>
                  </a:cubicBezTo>
                  <a:cubicBezTo>
                    <a:pt x="75" y="145"/>
                    <a:pt x="126" y="74"/>
                    <a:pt x="193" y="14"/>
                  </a:cubicBezTo>
                  <a:cubicBezTo>
                    <a:pt x="200" y="8"/>
                    <a:pt x="210" y="5"/>
                    <a:pt x="218" y="0"/>
                  </a:cubicBezTo>
                  <a:cubicBezTo>
                    <a:pt x="220" y="8"/>
                    <a:pt x="224" y="17"/>
                    <a:pt x="224" y="25"/>
                  </a:cubicBezTo>
                  <a:cubicBezTo>
                    <a:pt x="227" y="58"/>
                    <a:pt x="244" y="84"/>
                    <a:pt x="262" y="110"/>
                  </a:cubicBezTo>
                  <a:cubicBezTo>
                    <a:pt x="280" y="138"/>
                    <a:pt x="300" y="164"/>
                    <a:pt x="316" y="193"/>
                  </a:cubicBezTo>
                  <a:cubicBezTo>
                    <a:pt x="352" y="261"/>
                    <a:pt x="351" y="334"/>
                    <a:pt x="333" y="406"/>
                  </a:cubicBezTo>
                  <a:cubicBezTo>
                    <a:pt x="319" y="460"/>
                    <a:pt x="301" y="513"/>
                    <a:pt x="287" y="567"/>
                  </a:cubicBezTo>
                  <a:cubicBezTo>
                    <a:pt x="269" y="630"/>
                    <a:pt x="255" y="694"/>
                    <a:pt x="237" y="757"/>
                  </a:cubicBezTo>
                  <a:cubicBezTo>
                    <a:pt x="226" y="798"/>
                    <a:pt x="212" y="838"/>
                    <a:pt x="187" y="873"/>
                  </a:cubicBezTo>
                  <a:cubicBezTo>
                    <a:pt x="182" y="880"/>
                    <a:pt x="176" y="886"/>
                    <a:pt x="170" y="892"/>
                  </a:cubicBezTo>
                  <a:cubicBezTo>
                    <a:pt x="169" y="891"/>
                    <a:pt x="168" y="890"/>
                    <a:pt x="167" y="8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968375" y="7385050"/>
              <a:ext cx="1520825" cy="3641725"/>
            </a:xfrm>
            <a:custGeom>
              <a:avLst/>
              <a:gdLst>
                <a:gd name="T0" fmla="*/ 141 w 470"/>
                <a:gd name="T1" fmla="*/ 62 h 1123"/>
                <a:gd name="T2" fmla="*/ 39 w 470"/>
                <a:gd name="T3" fmla="*/ 15 h 1123"/>
                <a:gd name="T4" fmla="*/ 42 w 470"/>
                <a:gd name="T5" fmla="*/ 29 h 1123"/>
                <a:gd name="T6" fmla="*/ 54 w 470"/>
                <a:gd name="T7" fmla="*/ 209 h 1123"/>
                <a:gd name="T8" fmla="*/ 31 w 470"/>
                <a:gd name="T9" fmla="*/ 372 h 1123"/>
                <a:gd name="T10" fmla="*/ 132 w 470"/>
                <a:gd name="T11" fmla="*/ 675 h 1123"/>
                <a:gd name="T12" fmla="*/ 243 w 470"/>
                <a:gd name="T13" fmla="*/ 786 h 1123"/>
                <a:gd name="T14" fmla="*/ 331 w 470"/>
                <a:gd name="T15" fmla="*/ 928 h 1123"/>
                <a:gd name="T16" fmla="*/ 470 w 470"/>
                <a:gd name="T17" fmla="*/ 1119 h 1123"/>
                <a:gd name="T18" fmla="*/ 466 w 470"/>
                <a:gd name="T19" fmla="*/ 1123 h 1123"/>
                <a:gd name="T20" fmla="*/ 420 w 470"/>
                <a:gd name="T21" fmla="*/ 1090 h 1123"/>
                <a:gd name="T22" fmla="*/ 333 w 470"/>
                <a:gd name="T23" fmla="*/ 970 h 1123"/>
                <a:gd name="T24" fmla="*/ 187 w 470"/>
                <a:gd name="T25" fmla="*/ 767 h 1123"/>
                <a:gd name="T26" fmla="*/ 86 w 470"/>
                <a:gd name="T27" fmla="*/ 662 h 1123"/>
                <a:gd name="T28" fmla="*/ 1 w 470"/>
                <a:gd name="T29" fmla="*/ 410 h 1123"/>
                <a:gd name="T30" fmla="*/ 27 w 470"/>
                <a:gd name="T31" fmla="*/ 204 h 1123"/>
                <a:gd name="T32" fmla="*/ 41 w 470"/>
                <a:gd name="T33" fmla="*/ 126 h 1123"/>
                <a:gd name="T34" fmla="*/ 25 w 470"/>
                <a:gd name="T35" fmla="*/ 26 h 1123"/>
                <a:gd name="T36" fmla="*/ 36 w 470"/>
                <a:gd name="T37" fmla="*/ 1 h 1123"/>
                <a:gd name="T38" fmla="*/ 46 w 470"/>
                <a:gd name="T39" fmla="*/ 1 h 1123"/>
                <a:gd name="T40" fmla="*/ 141 w 470"/>
                <a:gd name="T41" fmla="*/ 6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0" h="1123">
                  <a:moveTo>
                    <a:pt x="141" y="62"/>
                  </a:moveTo>
                  <a:cubicBezTo>
                    <a:pt x="111" y="39"/>
                    <a:pt x="79" y="22"/>
                    <a:pt x="39" y="15"/>
                  </a:cubicBezTo>
                  <a:cubicBezTo>
                    <a:pt x="40" y="21"/>
                    <a:pt x="40" y="25"/>
                    <a:pt x="42" y="29"/>
                  </a:cubicBezTo>
                  <a:cubicBezTo>
                    <a:pt x="66" y="88"/>
                    <a:pt x="63" y="148"/>
                    <a:pt x="54" y="209"/>
                  </a:cubicBezTo>
                  <a:cubicBezTo>
                    <a:pt x="47" y="264"/>
                    <a:pt x="38" y="318"/>
                    <a:pt x="31" y="372"/>
                  </a:cubicBezTo>
                  <a:cubicBezTo>
                    <a:pt x="18" y="489"/>
                    <a:pt x="53" y="590"/>
                    <a:pt x="132" y="675"/>
                  </a:cubicBezTo>
                  <a:cubicBezTo>
                    <a:pt x="168" y="713"/>
                    <a:pt x="206" y="749"/>
                    <a:pt x="243" y="786"/>
                  </a:cubicBezTo>
                  <a:cubicBezTo>
                    <a:pt x="283" y="827"/>
                    <a:pt x="314" y="873"/>
                    <a:pt x="331" y="928"/>
                  </a:cubicBezTo>
                  <a:cubicBezTo>
                    <a:pt x="356" y="1006"/>
                    <a:pt x="396" y="1075"/>
                    <a:pt x="470" y="1119"/>
                  </a:cubicBezTo>
                  <a:cubicBezTo>
                    <a:pt x="468" y="1120"/>
                    <a:pt x="467" y="1121"/>
                    <a:pt x="466" y="1123"/>
                  </a:cubicBezTo>
                  <a:cubicBezTo>
                    <a:pt x="451" y="1112"/>
                    <a:pt x="435" y="1101"/>
                    <a:pt x="420" y="1090"/>
                  </a:cubicBezTo>
                  <a:cubicBezTo>
                    <a:pt x="380" y="1057"/>
                    <a:pt x="351" y="1016"/>
                    <a:pt x="333" y="970"/>
                  </a:cubicBezTo>
                  <a:cubicBezTo>
                    <a:pt x="301" y="889"/>
                    <a:pt x="246" y="827"/>
                    <a:pt x="187" y="767"/>
                  </a:cubicBezTo>
                  <a:cubicBezTo>
                    <a:pt x="153" y="733"/>
                    <a:pt x="118" y="699"/>
                    <a:pt x="86" y="662"/>
                  </a:cubicBezTo>
                  <a:cubicBezTo>
                    <a:pt x="22" y="591"/>
                    <a:pt x="0" y="505"/>
                    <a:pt x="1" y="410"/>
                  </a:cubicBezTo>
                  <a:cubicBezTo>
                    <a:pt x="2" y="340"/>
                    <a:pt x="16" y="272"/>
                    <a:pt x="27" y="204"/>
                  </a:cubicBezTo>
                  <a:cubicBezTo>
                    <a:pt x="31" y="178"/>
                    <a:pt x="36" y="152"/>
                    <a:pt x="41" y="126"/>
                  </a:cubicBezTo>
                  <a:cubicBezTo>
                    <a:pt x="48" y="90"/>
                    <a:pt x="43" y="57"/>
                    <a:pt x="25" y="26"/>
                  </a:cubicBezTo>
                  <a:cubicBezTo>
                    <a:pt x="17" y="13"/>
                    <a:pt x="21" y="5"/>
                    <a:pt x="36" y="1"/>
                  </a:cubicBezTo>
                  <a:cubicBezTo>
                    <a:pt x="39" y="1"/>
                    <a:pt x="43" y="0"/>
                    <a:pt x="46" y="1"/>
                  </a:cubicBezTo>
                  <a:cubicBezTo>
                    <a:pt x="87" y="6"/>
                    <a:pt x="118" y="28"/>
                    <a:pt x="14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377825" y="9642475"/>
              <a:ext cx="2266950" cy="1509713"/>
            </a:xfrm>
            <a:custGeom>
              <a:avLst/>
              <a:gdLst>
                <a:gd name="T0" fmla="*/ 700 w 700"/>
                <a:gd name="T1" fmla="*/ 457 h 466"/>
                <a:gd name="T2" fmla="*/ 570 w 700"/>
                <a:gd name="T3" fmla="*/ 449 h 466"/>
                <a:gd name="T4" fmla="*/ 367 w 700"/>
                <a:gd name="T5" fmla="*/ 408 h 466"/>
                <a:gd name="T6" fmla="*/ 251 w 700"/>
                <a:gd name="T7" fmla="*/ 363 h 466"/>
                <a:gd name="T8" fmla="*/ 194 w 700"/>
                <a:gd name="T9" fmla="*/ 291 h 466"/>
                <a:gd name="T10" fmla="*/ 104 w 700"/>
                <a:gd name="T11" fmla="*/ 167 h 466"/>
                <a:gd name="T12" fmla="*/ 19 w 700"/>
                <a:gd name="T13" fmla="*/ 79 h 466"/>
                <a:gd name="T14" fmla="*/ 27 w 700"/>
                <a:gd name="T15" fmla="*/ 33 h 466"/>
                <a:gd name="T16" fmla="*/ 196 w 700"/>
                <a:gd name="T17" fmla="*/ 16 h 466"/>
                <a:gd name="T18" fmla="*/ 402 w 700"/>
                <a:gd name="T19" fmla="*/ 189 h 466"/>
                <a:gd name="T20" fmla="*/ 494 w 700"/>
                <a:gd name="T21" fmla="*/ 306 h 466"/>
                <a:gd name="T22" fmla="*/ 527 w 700"/>
                <a:gd name="T23" fmla="*/ 332 h 466"/>
                <a:gd name="T24" fmla="*/ 476 w 700"/>
                <a:gd name="T25" fmla="*/ 306 h 466"/>
                <a:gd name="T26" fmla="*/ 373 w 700"/>
                <a:gd name="T27" fmla="*/ 184 h 466"/>
                <a:gd name="T28" fmla="*/ 288 w 700"/>
                <a:gd name="T29" fmla="*/ 79 h 466"/>
                <a:gd name="T30" fmla="*/ 171 w 700"/>
                <a:gd name="T31" fmla="*/ 27 h 466"/>
                <a:gd name="T32" fmla="*/ 30 w 700"/>
                <a:gd name="T33" fmla="*/ 44 h 466"/>
                <a:gd name="T34" fmla="*/ 12 w 700"/>
                <a:gd name="T35" fmla="*/ 55 h 466"/>
                <a:gd name="T36" fmla="*/ 23 w 700"/>
                <a:gd name="T37" fmla="*/ 72 h 466"/>
                <a:gd name="T38" fmla="*/ 211 w 700"/>
                <a:gd name="T39" fmla="*/ 273 h 466"/>
                <a:gd name="T40" fmla="*/ 383 w 700"/>
                <a:gd name="T41" fmla="*/ 389 h 466"/>
                <a:gd name="T42" fmla="*/ 651 w 700"/>
                <a:gd name="T43" fmla="*/ 448 h 466"/>
                <a:gd name="T44" fmla="*/ 685 w 700"/>
                <a:gd name="T45" fmla="*/ 452 h 466"/>
                <a:gd name="T46" fmla="*/ 700 w 700"/>
                <a:gd name="T47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0" h="466">
                  <a:moveTo>
                    <a:pt x="700" y="457"/>
                  </a:moveTo>
                  <a:cubicBezTo>
                    <a:pt x="655" y="466"/>
                    <a:pt x="612" y="458"/>
                    <a:pt x="570" y="449"/>
                  </a:cubicBezTo>
                  <a:cubicBezTo>
                    <a:pt x="502" y="435"/>
                    <a:pt x="435" y="422"/>
                    <a:pt x="367" y="408"/>
                  </a:cubicBezTo>
                  <a:cubicBezTo>
                    <a:pt x="326" y="399"/>
                    <a:pt x="286" y="388"/>
                    <a:pt x="251" y="363"/>
                  </a:cubicBezTo>
                  <a:cubicBezTo>
                    <a:pt x="225" y="344"/>
                    <a:pt x="206" y="320"/>
                    <a:pt x="194" y="291"/>
                  </a:cubicBezTo>
                  <a:cubicBezTo>
                    <a:pt x="174" y="242"/>
                    <a:pt x="144" y="202"/>
                    <a:pt x="104" y="167"/>
                  </a:cubicBezTo>
                  <a:cubicBezTo>
                    <a:pt x="73" y="141"/>
                    <a:pt x="46" y="109"/>
                    <a:pt x="19" y="79"/>
                  </a:cubicBezTo>
                  <a:cubicBezTo>
                    <a:pt x="0" y="59"/>
                    <a:pt x="3" y="47"/>
                    <a:pt x="27" y="33"/>
                  </a:cubicBezTo>
                  <a:cubicBezTo>
                    <a:pt x="80" y="0"/>
                    <a:pt x="138" y="0"/>
                    <a:pt x="196" y="16"/>
                  </a:cubicBezTo>
                  <a:cubicBezTo>
                    <a:pt x="290" y="43"/>
                    <a:pt x="354" y="106"/>
                    <a:pt x="402" y="189"/>
                  </a:cubicBezTo>
                  <a:cubicBezTo>
                    <a:pt x="427" y="232"/>
                    <a:pt x="454" y="274"/>
                    <a:pt x="494" y="306"/>
                  </a:cubicBezTo>
                  <a:cubicBezTo>
                    <a:pt x="504" y="315"/>
                    <a:pt x="516" y="323"/>
                    <a:pt x="527" y="332"/>
                  </a:cubicBezTo>
                  <a:cubicBezTo>
                    <a:pt x="507" y="329"/>
                    <a:pt x="491" y="318"/>
                    <a:pt x="476" y="306"/>
                  </a:cubicBezTo>
                  <a:cubicBezTo>
                    <a:pt x="435" y="271"/>
                    <a:pt x="405" y="226"/>
                    <a:pt x="373" y="184"/>
                  </a:cubicBezTo>
                  <a:cubicBezTo>
                    <a:pt x="345" y="148"/>
                    <a:pt x="317" y="113"/>
                    <a:pt x="288" y="79"/>
                  </a:cubicBezTo>
                  <a:cubicBezTo>
                    <a:pt x="257" y="44"/>
                    <a:pt x="216" y="29"/>
                    <a:pt x="171" y="27"/>
                  </a:cubicBezTo>
                  <a:cubicBezTo>
                    <a:pt x="123" y="25"/>
                    <a:pt x="76" y="30"/>
                    <a:pt x="30" y="44"/>
                  </a:cubicBezTo>
                  <a:cubicBezTo>
                    <a:pt x="23" y="46"/>
                    <a:pt x="18" y="51"/>
                    <a:pt x="12" y="55"/>
                  </a:cubicBezTo>
                  <a:cubicBezTo>
                    <a:pt x="16" y="61"/>
                    <a:pt x="18" y="68"/>
                    <a:pt x="23" y="72"/>
                  </a:cubicBezTo>
                  <a:cubicBezTo>
                    <a:pt x="101" y="125"/>
                    <a:pt x="159" y="196"/>
                    <a:pt x="211" y="273"/>
                  </a:cubicBezTo>
                  <a:cubicBezTo>
                    <a:pt x="253" y="335"/>
                    <a:pt x="310" y="373"/>
                    <a:pt x="383" y="389"/>
                  </a:cubicBezTo>
                  <a:cubicBezTo>
                    <a:pt x="472" y="408"/>
                    <a:pt x="562" y="428"/>
                    <a:pt x="651" y="448"/>
                  </a:cubicBezTo>
                  <a:cubicBezTo>
                    <a:pt x="662" y="450"/>
                    <a:pt x="674" y="450"/>
                    <a:pt x="685" y="452"/>
                  </a:cubicBezTo>
                  <a:cubicBezTo>
                    <a:pt x="690" y="453"/>
                    <a:pt x="695" y="455"/>
                    <a:pt x="700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3535363" y="7392988"/>
              <a:ext cx="1385888" cy="2308225"/>
            </a:xfrm>
            <a:custGeom>
              <a:avLst/>
              <a:gdLst>
                <a:gd name="T0" fmla="*/ 0 w 428"/>
                <a:gd name="T1" fmla="*/ 711 h 712"/>
                <a:gd name="T2" fmla="*/ 71 w 428"/>
                <a:gd name="T3" fmla="*/ 457 h 712"/>
                <a:gd name="T4" fmla="*/ 295 w 428"/>
                <a:gd name="T5" fmla="*/ 108 h 712"/>
                <a:gd name="T6" fmla="*/ 345 w 428"/>
                <a:gd name="T7" fmla="*/ 54 h 712"/>
                <a:gd name="T8" fmla="*/ 355 w 428"/>
                <a:gd name="T9" fmla="*/ 9 h 712"/>
                <a:gd name="T10" fmla="*/ 427 w 428"/>
                <a:gd name="T11" fmla="*/ 64 h 712"/>
                <a:gd name="T12" fmla="*/ 404 w 428"/>
                <a:gd name="T13" fmla="*/ 158 h 712"/>
                <a:gd name="T14" fmla="*/ 225 w 428"/>
                <a:gd name="T15" fmla="*/ 465 h 712"/>
                <a:gd name="T16" fmla="*/ 125 w 428"/>
                <a:gd name="T17" fmla="*/ 590 h 712"/>
                <a:gd name="T18" fmla="*/ 122 w 428"/>
                <a:gd name="T19" fmla="*/ 588 h 712"/>
                <a:gd name="T20" fmla="*/ 145 w 428"/>
                <a:gd name="T21" fmla="*/ 554 h 712"/>
                <a:gd name="T22" fmla="*/ 335 w 428"/>
                <a:gd name="T23" fmla="*/ 259 h 712"/>
                <a:gd name="T24" fmla="*/ 395 w 428"/>
                <a:gd name="T25" fmla="*/ 112 h 712"/>
                <a:gd name="T26" fmla="*/ 400 w 428"/>
                <a:gd name="T27" fmla="*/ 54 h 712"/>
                <a:gd name="T28" fmla="*/ 371 w 428"/>
                <a:gd name="T29" fmla="*/ 26 h 712"/>
                <a:gd name="T30" fmla="*/ 288 w 428"/>
                <a:gd name="T31" fmla="*/ 131 h 712"/>
                <a:gd name="T32" fmla="*/ 79 w 428"/>
                <a:gd name="T33" fmla="*/ 492 h 712"/>
                <a:gd name="T34" fmla="*/ 9 w 428"/>
                <a:gd name="T35" fmla="*/ 698 h 712"/>
                <a:gd name="T36" fmla="*/ 4 w 428"/>
                <a:gd name="T37" fmla="*/ 712 h 712"/>
                <a:gd name="T38" fmla="*/ 0 w 428"/>
                <a:gd name="T39" fmla="*/ 71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8" h="712">
                  <a:moveTo>
                    <a:pt x="0" y="711"/>
                  </a:moveTo>
                  <a:cubicBezTo>
                    <a:pt x="23" y="626"/>
                    <a:pt x="44" y="541"/>
                    <a:pt x="71" y="457"/>
                  </a:cubicBezTo>
                  <a:cubicBezTo>
                    <a:pt x="115" y="322"/>
                    <a:pt x="192" y="206"/>
                    <a:pt x="295" y="108"/>
                  </a:cubicBezTo>
                  <a:cubicBezTo>
                    <a:pt x="313" y="91"/>
                    <a:pt x="330" y="73"/>
                    <a:pt x="345" y="54"/>
                  </a:cubicBezTo>
                  <a:cubicBezTo>
                    <a:pt x="356" y="42"/>
                    <a:pt x="362" y="26"/>
                    <a:pt x="355" y="9"/>
                  </a:cubicBezTo>
                  <a:cubicBezTo>
                    <a:pt x="395" y="0"/>
                    <a:pt x="426" y="23"/>
                    <a:pt x="427" y="64"/>
                  </a:cubicBezTo>
                  <a:cubicBezTo>
                    <a:pt x="428" y="98"/>
                    <a:pt x="416" y="128"/>
                    <a:pt x="404" y="158"/>
                  </a:cubicBezTo>
                  <a:cubicBezTo>
                    <a:pt x="361" y="270"/>
                    <a:pt x="297" y="370"/>
                    <a:pt x="225" y="465"/>
                  </a:cubicBezTo>
                  <a:cubicBezTo>
                    <a:pt x="192" y="507"/>
                    <a:pt x="158" y="549"/>
                    <a:pt x="125" y="590"/>
                  </a:cubicBezTo>
                  <a:cubicBezTo>
                    <a:pt x="124" y="590"/>
                    <a:pt x="123" y="589"/>
                    <a:pt x="122" y="588"/>
                  </a:cubicBezTo>
                  <a:cubicBezTo>
                    <a:pt x="130" y="577"/>
                    <a:pt x="138" y="566"/>
                    <a:pt x="145" y="554"/>
                  </a:cubicBezTo>
                  <a:cubicBezTo>
                    <a:pt x="208" y="456"/>
                    <a:pt x="273" y="359"/>
                    <a:pt x="335" y="259"/>
                  </a:cubicBezTo>
                  <a:cubicBezTo>
                    <a:pt x="363" y="214"/>
                    <a:pt x="383" y="164"/>
                    <a:pt x="395" y="112"/>
                  </a:cubicBezTo>
                  <a:cubicBezTo>
                    <a:pt x="399" y="93"/>
                    <a:pt x="400" y="73"/>
                    <a:pt x="400" y="54"/>
                  </a:cubicBezTo>
                  <a:cubicBezTo>
                    <a:pt x="399" y="37"/>
                    <a:pt x="389" y="29"/>
                    <a:pt x="371" y="26"/>
                  </a:cubicBezTo>
                  <a:cubicBezTo>
                    <a:pt x="351" y="67"/>
                    <a:pt x="319" y="99"/>
                    <a:pt x="288" y="131"/>
                  </a:cubicBezTo>
                  <a:cubicBezTo>
                    <a:pt x="190" y="235"/>
                    <a:pt x="121" y="356"/>
                    <a:pt x="79" y="492"/>
                  </a:cubicBezTo>
                  <a:cubicBezTo>
                    <a:pt x="58" y="561"/>
                    <a:pt x="33" y="629"/>
                    <a:pt x="9" y="698"/>
                  </a:cubicBezTo>
                  <a:cubicBezTo>
                    <a:pt x="8" y="703"/>
                    <a:pt x="6" y="707"/>
                    <a:pt x="4" y="712"/>
                  </a:cubicBezTo>
                  <a:cubicBezTo>
                    <a:pt x="2" y="711"/>
                    <a:pt x="1" y="711"/>
                    <a:pt x="0" y="7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3" name="Freeform 25"/>
            <p:cNvSpPr/>
            <p:nvPr/>
          </p:nvSpPr>
          <p:spPr bwMode="auto">
            <a:xfrm>
              <a:off x="1644650" y="7396163"/>
              <a:ext cx="1301750" cy="2865438"/>
            </a:xfrm>
            <a:custGeom>
              <a:avLst/>
              <a:gdLst>
                <a:gd name="T0" fmla="*/ 1 w 402"/>
                <a:gd name="T1" fmla="*/ 3 h 884"/>
                <a:gd name="T2" fmla="*/ 30 w 402"/>
                <a:gd name="T3" fmla="*/ 5 h 884"/>
                <a:gd name="T4" fmla="*/ 46 w 402"/>
                <a:gd name="T5" fmla="*/ 16 h 884"/>
                <a:gd name="T6" fmla="*/ 176 w 402"/>
                <a:gd name="T7" fmla="*/ 111 h 884"/>
                <a:gd name="T8" fmla="*/ 333 w 402"/>
                <a:gd name="T9" fmla="*/ 342 h 884"/>
                <a:gd name="T10" fmla="*/ 348 w 402"/>
                <a:gd name="T11" fmla="*/ 555 h 884"/>
                <a:gd name="T12" fmla="*/ 357 w 402"/>
                <a:gd name="T13" fmla="*/ 729 h 884"/>
                <a:gd name="T14" fmla="*/ 400 w 402"/>
                <a:gd name="T15" fmla="*/ 868 h 884"/>
                <a:gd name="T16" fmla="*/ 400 w 402"/>
                <a:gd name="T17" fmla="*/ 884 h 884"/>
                <a:gd name="T18" fmla="*/ 342 w 402"/>
                <a:gd name="T19" fmla="*/ 770 h 884"/>
                <a:gd name="T20" fmla="*/ 317 w 402"/>
                <a:gd name="T21" fmla="*/ 554 h 884"/>
                <a:gd name="T22" fmla="*/ 313 w 402"/>
                <a:gd name="T23" fmla="*/ 366 h 884"/>
                <a:gd name="T24" fmla="*/ 207 w 402"/>
                <a:gd name="T25" fmla="*/ 162 h 884"/>
                <a:gd name="T26" fmla="*/ 103 w 402"/>
                <a:gd name="T27" fmla="*/ 89 h 884"/>
                <a:gd name="T28" fmla="*/ 31 w 402"/>
                <a:gd name="T29" fmla="*/ 24 h 884"/>
                <a:gd name="T30" fmla="*/ 0 w 402"/>
                <a:gd name="T31" fmla="*/ 3 h 884"/>
                <a:gd name="T32" fmla="*/ 1 w 402"/>
                <a:gd name="T33" fmla="*/ 3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2" h="884">
                  <a:moveTo>
                    <a:pt x="1" y="3"/>
                  </a:moveTo>
                  <a:cubicBezTo>
                    <a:pt x="11" y="4"/>
                    <a:pt x="21" y="3"/>
                    <a:pt x="30" y="5"/>
                  </a:cubicBezTo>
                  <a:cubicBezTo>
                    <a:pt x="36" y="6"/>
                    <a:pt x="42" y="11"/>
                    <a:pt x="46" y="16"/>
                  </a:cubicBezTo>
                  <a:cubicBezTo>
                    <a:pt x="84" y="56"/>
                    <a:pt x="131" y="82"/>
                    <a:pt x="176" y="111"/>
                  </a:cubicBezTo>
                  <a:cubicBezTo>
                    <a:pt x="260" y="166"/>
                    <a:pt x="312" y="244"/>
                    <a:pt x="333" y="342"/>
                  </a:cubicBezTo>
                  <a:cubicBezTo>
                    <a:pt x="347" y="412"/>
                    <a:pt x="345" y="484"/>
                    <a:pt x="348" y="555"/>
                  </a:cubicBezTo>
                  <a:cubicBezTo>
                    <a:pt x="350" y="613"/>
                    <a:pt x="351" y="671"/>
                    <a:pt x="357" y="729"/>
                  </a:cubicBezTo>
                  <a:cubicBezTo>
                    <a:pt x="362" y="778"/>
                    <a:pt x="377" y="825"/>
                    <a:pt x="400" y="868"/>
                  </a:cubicBezTo>
                  <a:cubicBezTo>
                    <a:pt x="402" y="873"/>
                    <a:pt x="401" y="879"/>
                    <a:pt x="400" y="884"/>
                  </a:cubicBezTo>
                  <a:cubicBezTo>
                    <a:pt x="371" y="850"/>
                    <a:pt x="354" y="811"/>
                    <a:pt x="342" y="770"/>
                  </a:cubicBezTo>
                  <a:cubicBezTo>
                    <a:pt x="322" y="699"/>
                    <a:pt x="319" y="627"/>
                    <a:pt x="317" y="554"/>
                  </a:cubicBezTo>
                  <a:cubicBezTo>
                    <a:pt x="316" y="491"/>
                    <a:pt x="315" y="428"/>
                    <a:pt x="313" y="366"/>
                  </a:cubicBezTo>
                  <a:cubicBezTo>
                    <a:pt x="309" y="281"/>
                    <a:pt x="271" y="214"/>
                    <a:pt x="207" y="162"/>
                  </a:cubicBezTo>
                  <a:cubicBezTo>
                    <a:pt x="174" y="135"/>
                    <a:pt x="139" y="111"/>
                    <a:pt x="103" y="89"/>
                  </a:cubicBezTo>
                  <a:cubicBezTo>
                    <a:pt x="75" y="72"/>
                    <a:pt x="50" y="52"/>
                    <a:pt x="31" y="24"/>
                  </a:cubicBezTo>
                  <a:cubicBezTo>
                    <a:pt x="24" y="14"/>
                    <a:pt x="17" y="0"/>
                    <a:pt x="0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4" name="Freeform 26"/>
            <p:cNvSpPr/>
            <p:nvPr/>
          </p:nvSpPr>
          <p:spPr bwMode="auto">
            <a:xfrm>
              <a:off x="1292225" y="7405688"/>
              <a:ext cx="1573213" cy="3714750"/>
            </a:xfrm>
            <a:custGeom>
              <a:avLst/>
              <a:gdLst>
                <a:gd name="T0" fmla="*/ 109 w 486"/>
                <a:gd name="T1" fmla="*/ 0 h 1146"/>
                <a:gd name="T2" fmla="*/ 87 w 486"/>
                <a:gd name="T3" fmla="*/ 47 h 1146"/>
                <a:gd name="T4" fmla="*/ 35 w 486"/>
                <a:gd name="T5" fmla="*/ 237 h 1146"/>
                <a:gd name="T6" fmla="*/ 47 w 486"/>
                <a:gd name="T7" fmla="*/ 468 h 1146"/>
                <a:gd name="T8" fmla="*/ 245 w 486"/>
                <a:gd name="T9" fmla="*/ 807 h 1146"/>
                <a:gd name="T10" fmla="*/ 261 w 486"/>
                <a:gd name="T11" fmla="*/ 833 h 1146"/>
                <a:gd name="T12" fmla="*/ 361 w 486"/>
                <a:gd name="T13" fmla="*/ 1051 h 1146"/>
                <a:gd name="T14" fmla="*/ 435 w 486"/>
                <a:gd name="T15" fmla="*/ 1112 h 1146"/>
                <a:gd name="T16" fmla="*/ 464 w 486"/>
                <a:gd name="T17" fmla="*/ 1124 h 1146"/>
                <a:gd name="T18" fmla="*/ 486 w 486"/>
                <a:gd name="T19" fmla="*/ 1143 h 1146"/>
                <a:gd name="T20" fmla="*/ 381 w 486"/>
                <a:gd name="T21" fmla="*/ 1115 h 1146"/>
                <a:gd name="T22" fmla="*/ 312 w 486"/>
                <a:gd name="T23" fmla="*/ 1011 h 1146"/>
                <a:gd name="T24" fmla="*/ 260 w 486"/>
                <a:gd name="T25" fmla="*/ 852 h 1146"/>
                <a:gd name="T26" fmla="*/ 235 w 486"/>
                <a:gd name="T27" fmla="*/ 807 h 1146"/>
                <a:gd name="T28" fmla="*/ 56 w 486"/>
                <a:gd name="T29" fmla="*/ 551 h 1146"/>
                <a:gd name="T30" fmla="*/ 4 w 486"/>
                <a:gd name="T31" fmla="*/ 293 h 1146"/>
                <a:gd name="T32" fmla="*/ 44 w 486"/>
                <a:gd name="T33" fmla="*/ 131 h 1146"/>
                <a:gd name="T34" fmla="*/ 81 w 486"/>
                <a:gd name="T35" fmla="*/ 31 h 1146"/>
                <a:gd name="T36" fmla="*/ 110 w 486"/>
                <a:gd name="T37" fmla="*/ 0 h 1146"/>
                <a:gd name="T38" fmla="*/ 109 w 486"/>
                <a:gd name="T39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6" h="1146">
                  <a:moveTo>
                    <a:pt x="109" y="0"/>
                  </a:moveTo>
                  <a:cubicBezTo>
                    <a:pt x="102" y="15"/>
                    <a:pt x="92" y="30"/>
                    <a:pt x="87" y="47"/>
                  </a:cubicBezTo>
                  <a:cubicBezTo>
                    <a:pt x="69" y="110"/>
                    <a:pt x="50" y="173"/>
                    <a:pt x="35" y="237"/>
                  </a:cubicBezTo>
                  <a:cubicBezTo>
                    <a:pt x="16" y="315"/>
                    <a:pt x="27" y="392"/>
                    <a:pt x="47" y="468"/>
                  </a:cubicBezTo>
                  <a:cubicBezTo>
                    <a:pt x="81" y="599"/>
                    <a:pt x="149" y="711"/>
                    <a:pt x="245" y="807"/>
                  </a:cubicBezTo>
                  <a:cubicBezTo>
                    <a:pt x="252" y="814"/>
                    <a:pt x="258" y="823"/>
                    <a:pt x="261" y="833"/>
                  </a:cubicBezTo>
                  <a:cubicBezTo>
                    <a:pt x="287" y="909"/>
                    <a:pt x="319" y="982"/>
                    <a:pt x="361" y="1051"/>
                  </a:cubicBezTo>
                  <a:cubicBezTo>
                    <a:pt x="379" y="1080"/>
                    <a:pt x="404" y="1100"/>
                    <a:pt x="435" y="1112"/>
                  </a:cubicBezTo>
                  <a:cubicBezTo>
                    <a:pt x="445" y="1116"/>
                    <a:pt x="455" y="1119"/>
                    <a:pt x="464" y="1124"/>
                  </a:cubicBezTo>
                  <a:cubicBezTo>
                    <a:pt x="473" y="1128"/>
                    <a:pt x="480" y="1135"/>
                    <a:pt x="486" y="1143"/>
                  </a:cubicBezTo>
                  <a:cubicBezTo>
                    <a:pt x="447" y="1146"/>
                    <a:pt x="411" y="1141"/>
                    <a:pt x="381" y="1115"/>
                  </a:cubicBezTo>
                  <a:cubicBezTo>
                    <a:pt x="348" y="1087"/>
                    <a:pt x="327" y="1051"/>
                    <a:pt x="312" y="1011"/>
                  </a:cubicBezTo>
                  <a:cubicBezTo>
                    <a:pt x="293" y="959"/>
                    <a:pt x="277" y="905"/>
                    <a:pt x="260" y="852"/>
                  </a:cubicBezTo>
                  <a:cubicBezTo>
                    <a:pt x="255" y="835"/>
                    <a:pt x="248" y="820"/>
                    <a:pt x="235" y="807"/>
                  </a:cubicBezTo>
                  <a:cubicBezTo>
                    <a:pt x="160" y="733"/>
                    <a:pt x="97" y="649"/>
                    <a:pt x="56" y="551"/>
                  </a:cubicBezTo>
                  <a:cubicBezTo>
                    <a:pt x="23" y="468"/>
                    <a:pt x="0" y="383"/>
                    <a:pt x="4" y="293"/>
                  </a:cubicBezTo>
                  <a:cubicBezTo>
                    <a:pt x="7" y="237"/>
                    <a:pt x="25" y="184"/>
                    <a:pt x="44" y="131"/>
                  </a:cubicBezTo>
                  <a:cubicBezTo>
                    <a:pt x="57" y="98"/>
                    <a:pt x="68" y="64"/>
                    <a:pt x="81" y="31"/>
                  </a:cubicBezTo>
                  <a:cubicBezTo>
                    <a:pt x="86" y="17"/>
                    <a:pt x="92" y="3"/>
                    <a:pt x="110" y="0"/>
                  </a:cubicBezTo>
                  <a:cubicBezTo>
                    <a:pt x="110" y="0"/>
                    <a:pt x="109" y="0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5" name="Freeform 31"/>
            <p:cNvSpPr>
              <a:spLocks noEditPoints="1"/>
            </p:cNvSpPr>
            <p:nvPr/>
          </p:nvSpPr>
          <p:spPr bwMode="auto">
            <a:xfrm>
              <a:off x="3040063" y="10883900"/>
              <a:ext cx="768350" cy="877888"/>
            </a:xfrm>
            <a:custGeom>
              <a:avLst/>
              <a:gdLst>
                <a:gd name="T0" fmla="*/ 237 w 237"/>
                <a:gd name="T1" fmla="*/ 0 h 271"/>
                <a:gd name="T2" fmla="*/ 192 w 237"/>
                <a:gd name="T3" fmla="*/ 152 h 271"/>
                <a:gd name="T4" fmla="*/ 99 w 237"/>
                <a:gd name="T5" fmla="*/ 251 h 271"/>
                <a:gd name="T6" fmla="*/ 20 w 237"/>
                <a:gd name="T7" fmla="*/ 223 h 271"/>
                <a:gd name="T8" fmla="*/ 17 w 237"/>
                <a:gd name="T9" fmla="*/ 216 h 271"/>
                <a:gd name="T10" fmla="*/ 56 w 237"/>
                <a:gd name="T11" fmla="*/ 130 h 271"/>
                <a:gd name="T12" fmla="*/ 186 w 237"/>
                <a:gd name="T13" fmla="*/ 57 h 271"/>
                <a:gd name="T14" fmla="*/ 237 w 237"/>
                <a:gd name="T15" fmla="*/ 0 h 271"/>
                <a:gd name="T16" fmla="*/ 226 w 237"/>
                <a:gd name="T17" fmla="*/ 30 h 271"/>
                <a:gd name="T18" fmla="*/ 218 w 237"/>
                <a:gd name="T19" fmla="*/ 32 h 271"/>
                <a:gd name="T20" fmla="*/ 211 w 237"/>
                <a:gd name="T21" fmla="*/ 40 h 271"/>
                <a:gd name="T22" fmla="*/ 55 w 237"/>
                <a:gd name="T23" fmla="*/ 151 h 271"/>
                <a:gd name="T24" fmla="*/ 38 w 237"/>
                <a:gd name="T25" fmla="*/ 160 h 271"/>
                <a:gd name="T26" fmla="*/ 24 w 237"/>
                <a:gd name="T27" fmla="*/ 183 h 271"/>
                <a:gd name="T28" fmla="*/ 33 w 237"/>
                <a:gd name="T29" fmla="*/ 229 h 271"/>
                <a:gd name="T30" fmla="*/ 62 w 237"/>
                <a:gd name="T31" fmla="*/ 241 h 271"/>
                <a:gd name="T32" fmla="*/ 94 w 237"/>
                <a:gd name="T33" fmla="*/ 223 h 271"/>
                <a:gd name="T34" fmla="*/ 193 w 237"/>
                <a:gd name="T35" fmla="*/ 98 h 271"/>
                <a:gd name="T36" fmla="*/ 226 w 237"/>
                <a:gd name="T37" fmla="*/ 3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271">
                  <a:moveTo>
                    <a:pt x="237" y="0"/>
                  </a:moveTo>
                  <a:cubicBezTo>
                    <a:pt x="230" y="54"/>
                    <a:pt x="218" y="105"/>
                    <a:pt x="192" y="152"/>
                  </a:cubicBezTo>
                  <a:cubicBezTo>
                    <a:pt x="170" y="193"/>
                    <a:pt x="140" y="228"/>
                    <a:pt x="99" y="251"/>
                  </a:cubicBezTo>
                  <a:cubicBezTo>
                    <a:pt x="63" y="271"/>
                    <a:pt x="36" y="261"/>
                    <a:pt x="20" y="223"/>
                  </a:cubicBezTo>
                  <a:cubicBezTo>
                    <a:pt x="19" y="221"/>
                    <a:pt x="18" y="219"/>
                    <a:pt x="17" y="216"/>
                  </a:cubicBezTo>
                  <a:cubicBezTo>
                    <a:pt x="0" y="172"/>
                    <a:pt x="12" y="146"/>
                    <a:pt x="56" y="130"/>
                  </a:cubicBezTo>
                  <a:cubicBezTo>
                    <a:pt x="104" y="113"/>
                    <a:pt x="149" y="92"/>
                    <a:pt x="186" y="57"/>
                  </a:cubicBezTo>
                  <a:cubicBezTo>
                    <a:pt x="204" y="40"/>
                    <a:pt x="220" y="20"/>
                    <a:pt x="237" y="0"/>
                  </a:cubicBezTo>
                  <a:close/>
                  <a:moveTo>
                    <a:pt x="226" y="30"/>
                  </a:moveTo>
                  <a:cubicBezTo>
                    <a:pt x="220" y="31"/>
                    <a:pt x="219" y="31"/>
                    <a:pt x="218" y="32"/>
                  </a:cubicBezTo>
                  <a:cubicBezTo>
                    <a:pt x="216" y="34"/>
                    <a:pt x="213" y="37"/>
                    <a:pt x="211" y="40"/>
                  </a:cubicBezTo>
                  <a:cubicBezTo>
                    <a:pt x="168" y="89"/>
                    <a:pt x="120" y="132"/>
                    <a:pt x="55" y="151"/>
                  </a:cubicBezTo>
                  <a:cubicBezTo>
                    <a:pt x="49" y="153"/>
                    <a:pt x="42" y="155"/>
                    <a:pt x="38" y="160"/>
                  </a:cubicBezTo>
                  <a:cubicBezTo>
                    <a:pt x="32" y="166"/>
                    <a:pt x="24" y="175"/>
                    <a:pt x="24" y="183"/>
                  </a:cubicBezTo>
                  <a:cubicBezTo>
                    <a:pt x="24" y="198"/>
                    <a:pt x="27" y="214"/>
                    <a:pt x="33" y="229"/>
                  </a:cubicBezTo>
                  <a:cubicBezTo>
                    <a:pt x="37" y="242"/>
                    <a:pt x="49" y="247"/>
                    <a:pt x="62" y="241"/>
                  </a:cubicBezTo>
                  <a:cubicBezTo>
                    <a:pt x="74" y="237"/>
                    <a:pt x="85" y="231"/>
                    <a:pt x="94" y="223"/>
                  </a:cubicBezTo>
                  <a:cubicBezTo>
                    <a:pt x="136" y="188"/>
                    <a:pt x="166" y="144"/>
                    <a:pt x="193" y="98"/>
                  </a:cubicBezTo>
                  <a:cubicBezTo>
                    <a:pt x="205" y="77"/>
                    <a:pt x="214" y="54"/>
                    <a:pt x="22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2027238" y="11276013"/>
              <a:ext cx="958850" cy="550863"/>
            </a:xfrm>
            <a:custGeom>
              <a:avLst/>
              <a:gdLst>
                <a:gd name="T0" fmla="*/ 23 w 296"/>
                <a:gd name="T1" fmla="*/ 74 h 170"/>
                <a:gd name="T2" fmla="*/ 78 w 296"/>
                <a:gd name="T3" fmla="*/ 81 h 170"/>
                <a:gd name="T4" fmla="*/ 136 w 296"/>
                <a:gd name="T5" fmla="*/ 105 h 170"/>
                <a:gd name="T6" fmla="*/ 177 w 296"/>
                <a:gd name="T7" fmla="*/ 132 h 170"/>
                <a:gd name="T8" fmla="*/ 262 w 296"/>
                <a:gd name="T9" fmla="*/ 135 h 170"/>
                <a:gd name="T10" fmla="*/ 281 w 296"/>
                <a:gd name="T11" fmla="*/ 86 h 170"/>
                <a:gd name="T12" fmla="*/ 263 w 296"/>
                <a:gd name="T13" fmla="*/ 149 h 170"/>
                <a:gd name="T14" fmla="*/ 160 w 296"/>
                <a:gd name="T15" fmla="*/ 143 h 170"/>
                <a:gd name="T16" fmla="*/ 151 w 296"/>
                <a:gd name="T17" fmla="*/ 135 h 170"/>
                <a:gd name="T18" fmla="*/ 23 w 296"/>
                <a:gd name="T19" fmla="*/ 92 h 170"/>
                <a:gd name="T20" fmla="*/ 7 w 296"/>
                <a:gd name="T21" fmla="*/ 69 h 170"/>
                <a:gd name="T22" fmla="*/ 26 w 296"/>
                <a:gd name="T23" fmla="*/ 49 h 170"/>
                <a:gd name="T24" fmla="*/ 82 w 296"/>
                <a:gd name="T25" fmla="*/ 22 h 170"/>
                <a:gd name="T26" fmla="*/ 239 w 296"/>
                <a:gd name="T27" fmla="*/ 27 h 170"/>
                <a:gd name="T28" fmla="*/ 274 w 296"/>
                <a:gd name="T29" fmla="*/ 66 h 170"/>
                <a:gd name="T30" fmla="*/ 148 w 296"/>
                <a:gd name="T31" fmla="*/ 25 h 170"/>
                <a:gd name="T32" fmla="*/ 23 w 296"/>
                <a:gd name="T33" fmla="*/ 7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6" h="170">
                  <a:moveTo>
                    <a:pt x="23" y="74"/>
                  </a:moveTo>
                  <a:cubicBezTo>
                    <a:pt x="43" y="76"/>
                    <a:pt x="61" y="76"/>
                    <a:pt x="78" y="81"/>
                  </a:cubicBezTo>
                  <a:cubicBezTo>
                    <a:pt x="98" y="86"/>
                    <a:pt x="117" y="95"/>
                    <a:pt x="136" y="105"/>
                  </a:cubicBezTo>
                  <a:cubicBezTo>
                    <a:pt x="150" y="112"/>
                    <a:pt x="163" y="124"/>
                    <a:pt x="177" y="132"/>
                  </a:cubicBezTo>
                  <a:cubicBezTo>
                    <a:pt x="204" y="148"/>
                    <a:pt x="233" y="146"/>
                    <a:pt x="262" y="135"/>
                  </a:cubicBezTo>
                  <a:cubicBezTo>
                    <a:pt x="283" y="126"/>
                    <a:pt x="284" y="107"/>
                    <a:pt x="281" y="86"/>
                  </a:cubicBezTo>
                  <a:cubicBezTo>
                    <a:pt x="296" y="118"/>
                    <a:pt x="291" y="133"/>
                    <a:pt x="263" y="149"/>
                  </a:cubicBezTo>
                  <a:cubicBezTo>
                    <a:pt x="227" y="170"/>
                    <a:pt x="193" y="166"/>
                    <a:pt x="160" y="143"/>
                  </a:cubicBezTo>
                  <a:cubicBezTo>
                    <a:pt x="157" y="141"/>
                    <a:pt x="153" y="138"/>
                    <a:pt x="151" y="135"/>
                  </a:cubicBezTo>
                  <a:cubicBezTo>
                    <a:pt x="117" y="96"/>
                    <a:pt x="73" y="87"/>
                    <a:pt x="23" y="92"/>
                  </a:cubicBezTo>
                  <a:cubicBezTo>
                    <a:pt x="8" y="94"/>
                    <a:pt x="0" y="83"/>
                    <a:pt x="7" y="69"/>
                  </a:cubicBezTo>
                  <a:cubicBezTo>
                    <a:pt x="12" y="61"/>
                    <a:pt x="19" y="53"/>
                    <a:pt x="26" y="49"/>
                  </a:cubicBezTo>
                  <a:cubicBezTo>
                    <a:pt x="44" y="38"/>
                    <a:pt x="62" y="28"/>
                    <a:pt x="82" y="22"/>
                  </a:cubicBezTo>
                  <a:cubicBezTo>
                    <a:pt x="134" y="5"/>
                    <a:pt x="187" y="0"/>
                    <a:pt x="239" y="27"/>
                  </a:cubicBezTo>
                  <a:cubicBezTo>
                    <a:pt x="255" y="35"/>
                    <a:pt x="267" y="48"/>
                    <a:pt x="274" y="66"/>
                  </a:cubicBezTo>
                  <a:cubicBezTo>
                    <a:pt x="239" y="31"/>
                    <a:pt x="194" y="26"/>
                    <a:pt x="148" y="25"/>
                  </a:cubicBezTo>
                  <a:cubicBezTo>
                    <a:pt x="101" y="24"/>
                    <a:pt x="59" y="39"/>
                    <a:pt x="2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3817938" y="7994650"/>
              <a:ext cx="1058863" cy="1614488"/>
            </a:xfrm>
            <a:custGeom>
              <a:avLst/>
              <a:gdLst>
                <a:gd name="T0" fmla="*/ 327 w 327"/>
                <a:gd name="T1" fmla="*/ 0 h 498"/>
                <a:gd name="T2" fmla="*/ 0 w 327"/>
                <a:gd name="T3" fmla="*/ 498 h 498"/>
                <a:gd name="T4" fmla="*/ 18 w 327"/>
                <a:gd name="T5" fmla="*/ 477 h 498"/>
                <a:gd name="T6" fmla="*/ 156 w 327"/>
                <a:gd name="T7" fmla="*/ 332 h 498"/>
                <a:gd name="T8" fmla="*/ 327 w 327"/>
                <a:gd name="T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498">
                  <a:moveTo>
                    <a:pt x="327" y="0"/>
                  </a:moveTo>
                  <a:cubicBezTo>
                    <a:pt x="294" y="214"/>
                    <a:pt x="177" y="374"/>
                    <a:pt x="0" y="498"/>
                  </a:cubicBezTo>
                  <a:cubicBezTo>
                    <a:pt x="7" y="490"/>
                    <a:pt x="13" y="483"/>
                    <a:pt x="18" y="477"/>
                  </a:cubicBezTo>
                  <a:cubicBezTo>
                    <a:pt x="64" y="429"/>
                    <a:pt x="113" y="382"/>
                    <a:pt x="156" y="332"/>
                  </a:cubicBezTo>
                  <a:cubicBezTo>
                    <a:pt x="239" y="234"/>
                    <a:pt x="299" y="125"/>
                    <a:pt x="3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2092325" y="6983413"/>
              <a:ext cx="1009650" cy="628650"/>
            </a:xfrm>
            <a:custGeom>
              <a:avLst/>
              <a:gdLst>
                <a:gd name="T0" fmla="*/ 312 w 312"/>
                <a:gd name="T1" fmla="*/ 106 h 194"/>
                <a:gd name="T2" fmla="*/ 206 w 312"/>
                <a:gd name="T3" fmla="*/ 50 h 194"/>
                <a:gd name="T4" fmla="*/ 153 w 312"/>
                <a:gd name="T5" fmla="*/ 20 h 194"/>
                <a:gd name="T6" fmla="*/ 121 w 312"/>
                <a:gd name="T7" fmla="*/ 26 h 194"/>
                <a:gd name="T8" fmla="*/ 62 w 312"/>
                <a:gd name="T9" fmla="*/ 89 h 194"/>
                <a:gd name="T10" fmla="*/ 19 w 312"/>
                <a:gd name="T11" fmla="*/ 164 h 194"/>
                <a:gd name="T12" fmla="*/ 19 w 312"/>
                <a:gd name="T13" fmla="*/ 194 h 194"/>
                <a:gd name="T14" fmla="*/ 3 w 312"/>
                <a:gd name="T15" fmla="*/ 165 h 194"/>
                <a:gd name="T16" fmla="*/ 21 w 312"/>
                <a:gd name="T17" fmla="*/ 117 h 194"/>
                <a:gd name="T18" fmla="*/ 112 w 312"/>
                <a:gd name="T19" fmla="*/ 12 h 194"/>
                <a:gd name="T20" fmla="*/ 151 w 312"/>
                <a:gd name="T21" fmla="*/ 5 h 194"/>
                <a:gd name="T22" fmla="*/ 209 w 312"/>
                <a:gd name="T23" fmla="*/ 33 h 194"/>
                <a:gd name="T24" fmla="*/ 287 w 312"/>
                <a:gd name="T25" fmla="*/ 81 h 194"/>
                <a:gd name="T26" fmla="*/ 312 w 312"/>
                <a:gd name="T27" fmla="*/ 10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2" h="194">
                  <a:moveTo>
                    <a:pt x="312" y="106"/>
                  </a:moveTo>
                  <a:cubicBezTo>
                    <a:pt x="277" y="87"/>
                    <a:pt x="241" y="68"/>
                    <a:pt x="206" y="50"/>
                  </a:cubicBezTo>
                  <a:cubicBezTo>
                    <a:pt x="188" y="40"/>
                    <a:pt x="170" y="30"/>
                    <a:pt x="153" y="20"/>
                  </a:cubicBezTo>
                  <a:cubicBezTo>
                    <a:pt x="138" y="12"/>
                    <a:pt x="132" y="14"/>
                    <a:pt x="121" y="26"/>
                  </a:cubicBezTo>
                  <a:cubicBezTo>
                    <a:pt x="103" y="48"/>
                    <a:pt x="83" y="69"/>
                    <a:pt x="62" y="89"/>
                  </a:cubicBezTo>
                  <a:cubicBezTo>
                    <a:pt x="40" y="110"/>
                    <a:pt x="21" y="132"/>
                    <a:pt x="19" y="164"/>
                  </a:cubicBezTo>
                  <a:cubicBezTo>
                    <a:pt x="19" y="173"/>
                    <a:pt x="19" y="183"/>
                    <a:pt x="19" y="194"/>
                  </a:cubicBezTo>
                  <a:cubicBezTo>
                    <a:pt x="7" y="188"/>
                    <a:pt x="0" y="178"/>
                    <a:pt x="3" y="165"/>
                  </a:cubicBezTo>
                  <a:cubicBezTo>
                    <a:pt x="6" y="149"/>
                    <a:pt x="11" y="130"/>
                    <a:pt x="21" y="117"/>
                  </a:cubicBezTo>
                  <a:cubicBezTo>
                    <a:pt x="49" y="81"/>
                    <a:pt x="81" y="47"/>
                    <a:pt x="112" y="12"/>
                  </a:cubicBezTo>
                  <a:cubicBezTo>
                    <a:pt x="122" y="1"/>
                    <a:pt x="138" y="0"/>
                    <a:pt x="151" y="5"/>
                  </a:cubicBezTo>
                  <a:cubicBezTo>
                    <a:pt x="171" y="13"/>
                    <a:pt x="190" y="23"/>
                    <a:pt x="209" y="33"/>
                  </a:cubicBezTo>
                  <a:cubicBezTo>
                    <a:pt x="235" y="48"/>
                    <a:pt x="261" y="65"/>
                    <a:pt x="287" y="81"/>
                  </a:cubicBezTo>
                  <a:cubicBezTo>
                    <a:pt x="298" y="88"/>
                    <a:pt x="309" y="94"/>
                    <a:pt x="312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3619500" y="7126288"/>
              <a:ext cx="407988" cy="1108075"/>
            </a:xfrm>
            <a:custGeom>
              <a:avLst/>
              <a:gdLst>
                <a:gd name="T0" fmla="*/ 0 w 126"/>
                <a:gd name="T1" fmla="*/ 0 h 342"/>
                <a:gd name="T2" fmla="*/ 92 w 126"/>
                <a:gd name="T3" fmla="*/ 124 h 342"/>
                <a:gd name="T4" fmla="*/ 124 w 126"/>
                <a:gd name="T5" fmla="*/ 257 h 342"/>
                <a:gd name="T6" fmla="*/ 99 w 126"/>
                <a:gd name="T7" fmla="*/ 342 h 342"/>
                <a:gd name="T8" fmla="*/ 0 w 126"/>
                <a:gd name="T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42">
                  <a:moveTo>
                    <a:pt x="0" y="0"/>
                  </a:moveTo>
                  <a:cubicBezTo>
                    <a:pt x="39" y="36"/>
                    <a:pt x="69" y="77"/>
                    <a:pt x="92" y="124"/>
                  </a:cubicBezTo>
                  <a:cubicBezTo>
                    <a:pt x="113" y="166"/>
                    <a:pt x="126" y="209"/>
                    <a:pt x="124" y="257"/>
                  </a:cubicBezTo>
                  <a:cubicBezTo>
                    <a:pt x="123" y="287"/>
                    <a:pt x="115" y="315"/>
                    <a:pt x="99" y="342"/>
                  </a:cubicBezTo>
                  <a:cubicBezTo>
                    <a:pt x="120" y="212"/>
                    <a:pt x="84" y="9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2846388" y="11785600"/>
              <a:ext cx="339725" cy="612775"/>
            </a:xfrm>
            <a:custGeom>
              <a:avLst/>
              <a:gdLst>
                <a:gd name="T0" fmla="*/ 44 w 105"/>
                <a:gd name="T1" fmla="*/ 12 h 189"/>
                <a:gd name="T2" fmla="*/ 27 w 105"/>
                <a:gd name="T3" fmla="*/ 87 h 189"/>
                <a:gd name="T4" fmla="*/ 21 w 105"/>
                <a:gd name="T5" fmla="*/ 143 h 189"/>
                <a:gd name="T6" fmla="*/ 29 w 105"/>
                <a:gd name="T7" fmla="*/ 161 h 189"/>
                <a:gd name="T8" fmla="*/ 47 w 105"/>
                <a:gd name="T9" fmla="*/ 154 h 189"/>
                <a:gd name="T10" fmla="*/ 79 w 105"/>
                <a:gd name="T11" fmla="*/ 98 h 189"/>
                <a:gd name="T12" fmla="*/ 94 w 105"/>
                <a:gd name="T13" fmla="*/ 49 h 189"/>
                <a:gd name="T14" fmla="*/ 101 w 105"/>
                <a:gd name="T15" fmla="*/ 0 h 189"/>
                <a:gd name="T16" fmla="*/ 105 w 105"/>
                <a:gd name="T17" fmla="*/ 21 h 189"/>
                <a:gd name="T18" fmla="*/ 75 w 105"/>
                <a:gd name="T19" fmla="*/ 147 h 189"/>
                <a:gd name="T20" fmla="*/ 44 w 105"/>
                <a:gd name="T21" fmla="*/ 175 h 189"/>
                <a:gd name="T22" fmla="*/ 2 w 105"/>
                <a:gd name="T23" fmla="*/ 146 h 189"/>
                <a:gd name="T24" fmla="*/ 5 w 105"/>
                <a:gd name="T25" fmla="*/ 130 h 189"/>
                <a:gd name="T26" fmla="*/ 32 w 105"/>
                <a:gd name="T27" fmla="*/ 32 h 189"/>
                <a:gd name="T28" fmla="*/ 41 w 105"/>
                <a:gd name="T29" fmla="*/ 11 h 189"/>
                <a:gd name="T30" fmla="*/ 44 w 105"/>
                <a:gd name="T31" fmla="*/ 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189">
                  <a:moveTo>
                    <a:pt x="44" y="12"/>
                  </a:moveTo>
                  <a:cubicBezTo>
                    <a:pt x="38" y="37"/>
                    <a:pt x="31" y="62"/>
                    <a:pt x="27" y="87"/>
                  </a:cubicBezTo>
                  <a:cubicBezTo>
                    <a:pt x="23" y="106"/>
                    <a:pt x="22" y="125"/>
                    <a:pt x="21" y="143"/>
                  </a:cubicBezTo>
                  <a:cubicBezTo>
                    <a:pt x="21" y="149"/>
                    <a:pt x="25" y="159"/>
                    <a:pt x="29" y="161"/>
                  </a:cubicBezTo>
                  <a:cubicBezTo>
                    <a:pt x="34" y="162"/>
                    <a:pt x="42" y="158"/>
                    <a:pt x="47" y="154"/>
                  </a:cubicBezTo>
                  <a:cubicBezTo>
                    <a:pt x="65" y="140"/>
                    <a:pt x="73" y="119"/>
                    <a:pt x="79" y="98"/>
                  </a:cubicBezTo>
                  <a:cubicBezTo>
                    <a:pt x="84" y="81"/>
                    <a:pt x="91" y="66"/>
                    <a:pt x="94" y="49"/>
                  </a:cubicBezTo>
                  <a:cubicBezTo>
                    <a:pt x="98" y="33"/>
                    <a:pt x="97" y="17"/>
                    <a:pt x="101" y="0"/>
                  </a:cubicBezTo>
                  <a:cubicBezTo>
                    <a:pt x="102" y="7"/>
                    <a:pt x="105" y="14"/>
                    <a:pt x="105" y="21"/>
                  </a:cubicBezTo>
                  <a:cubicBezTo>
                    <a:pt x="105" y="66"/>
                    <a:pt x="96" y="108"/>
                    <a:pt x="75" y="147"/>
                  </a:cubicBezTo>
                  <a:cubicBezTo>
                    <a:pt x="69" y="159"/>
                    <a:pt x="56" y="169"/>
                    <a:pt x="44" y="175"/>
                  </a:cubicBezTo>
                  <a:cubicBezTo>
                    <a:pt x="20" y="189"/>
                    <a:pt x="0" y="174"/>
                    <a:pt x="2" y="146"/>
                  </a:cubicBezTo>
                  <a:cubicBezTo>
                    <a:pt x="2" y="141"/>
                    <a:pt x="4" y="135"/>
                    <a:pt x="5" y="130"/>
                  </a:cubicBezTo>
                  <a:cubicBezTo>
                    <a:pt x="14" y="97"/>
                    <a:pt x="23" y="65"/>
                    <a:pt x="32" y="32"/>
                  </a:cubicBezTo>
                  <a:cubicBezTo>
                    <a:pt x="34" y="25"/>
                    <a:pt x="38" y="18"/>
                    <a:pt x="41" y="11"/>
                  </a:cubicBezTo>
                  <a:cubicBezTo>
                    <a:pt x="42" y="11"/>
                    <a:pt x="43" y="11"/>
                    <a:pt x="4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452438" y="9998075"/>
              <a:ext cx="515938" cy="619125"/>
            </a:xfrm>
            <a:custGeom>
              <a:avLst/>
              <a:gdLst>
                <a:gd name="T0" fmla="*/ 159 w 159"/>
                <a:gd name="T1" fmla="*/ 191 h 191"/>
                <a:gd name="T2" fmla="*/ 0 w 159"/>
                <a:gd name="T3" fmla="*/ 0 h 191"/>
                <a:gd name="T4" fmla="*/ 159 w 159"/>
                <a:gd name="T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191">
                  <a:moveTo>
                    <a:pt x="159" y="191"/>
                  </a:moveTo>
                  <a:cubicBezTo>
                    <a:pt x="123" y="158"/>
                    <a:pt x="12" y="25"/>
                    <a:pt x="0" y="0"/>
                  </a:cubicBezTo>
                  <a:cubicBezTo>
                    <a:pt x="21" y="14"/>
                    <a:pt x="140" y="156"/>
                    <a:pt x="159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3" name="泪滴形 22"/>
          <p:cNvSpPr/>
          <p:nvPr userDrawn="1"/>
        </p:nvSpPr>
        <p:spPr>
          <a:xfrm flipH="1" flipV="1">
            <a:off x="6231956" y="1325419"/>
            <a:ext cx="2284692" cy="2284692"/>
          </a:xfrm>
          <a:prstGeom prst="teardrop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泪滴形 23"/>
          <p:cNvSpPr/>
          <p:nvPr userDrawn="1"/>
        </p:nvSpPr>
        <p:spPr>
          <a:xfrm flipV="1">
            <a:off x="3836026" y="1325419"/>
            <a:ext cx="2284691" cy="2284691"/>
          </a:xfrm>
          <a:prstGeom prst="teardrop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泪滴形 20"/>
          <p:cNvSpPr/>
          <p:nvPr userDrawn="1"/>
        </p:nvSpPr>
        <p:spPr>
          <a:xfrm flipH="1">
            <a:off x="6231956" y="3712424"/>
            <a:ext cx="2284692" cy="2284692"/>
          </a:xfrm>
          <a:prstGeom prst="teardrop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泪滴形 18"/>
          <p:cNvSpPr/>
          <p:nvPr userDrawn="1"/>
        </p:nvSpPr>
        <p:spPr>
          <a:xfrm>
            <a:off x="3836024" y="3712424"/>
            <a:ext cx="2284693" cy="2284693"/>
          </a:xfrm>
          <a:prstGeom prst="teardrop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C455-D181-459A-8014-67AAEFFCA7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1020-7931-4610-B95E-80A53469F597}" type="slidenum">
              <a:rPr lang="zh-CN" altLang="en-US" smtClean="0"/>
            </a:fld>
            <a:endParaRPr lang="zh-CN" altLang="en-US"/>
          </a:p>
        </p:txBody>
      </p:sp>
      <p:sp>
        <p:nvSpPr>
          <p:cNvPr id="20" name="图片占位符 16"/>
          <p:cNvSpPr>
            <a:spLocks noGrp="1"/>
          </p:cNvSpPr>
          <p:nvPr>
            <p:ph type="pic" sz="quarter" idx="13"/>
          </p:nvPr>
        </p:nvSpPr>
        <p:spPr>
          <a:xfrm flipH="1">
            <a:off x="3921679" y="3817073"/>
            <a:ext cx="2082882" cy="208366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6337011" y="3817073"/>
            <a:ext cx="2082881" cy="2083661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5" name="图片占位符 16"/>
          <p:cNvSpPr>
            <a:spLocks noGrp="1"/>
          </p:cNvSpPr>
          <p:nvPr>
            <p:ph type="pic" sz="quarter" idx="15"/>
          </p:nvPr>
        </p:nvSpPr>
        <p:spPr>
          <a:xfrm flipH="1">
            <a:off x="3921681" y="1428875"/>
            <a:ext cx="2082880" cy="2083660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6" name="图片占位符 16"/>
          <p:cNvSpPr>
            <a:spLocks noGrp="1"/>
          </p:cNvSpPr>
          <p:nvPr>
            <p:ph type="pic" sz="quarter" idx="16"/>
          </p:nvPr>
        </p:nvSpPr>
        <p:spPr>
          <a:xfrm>
            <a:off x="6337011" y="1428873"/>
            <a:ext cx="2082881" cy="2083661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2" name="文本框 41"/>
          <p:cNvSpPr txBox="1"/>
          <p:nvPr userDrawn="1"/>
        </p:nvSpPr>
        <p:spPr>
          <a:xfrm>
            <a:off x="645615" y="6156880"/>
            <a:ext cx="2821002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1600" spc="300" dirty="0">
                <a:solidFill>
                  <a:schemeClr val="accent1">
                    <a:alpha val="25000"/>
                  </a:schemeClr>
                </a:solidFill>
                <a:latin typeface="管峻楷书简体" panose="02010600010101010101" pitchFamily="2" charset="-122"/>
                <a:ea typeface="管峻楷书简体" panose="02010600010101010101" pitchFamily="2" charset="-122"/>
              </a:rPr>
              <a:t>含弘光大  继往开来</a:t>
            </a:r>
            <a:endParaRPr lang="zh-CN" altLang="en-US" sz="1600" spc="300" dirty="0">
              <a:solidFill>
                <a:schemeClr val="accent1">
                  <a:alpha val="25000"/>
                </a:schemeClr>
              </a:solidFill>
              <a:latin typeface="管峻楷书简体" panose="02010600010101010101" pitchFamily="2" charset="-122"/>
              <a:ea typeface="管峻楷书简体" panose="02010600010101010101" pitchFamily="2" charset="-122"/>
            </a:endParaRPr>
          </a:p>
        </p:txBody>
      </p:sp>
      <p:sp>
        <p:nvSpPr>
          <p:cNvPr id="89" name="矩形: 圆角 88"/>
          <p:cNvSpPr/>
          <p:nvPr userDrawn="1"/>
        </p:nvSpPr>
        <p:spPr>
          <a:xfrm>
            <a:off x="-431984" y="253874"/>
            <a:ext cx="2400992" cy="6059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0" name="组合 89"/>
          <p:cNvGrpSpPr/>
          <p:nvPr userDrawn="1"/>
        </p:nvGrpSpPr>
        <p:grpSpPr>
          <a:xfrm>
            <a:off x="237423" y="135299"/>
            <a:ext cx="847682" cy="847682"/>
            <a:chOff x="237423" y="135299"/>
            <a:chExt cx="847682" cy="847682"/>
          </a:xfrm>
        </p:grpSpPr>
        <p:sp>
          <p:nvSpPr>
            <p:cNvPr id="91" name="椭圆 90"/>
            <p:cNvSpPr/>
            <p:nvPr/>
          </p:nvSpPr>
          <p:spPr>
            <a:xfrm>
              <a:off x="237423" y="135299"/>
              <a:ext cx="847682" cy="847682"/>
            </a:xfrm>
            <a:prstGeom prst="ellipse">
              <a:avLst/>
            </a:prstGeom>
            <a:pattFill prst="dk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293735" y="191234"/>
              <a:ext cx="735058" cy="735811"/>
              <a:chOff x="3497262" y="849313"/>
              <a:chExt cx="4651376" cy="4656138"/>
            </a:xfrm>
            <a:solidFill>
              <a:schemeClr val="accent1"/>
            </a:solidFill>
          </p:grpSpPr>
          <p:sp>
            <p:nvSpPr>
              <p:cNvPr id="93" name="Freeform 7"/>
              <p:cNvSpPr>
                <a:spLocks noEditPoints="1"/>
              </p:cNvSpPr>
              <p:nvPr/>
            </p:nvSpPr>
            <p:spPr bwMode="auto">
              <a:xfrm>
                <a:off x="3497262" y="849313"/>
                <a:ext cx="4651376" cy="4656138"/>
              </a:xfrm>
              <a:custGeom>
                <a:avLst/>
                <a:gdLst>
                  <a:gd name="T0" fmla="*/ 1839 w 1839"/>
                  <a:gd name="T1" fmla="*/ 954 h 1840"/>
                  <a:gd name="T2" fmla="*/ 1836 w 1839"/>
                  <a:gd name="T3" fmla="*/ 991 h 1840"/>
                  <a:gd name="T4" fmla="*/ 1539 w 1839"/>
                  <a:gd name="T5" fmla="*/ 1599 h 1840"/>
                  <a:gd name="T6" fmla="*/ 1101 w 1839"/>
                  <a:gd name="T7" fmla="*/ 1821 h 1840"/>
                  <a:gd name="T8" fmla="*/ 965 w 1839"/>
                  <a:gd name="T9" fmla="*/ 1838 h 1840"/>
                  <a:gd name="T10" fmla="*/ 955 w 1839"/>
                  <a:gd name="T11" fmla="*/ 1840 h 1840"/>
                  <a:gd name="T12" fmla="*/ 887 w 1839"/>
                  <a:gd name="T13" fmla="*/ 1840 h 1840"/>
                  <a:gd name="T14" fmla="*/ 850 w 1839"/>
                  <a:gd name="T15" fmla="*/ 1836 h 1840"/>
                  <a:gd name="T16" fmla="*/ 210 w 1839"/>
                  <a:gd name="T17" fmla="*/ 1500 h 1840"/>
                  <a:gd name="T18" fmla="*/ 21 w 1839"/>
                  <a:gd name="T19" fmla="*/ 1101 h 1840"/>
                  <a:gd name="T20" fmla="*/ 5 w 1839"/>
                  <a:gd name="T21" fmla="*/ 866 h 1840"/>
                  <a:gd name="T22" fmla="*/ 285 w 1839"/>
                  <a:gd name="T23" fmla="*/ 262 h 1840"/>
                  <a:gd name="T24" fmla="*/ 714 w 1839"/>
                  <a:gd name="T25" fmla="*/ 28 h 1840"/>
                  <a:gd name="T26" fmla="*/ 976 w 1839"/>
                  <a:gd name="T27" fmla="*/ 6 h 1840"/>
                  <a:gd name="T28" fmla="*/ 1757 w 1839"/>
                  <a:gd name="T29" fmla="*/ 544 h 1840"/>
                  <a:gd name="T30" fmla="*/ 1834 w 1839"/>
                  <a:gd name="T31" fmla="*/ 832 h 1840"/>
                  <a:gd name="T32" fmla="*/ 1837 w 1839"/>
                  <a:gd name="T33" fmla="*/ 879 h 1840"/>
                  <a:gd name="T34" fmla="*/ 1839 w 1839"/>
                  <a:gd name="T35" fmla="*/ 889 h 1840"/>
                  <a:gd name="T36" fmla="*/ 1839 w 1839"/>
                  <a:gd name="T37" fmla="*/ 954 h 1840"/>
                  <a:gd name="T38" fmla="*/ 920 w 1839"/>
                  <a:gd name="T39" fmla="*/ 1808 h 1840"/>
                  <a:gd name="T40" fmla="*/ 1807 w 1839"/>
                  <a:gd name="T41" fmla="*/ 923 h 1840"/>
                  <a:gd name="T42" fmla="*/ 923 w 1839"/>
                  <a:gd name="T43" fmla="*/ 36 h 1840"/>
                  <a:gd name="T44" fmla="*/ 35 w 1839"/>
                  <a:gd name="T45" fmla="*/ 920 h 1840"/>
                  <a:gd name="T46" fmla="*/ 920 w 1839"/>
                  <a:gd name="T47" fmla="*/ 1808 h 1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39" h="1840">
                    <a:moveTo>
                      <a:pt x="1839" y="954"/>
                    </a:moveTo>
                    <a:cubicBezTo>
                      <a:pt x="1838" y="966"/>
                      <a:pt x="1837" y="979"/>
                      <a:pt x="1836" y="991"/>
                    </a:cubicBezTo>
                    <a:cubicBezTo>
                      <a:pt x="1815" y="1232"/>
                      <a:pt x="1716" y="1435"/>
                      <a:pt x="1539" y="1599"/>
                    </a:cubicBezTo>
                    <a:cubicBezTo>
                      <a:pt x="1414" y="1714"/>
                      <a:pt x="1268" y="1787"/>
                      <a:pt x="1101" y="1821"/>
                    </a:cubicBezTo>
                    <a:cubicBezTo>
                      <a:pt x="1056" y="1830"/>
                      <a:pt x="1011" y="1836"/>
                      <a:pt x="965" y="1838"/>
                    </a:cubicBezTo>
                    <a:cubicBezTo>
                      <a:pt x="962" y="1838"/>
                      <a:pt x="958" y="1839"/>
                      <a:pt x="955" y="1840"/>
                    </a:cubicBezTo>
                    <a:cubicBezTo>
                      <a:pt x="932" y="1840"/>
                      <a:pt x="909" y="1840"/>
                      <a:pt x="887" y="1840"/>
                    </a:cubicBezTo>
                    <a:cubicBezTo>
                      <a:pt x="875" y="1838"/>
                      <a:pt x="862" y="1837"/>
                      <a:pt x="850" y="1836"/>
                    </a:cubicBezTo>
                    <a:cubicBezTo>
                      <a:pt x="590" y="1814"/>
                      <a:pt x="377" y="1701"/>
                      <a:pt x="210" y="1500"/>
                    </a:cubicBezTo>
                    <a:cubicBezTo>
                      <a:pt x="113" y="1384"/>
                      <a:pt x="51" y="1250"/>
                      <a:pt x="21" y="1101"/>
                    </a:cubicBezTo>
                    <a:cubicBezTo>
                      <a:pt x="6" y="1023"/>
                      <a:pt x="0" y="945"/>
                      <a:pt x="5" y="866"/>
                    </a:cubicBezTo>
                    <a:cubicBezTo>
                      <a:pt x="22" y="630"/>
                      <a:pt x="115" y="428"/>
                      <a:pt x="285" y="262"/>
                    </a:cubicBezTo>
                    <a:cubicBezTo>
                      <a:pt x="406" y="144"/>
                      <a:pt x="549" y="67"/>
                      <a:pt x="714" y="28"/>
                    </a:cubicBezTo>
                    <a:cubicBezTo>
                      <a:pt x="800" y="8"/>
                      <a:pt x="887" y="0"/>
                      <a:pt x="976" y="6"/>
                    </a:cubicBezTo>
                    <a:cubicBezTo>
                      <a:pt x="1317" y="27"/>
                      <a:pt x="1615" y="233"/>
                      <a:pt x="1757" y="544"/>
                    </a:cubicBezTo>
                    <a:cubicBezTo>
                      <a:pt x="1798" y="636"/>
                      <a:pt x="1824" y="731"/>
                      <a:pt x="1834" y="832"/>
                    </a:cubicBezTo>
                    <a:cubicBezTo>
                      <a:pt x="1835" y="847"/>
                      <a:pt x="1836" y="863"/>
                      <a:pt x="1837" y="879"/>
                    </a:cubicBezTo>
                    <a:cubicBezTo>
                      <a:pt x="1837" y="882"/>
                      <a:pt x="1838" y="886"/>
                      <a:pt x="1839" y="889"/>
                    </a:cubicBezTo>
                    <a:cubicBezTo>
                      <a:pt x="1839" y="911"/>
                      <a:pt x="1839" y="932"/>
                      <a:pt x="1839" y="954"/>
                    </a:cubicBezTo>
                    <a:close/>
                    <a:moveTo>
                      <a:pt x="920" y="1808"/>
                    </a:moveTo>
                    <a:cubicBezTo>
                      <a:pt x="1408" y="1808"/>
                      <a:pt x="1806" y="1411"/>
                      <a:pt x="1807" y="923"/>
                    </a:cubicBezTo>
                    <a:cubicBezTo>
                      <a:pt x="1807" y="435"/>
                      <a:pt x="1410" y="36"/>
                      <a:pt x="923" y="36"/>
                    </a:cubicBezTo>
                    <a:cubicBezTo>
                      <a:pt x="434" y="35"/>
                      <a:pt x="35" y="433"/>
                      <a:pt x="35" y="920"/>
                    </a:cubicBezTo>
                    <a:cubicBezTo>
                      <a:pt x="35" y="1409"/>
                      <a:pt x="432" y="1807"/>
                      <a:pt x="920" y="18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9"/>
              <p:cNvSpPr>
                <a:spLocks noEditPoints="1"/>
              </p:cNvSpPr>
              <p:nvPr/>
            </p:nvSpPr>
            <p:spPr bwMode="auto">
              <a:xfrm>
                <a:off x="4164013" y="1536700"/>
                <a:ext cx="3333750" cy="3371850"/>
              </a:xfrm>
              <a:custGeom>
                <a:avLst/>
                <a:gdLst>
                  <a:gd name="T0" fmla="*/ 426 w 1318"/>
                  <a:gd name="T1" fmla="*/ 1249 h 1332"/>
                  <a:gd name="T2" fmla="*/ 40 w 1318"/>
                  <a:gd name="T3" fmla="*/ 476 h 1332"/>
                  <a:gd name="T4" fmla="*/ 1280 w 1318"/>
                  <a:gd name="T5" fmla="*/ 499 h 1332"/>
                  <a:gd name="T6" fmla="*/ 886 w 1318"/>
                  <a:gd name="T7" fmla="*/ 1249 h 1332"/>
                  <a:gd name="T8" fmla="*/ 625 w 1318"/>
                  <a:gd name="T9" fmla="*/ 1329 h 1332"/>
                  <a:gd name="T10" fmla="*/ 876 w 1318"/>
                  <a:gd name="T11" fmla="*/ 1229 h 1332"/>
                  <a:gd name="T12" fmla="*/ 643 w 1318"/>
                  <a:gd name="T13" fmla="*/ 29 h 1332"/>
                  <a:gd name="T14" fmla="*/ 436 w 1318"/>
                  <a:gd name="T15" fmla="*/ 1228 h 1332"/>
                  <a:gd name="T16" fmla="*/ 316 w 1318"/>
                  <a:gd name="T17" fmla="*/ 1131 h 1332"/>
                  <a:gd name="T18" fmla="*/ 365 w 1318"/>
                  <a:gd name="T19" fmla="*/ 1074 h 1332"/>
                  <a:gd name="T20" fmla="*/ 410 w 1318"/>
                  <a:gd name="T21" fmla="*/ 650 h 1332"/>
                  <a:gd name="T22" fmla="*/ 450 w 1318"/>
                  <a:gd name="T23" fmla="*/ 607 h 1332"/>
                  <a:gd name="T24" fmla="*/ 608 w 1318"/>
                  <a:gd name="T25" fmla="*/ 676 h 1332"/>
                  <a:gd name="T26" fmla="*/ 536 w 1318"/>
                  <a:gd name="T27" fmla="*/ 748 h 1332"/>
                  <a:gd name="T28" fmla="*/ 528 w 1318"/>
                  <a:gd name="T29" fmla="*/ 1091 h 1332"/>
                  <a:gd name="T30" fmla="*/ 546 w 1318"/>
                  <a:gd name="T31" fmla="*/ 1115 h 1332"/>
                  <a:gd name="T32" fmla="*/ 564 w 1318"/>
                  <a:gd name="T33" fmla="*/ 1037 h 1332"/>
                  <a:gd name="T34" fmla="*/ 656 w 1318"/>
                  <a:gd name="T35" fmla="*/ 701 h 1332"/>
                  <a:gd name="T36" fmla="*/ 726 w 1318"/>
                  <a:gd name="T37" fmla="*/ 737 h 1332"/>
                  <a:gd name="T38" fmla="*/ 762 w 1318"/>
                  <a:gd name="T39" fmla="*/ 1087 h 1332"/>
                  <a:gd name="T40" fmla="*/ 780 w 1318"/>
                  <a:gd name="T41" fmla="*/ 1114 h 1332"/>
                  <a:gd name="T42" fmla="*/ 800 w 1318"/>
                  <a:gd name="T43" fmla="*/ 1079 h 1332"/>
                  <a:gd name="T44" fmla="*/ 799 w 1318"/>
                  <a:gd name="T45" fmla="*/ 793 h 1332"/>
                  <a:gd name="T46" fmla="*/ 718 w 1318"/>
                  <a:gd name="T47" fmla="*/ 677 h 1332"/>
                  <a:gd name="T48" fmla="*/ 778 w 1318"/>
                  <a:gd name="T49" fmla="*/ 637 h 1332"/>
                  <a:gd name="T50" fmla="*/ 842 w 1318"/>
                  <a:gd name="T51" fmla="*/ 586 h 1332"/>
                  <a:gd name="T52" fmla="*/ 917 w 1318"/>
                  <a:gd name="T53" fmla="*/ 643 h 1332"/>
                  <a:gd name="T54" fmla="*/ 935 w 1318"/>
                  <a:gd name="T55" fmla="*/ 977 h 1332"/>
                  <a:gd name="T56" fmla="*/ 986 w 1318"/>
                  <a:gd name="T57" fmla="*/ 1141 h 1332"/>
                  <a:gd name="T58" fmla="*/ 876 w 1318"/>
                  <a:gd name="T59" fmla="*/ 1229 h 1332"/>
                  <a:gd name="T60" fmla="*/ 723 w 1318"/>
                  <a:gd name="T61" fmla="*/ 882 h 1332"/>
                  <a:gd name="T62" fmla="*/ 707 w 1318"/>
                  <a:gd name="T63" fmla="*/ 882 h 1332"/>
                  <a:gd name="T64" fmla="*/ 690 w 1318"/>
                  <a:gd name="T65" fmla="*/ 939 h 1332"/>
                  <a:gd name="T66" fmla="*/ 668 w 1318"/>
                  <a:gd name="T67" fmla="*/ 861 h 1332"/>
                  <a:gd name="T68" fmla="*/ 627 w 1318"/>
                  <a:gd name="T69" fmla="*/ 849 h 1332"/>
                  <a:gd name="T70" fmla="*/ 660 w 1318"/>
                  <a:gd name="T71" fmla="*/ 840 h 1332"/>
                  <a:gd name="T72" fmla="*/ 743 w 1318"/>
                  <a:gd name="T73" fmla="*/ 798 h 1332"/>
                  <a:gd name="T74" fmla="*/ 661 w 1318"/>
                  <a:gd name="T75" fmla="*/ 765 h 1332"/>
                  <a:gd name="T76" fmla="*/ 632 w 1318"/>
                  <a:gd name="T77" fmla="*/ 752 h 1332"/>
                  <a:gd name="T78" fmla="*/ 609 w 1318"/>
                  <a:gd name="T79" fmla="*/ 746 h 1332"/>
                  <a:gd name="T80" fmla="*/ 612 w 1318"/>
                  <a:gd name="T81" fmla="*/ 790 h 1332"/>
                  <a:gd name="T82" fmla="*/ 655 w 1318"/>
                  <a:gd name="T83" fmla="*/ 796 h 1332"/>
                  <a:gd name="T84" fmla="*/ 606 w 1318"/>
                  <a:gd name="T85" fmla="*/ 833 h 1332"/>
                  <a:gd name="T86" fmla="*/ 619 w 1318"/>
                  <a:gd name="T87" fmla="*/ 871 h 1332"/>
                  <a:gd name="T88" fmla="*/ 611 w 1318"/>
                  <a:gd name="T89" fmla="*/ 928 h 1332"/>
                  <a:gd name="T90" fmla="*/ 647 w 1318"/>
                  <a:gd name="T91" fmla="*/ 971 h 1332"/>
                  <a:gd name="T92" fmla="*/ 651 w 1318"/>
                  <a:gd name="T93" fmla="*/ 1048 h 1332"/>
                  <a:gd name="T94" fmla="*/ 628 w 1318"/>
                  <a:gd name="T95" fmla="*/ 997 h 1332"/>
                  <a:gd name="T96" fmla="*/ 615 w 1318"/>
                  <a:gd name="T97" fmla="*/ 960 h 1332"/>
                  <a:gd name="T98" fmla="*/ 597 w 1318"/>
                  <a:gd name="T99" fmla="*/ 978 h 1332"/>
                  <a:gd name="T100" fmla="*/ 645 w 1318"/>
                  <a:gd name="T101" fmla="*/ 1079 h 1332"/>
                  <a:gd name="T102" fmla="*/ 649 w 1318"/>
                  <a:gd name="T103" fmla="*/ 1180 h 1332"/>
                  <a:gd name="T104" fmla="*/ 682 w 1318"/>
                  <a:gd name="T105" fmla="*/ 1189 h 1332"/>
                  <a:gd name="T106" fmla="*/ 696 w 1318"/>
                  <a:gd name="T107" fmla="*/ 1080 h 1332"/>
                  <a:gd name="T108" fmla="*/ 740 w 1318"/>
                  <a:gd name="T109" fmla="*/ 960 h 1332"/>
                  <a:gd name="T110" fmla="*/ 715 w 1318"/>
                  <a:gd name="T111" fmla="*/ 957 h 1332"/>
                  <a:gd name="T112" fmla="*/ 867 w 1318"/>
                  <a:gd name="T113" fmla="*/ 1275 h 1332"/>
                  <a:gd name="T114" fmla="*/ 475 w 1318"/>
                  <a:gd name="T115" fmla="*/ 1212 h 1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18" h="1332">
                    <a:moveTo>
                      <a:pt x="410" y="1281"/>
                    </a:moveTo>
                    <a:cubicBezTo>
                      <a:pt x="415" y="1271"/>
                      <a:pt x="420" y="1260"/>
                      <a:pt x="426" y="1249"/>
                    </a:cubicBezTo>
                    <a:cubicBezTo>
                      <a:pt x="254" y="1177"/>
                      <a:pt x="130" y="1058"/>
                      <a:pt x="61" y="885"/>
                    </a:cubicBezTo>
                    <a:cubicBezTo>
                      <a:pt x="7" y="752"/>
                      <a:pt x="0" y="614"/>
                      <a:pt x="40" y="476"/>
                    </a:cubicBezTo>
                    <a:cubicBezTo>
                      <a:pt x="122" y="192"/>
                      <a:pt x="382" y="0"/>
                      <a:pt x="672" y="8"/>
                    </a:cubicBezTo>
                    <a:cubicBezTo>
                      <a:pt x="972" y="17"/>
                      <a:pt x="1215" y="227"/>
                      <a:pt x="1280" y="499"/>
                    </a:cubicBezTo>
                    <a:cubicBezTo>
                      <a:pt x="1318" y="655"/>
                      <a:pt x="1299" y="805"/>
                      <a:pt x="1224" y="947"/>
                    </a:cubicBezTo>
                    <a:cubicBezTo>
                      <a:pt x="1150" y="1089"/>
                      <a:pt x="1036" y="1189"/>
                      <a:pt x="886" y="1249"/>
                    </a:cubicBezTo>
                    <a:cubicBezTo>
                      <a:pt x="892" y="1260"/>
                      <a:pt x="897" y="1271"/>
                      <a:pt x="903" y="1283"/>
                    </a:cubicBezTo>
                    <a:cubicBezTo>
                      <a:pt x="813" y="1318"/>
                      <a:pt x="720" y="1332"/>
                      <a:pt x="625" y="1329"/>
                    </a:cubicBezTo>
                    <a:cubicBezTo>
                      <a:pt x="559" y="1326"/>
                      <a:pt x="444" y="1301"/>
                      <a:pt x="410" y="1281"/>
                    </a:cubicBezTo>
                    <a:close/>
                    <a:moveTo>
                      <a:pt x="876" y="1229"/>
                    </a:moveTo>
                    <a:cubicBezTo>
                      <a:pt x="1097" y="1152"/>
                      <a:pt x="1310" y="903"/>
                      <a:pt x="1273" y="578"/>
                    </a:cubicBezTo>
                    <a:cubicBezTo>
                      <a:pt x="1238" y="266"/>
                      <a:pt x="968" y="22"/>
                      <a:pt x="643" y="29"/>
                    </a:cubicBezTo>
                    <a:cubicBezTo>
                      <a:pt x="319" y="36"/>
                      <a:pt x="54" y="295"/>
                      <a:pt x="37" y="617"/>
                    </a:cubicBezTo>
                    <a:cubicBezTo>
                      <a:pt x="21" y="923"/>
                      <a:pt x="227" y="1156"/>
                      <a:pt x="436" y="1228"/>
                    </a:cubicBezTo>
                    <a:cubicBezTo>
                      <a:pt x="440" y="1220"/>
                      <a:pt x="444" y="1212"/>
                      <a:pt x="449" y="1203"/>
                    </a:cubicBezTo>
                    <a:cubicBezTo>
                      <a:pt x="401" y="1184"/>
                      <a:pt x="357" y="1161"/>
                      <a:pt x="316" y="1131"/>
                    </a:cubicBezTo>
                    <a:cubicBezTo>
                      <a:pt x="335" y="1132"/>
                      <a:pt x="346" y="1122"/>
                      <a:pt x="353" y="1106"/>
                    </a:cubicBezTo>
                    <a:cubicBezTo>
                      <a:pt x="357" y="1095"/>
                      <a:pt x="362" y="1085"/>
                      <a:pt x="365" y="1074"/>
                    </a:cubicBezTo>
                    <a:cubicBezTo>
                      <a:pt x="389" y="985"/>
                      <a:pt x="401" y="895"/>
                      <a:pt x="406" y="804"/>
                    </a:cubicBezTo>
                    <a:cubicBezTo>
                      <a:pt x="408" y="752"/>
                      <a:pt x="409" y="701"/>
                      <a:pt x="410" y="650"/>
                    </a:cubicBezTo>
                    <a:cubicBezTo>
                      <a:pt x="410" y="646"/>
                      <a:pt x="412" y="642"/>
                      <a:pt x="415" y="640"/>
                    </a:cubicBezTo>
                    <a:cubicBezTo>
                      <a:pt x="426" y="628"/>
                      <a:pt x="437" y="616"/>
                      <a:pt x="450" y="607"/>
                    </a:cubicBezTo>
                    <a:cubicBezTo>
                      <a:pt x="465" y="596"/>
                      <a:pt x="482" y="588"/>
                      <a:pt x="500" y="577"/>
                    </a:cubicBezTo>
                    <a:cubicBezTo>
                      <a:pt x="523" y="626"/>
                      <a:pt x="560" y="656"/>
                      <a:pt x="608" y="676"/>
                    </a:cubicBezTo>
                    <a:cubicBezTo>
                      <a:pt x="597" y="684"/>
                      <a:pt x="587" y="691"/>
                      <a:pt x="578" y="697"/>
                    </a:cubicBezTo>
                    <a:cubicBezTo>
                      <a:pt x="558" y="710"/>
                      <a:pt x="545" y="727"/>
                      <a:pt x="536" y="748"/>
                    </a:cubicBezTo>
                    <a:cubicBezTo>
                      <a:pt x="524" y="774"/>
                      <a:pt x="518" y="802"/>
                      <a:pt x="519" y="831"/>
                    </a:cubicBezTo>
                    <a:cubicBezTo>
                      <a:pt x="522" y="918"/>
                      <a:pt x="525" y="1004"/>
                      <a:pt x="528" y="1091"/>
                    </a:cubicBezTo>
                    <a:cubicBezTo>
                      <a:pt x="528" y="1096"/>
                      <a:pt x="529" y="1101"/>
                      <a:pt x="530" y="1106"/>
                    </a:cubicBezTo>
                    <a:cubicBezTo>
                      <a:pt x="531" y="1116"/>
                      <a:pt x="537" y="1119"/>
                      <a:pt x="546" y="1115"/>
                    </a:cubicBezTo>
                    <a:cubicBezTo>
                      <a:pt x="556" y="1111"/>
                      <a:pt x="562" y="1104"/>
                      <a:pt x="562" y="1094"/>
                    </a:cubicBezTo>
                    <a:cubicBezTo>
                      <a:pt x="563" y="1075"/>
                      <a:pt x="564" y="1056"/>
                      <a:pt x="564" y="1037"/>
                    </a:cubicBezTo>
                    <a:cubicBezTo>
                      <a:pt x="565" y="971"/>
                      <a:pt x="564" y="905"/>
                      <a:pt x="566" y="839"/>
                    </a:cubicBezTo>
                    <a:cubicBezTo>
                      <a:pt x="567" y="775"/>
                      <a:pt x="597" y="728"/>
                      <a:pt x="656" y="701"/>
                    </a:cubicBezTo>
                    <a:cubicBezTo>
                      <a:pt x="659" y="700"/>
                      <a:pt x="662" y="698"/>
                      <a:pt x="665" y="699"/>
                    </a:cubicBezTo>
                    <a:cubicBezTo>
                      <a:pt x="690" y="705"/>
                      <a:pt x="712" y="714"/>
                      <a:pt x="726" y="737"/>
                    </a:cubicBezTo>
                    <a:cubicBezTo>
                      <a:pt x="747" y="772"/>
                      <a:pt x="760" y="810"/>
                      <a:pt x="761" y="851"/>
                    </a:cubicBezTo>
                    <a:cubicBezTo>
                      <a:pt x="762" y="929"/>
                      <a:pt x="762" y="1008"/>
                      <a:pt x="762" y="1087"/>
                    </a:cubicBezTo>
                    <a:cubicBezTo>
                      <a:pt x="762" y="1091"/>
                      <a:pt x="762" y="1094"/>
                      <a:pt x="763" y="1098"/>
                    </a:cubicBezTo>
                    <a:cubicBezTo>
                      <a:pt x="764" y="1108"/>
                      <a:pt x="771" y="1114"/>
                      <a:pt x="780" y="1114"/>
                    </a:cubicBezTo>
                    <a:cubicBezTo>
                      <a:pt x="790" y="1114"/>
                      <a:pt x="797" y="1108"/>
                      <a:pt x="799" y="1099"/>
                    </a:cubicBezTo>
                    <a:cubicBezTo>
                      <a:pt x="800" y="1092"/>
                      <a:pt x="800" y="1085"/>
                      <a:pt x="800" y="1079"/>
                    </a:cubicBezTo>
                    <a:cubicBezTo>
                      <a:pt x="801" y="1051"/>
                      <a:pt x="801" y="1024"/>
                      <a:pt x="801" y="996"/>
                    </a:cubicBezTo>
                    <a:cubicBezTo>
                      <a:pt x="803" y="929"/>
                      <a:pt x="805" y="861"/>
                      <a:pt x="799" y="793"/>
                    </a:cubicBezTo>
                    <a:cubicBezTo>
                      <a:pt x="795" y="742"/>
                      <a:pt x="772" y="705"/>
                      <a:pt x="727" y="682"/>
                    </a:cubicBezTo>
                    <a:cubicBezTo>
                      <a:pt x="724" y="680"/>
                      <a:pt x="721" y="679"/>
                      <a:pt x="718" y="677"/>
                    </a:cubicBezTo>
                    <a:cubicBezTo>
                      <a:pt x="716" y="676"/>
                      <a:pt x="714" y="675"/>
                      <a:pt x="712" y="674"/>
                    </a:cubicBezTo>
                    <a:cubicBezTo>
                      <a:pt x="736" y="664"/>
                      <a:pt x="760" y="655"/>
                      <a:pt x="778" y="637"/>
                    </a:cubicBezTo>
                    <a:cubicBezTo>
                      <a:pt x="796" y="619"/>
                      <a:pt x="811" y="599"/>
                      <a:pt x="827" y="580"/>
                    </a:cubicBezTo>
                    <a:cubicBezTo>
                      <a:pt x="831" y="582"/>
                      <a:pt x="836" y="584"/>
                      <a:pt x="842" y="586"/>
                    </a:cubicBezTo>
                    <a:cubicBezTo>
                      <a:pt x="869" y="597"/>
                      <a:pt x="891" y="615"/>
                      <a:pt x="912" y="634"/>
                    </a:cubicBezTo>
                    <a:cubicBezTo>
                      <a:pt x="915" y="636"/>
                      <a:pt x="917" y="640"/>
                      <a:pt x="917" y="643"/>
                    </a:cubicBezTo>
                    <a:cubicBezTo>
                      <a:pt x="918" y="676"/>
                      <a:pt x="917" y="709"/>
                      <a:pt x="919" y="742"/>
                    </a:cubicBezTo>
                    <a:cubicBezTo>
                      <a:pt x="924" y="820"/>
                      <a:pt x="929" y="898"/>
                      <a:pt x="935" y="977"/>
                    </a:cubicBezTo>
                    <a:cubicBezTo>
                      <a:pt x="938" y="1014"/>
                      <a:pt x="942" y="1052"/>
                      <a:pt x="958" y="1087"/>
                    </a:cubicBezTo>
                    <a:cubicBezTo>
                      <a:pt x="966" y="1105"/>
                      <a:pt x="976" y="1123"/>
                      <a:pt x="986" y="1141"/>
                    </a:cubicBezTo>
                    <a:cubicBezTo>
                      <a:pt x="948" y="1166"/>
                      <a:pt x="907" y="1187"/>
                      <a:pt x="863" y="1204"/>
                    </a:cubicBezTo>
                    <a:cubicBezTo>
                      <a:pt x="868" y="1213"/>
                      <a:pt x="872" y="1221"/>
                      <a:pt x="876" y="1229"/>
                    </a:cubicBezTo>
                    <a:close/>
                    <a:moveTo>
                      <a:pt x="715" y="957"/>
                    </a:moveTo>
                    <a:cubicBezTo>
                      <a:pt x="734" y="933"/>
                      <a:pt x="731" y="908"/>
                      <a:pt x="723" y="882"/>
                    </a:cubicBezTo>
                    <a:cubicBezTo>
                      <a:pt x="722" y="879"/>
                      <a:pt x="717" y="876"/>
                      <a:pt x="714" y="873"/>
                    </a:cubicBezTo>
                    <a:cubicBezTo>
                      <a:pt x="712" y="876"/>
                      <a:pt x="708" y="879"/>
                      <a:pt x="707" y="882"/>
                    </a:cubicBezTo>
                    <a:cubicBezTo>
                      <a:pt x="704" y="893"/>
                      <a:pt x="702" y="905"/>
                      <a:pt x="699" y="916"/>
                    </a:cubicBezTo>
                    <a:cubicBezTo>
                      <a:pt x="697" y="924"/>
                      <a:pt x="693" y="931"/>
                      <a:pt x="690" y="939"/>
                    </a:cubicBezTo>
                    <a:cubicBezTo>
                      <a:pt x="688" y="921"/>
                      <a:pt x="688" y="904"/>
                      <a:pt x="687" y="887"/>
                    </a:cubicBezTo>
                    <a:cubicBezTo>
                      <a:pt x="687" y="871"/>
                      <a:pt x="683" y="866"/>
                      <a:pt x="668" y="861"/>
                    </a:cubicBezTo>
                    <a:cubicBezTo>
                      <a:pt x="659" y="858"/>
                      <a:pt x="650" y="856"/>
                      <a:pt x="641" y="854"/>
                    </a:cubicBezTo>
                    <a:cubicBezTo>
                      <a:pt x="636" y="852"/>
                      <a:pt x="631" y="850"/>
                      <a:pt x="627" y="849"/>
                    </a:cubicBezTo>
                    <a:cubicBezTo>
                      <a:pt x="627" y="847"/>
                      <a:pt x="627" y="846"/>
                      <a:pt x="627" y="845"/>
                    </a:cubicBezTo>
                    <a:cubicBezTo>
                      <a:pt x="638" y="843"/>
                      <a:pt x="649" y="841"/>
                      <a:pt x="660" y="840"/>
                    </a:cubicBezTo>
                    <a:cubicBezTo>
                      <a:pt x="677" y="838"/>
                      <a:pt x="695" y="837"/>
                      <a:pt x="712" y="837"/>
                    </a:cubicBezTo>
                    <a:cubicBezTo>
                      <a:pt x="735" y="836"/>
                      <a:pt x="741" y="814"/>
                      <a:pt x="743" y="798"/>
                    </a:cubicBezTo>
                    <a:cubicBezTo>
                      <a:pt x="744" y="783"/>
                      <a:pt x="736" y="773"/>
                      <a:pt x="716" y="770"/>
                    </a:cubicBezTo>
                    <a:cubicBezTo>
                      <a:pt x="698" y="767"/>
                      <a:pt x="679" y="766"/>
                      <a:pt x="661" y="765"/>
                    </a:cubicBezTo>
                    <a:cubicBezTo>
                      <a:pt x="654" y="764"/>
                      <a:pt x="647" y="764"/>
                      <a:pt x="640" y="763"/>
                    </a:cubicBezTo>
                    <a:cubicBezTo>
                      <a:pt x="633" y="762"/>
                      <a:pt x="630" y="759"/>
                      <a:pt x="632" y="752"/>
                    </a:cubicBezTo>
                    <a:cubicBezTo>
                      <a:pt x="633" y="750"/>
                      <a:pt x="632" y="746"/>
                      <a:pt x="631" y="745"/>
                    </a:cubicBezTo>
                    <a:cubicBezTo>
                      <a:pt x="626" y="740"/>
                      <a:pt x="613" y="740"/>
                      <a:pt x="609" y="746"/>
                    </a:cubicBezTo>
                    <a:cubicBezTo>
                      <a:pt x="605" y="754"/>
                      <a:pt x="601" y="763"/>
                      <a:pt x="599" y="771"/>
                    </a:cubicBezTo>
                    <a:cubicBezTo>
                      <a:pt x="597" y="782"/>
                      <a:pt x="602" y="788"/>
                      <a:pt x="612" y="790"/>
                    </a:cubicBezTo>
                    <a:cubicBezTo>
                      <a:pt x="624" y="791"/>
                      <a:pt x="635" y="791"/>
                      <a:pt x="646" y="790"/>
                    </a:cubicBezTo>
                    <a:cubicBezTo>
                      <a:pt x="652" y="790"/>
                      <a:pt x="654" y="791"/>
                      <a:pt x="655" y="796"/>
                    </a:cubicBezTo>
                    <a:cubicBezTo>
                      <a:pt x="657" y="806"/>
                      <a:pt x="653" y="811"/>
                      <a:pt x="642" y="815"/>
                    </a:cubicBezTo>
                    <a:cubicBezTo>
                      <a:pt x="630" y="820"/>
                      <a:pt x="617" y="826"/>
                      <a:pt x="606" y="833"/>
                    </a:cubicBezTo>
                    <a:cubicBezTo>
                      <a:pt x="596" y="840"/>
                      <a:pt x="597" y="848"/>
                      <a:pt x="604" y="856"/>
                    </a:cubicBezTo>
                    <a:cubicBezTo>
                      <a:pt x="609" y="862"/>
                      <a:pt x="614" y="867"/>
                      <a:pt x="619" y="871"/>
                    </a:cubicBezTo>
                    <a:cubicBezTo>
                      <a:pt x="623" y="875"/>
                      <a:pt x="624" y="878"/>
                      <a:pt x="621" y="884"/>
                    </a:cubicBezTo>
                    <a:cubicBezTo>
                      <a:pt x="614" y="897"/>
                      <a:pt x="610" y="912"/>
                      <a:pt x="611" y="928"/>
                    </a:cubicBezTo>
                    <a:cubicBezTo>
                      <a:pt x="612" y="938"/>
                      <a:pt x="616" y="945"/>
                      <a:pt x="624" y="951"/>
                    </a:cubicBezTo>
                    <a:cubicBezTo>
                      <a:pt x="632" y="957"/>
                      <a:pt x="640" y="964"/>
                      <a:pt x="647" y="971"/>
                    </a:cubicBezTo>
                    <a:cubicBezTo>
                      <a:pt x="649" y="973"/>
                      <a:pt x="651" y="976"/>
                      <a:pt x="651" y="979"/>
                    </a:cubicBezTo>
                    <a:cubicBezTo>
                      <a:pt x="651" y="1001"/>
                      <a:pt x="651" y="1024"/>
                      <a:pt x="651" y="1048"/>
                    </a:cubicBezTo>
                    <a:cubicBezTo>
                      <a:pt x="648" y="1044"/>
                      <a:pt x="645" y="1040"/>
                      <a:pt x="641" y="1036"/>
                    </a:cubicBezTo>
                    <a:cubicBezTo>
                      <a:pt x="633" y="1024"/>
                      <a:pt x="627" y="1012"/>
                      <a:pt x="628" y="997"/>
                    </a:cubicBezTo>
                    <a:cubicBezTo>
                      <a:pt x="628" y="988"/>
                      <a:pt x="626" y="979"/>
                      <a:pt x="624" y="971"/>
                    </a:cubicBezTo>
                    <a:cubicBezTo>
                      <a:pt x="622" y="966"/>
                      <a:pt x="617" y="960"/>
                      <a:pt x="615" y="960"/>
                    </a:cubicBezTo>
                    <a:cubicBezTo>
                      <a:pt x="610" y="961"/>
                      <a:pt x="605" y="965"/>
                      <a:pt x="600" y="969"/>
                    </a:cubicBezTo>
                    <a:cubicBezTo>
                      <a:pt x="598" y="971"/>
                      <a:pt x="597" y="975"/>
                      <a:pt x="597" y="978"/>
                    </a:cubicBezTo>
                    <a:cubicBezTo>
                      <a:pt x="598" y="991"/>
                      <a:pt x="598" y="1004"/>
                      <a:pt x="599" y="1017"/>
                    </a:cubicBezTo>
                    <a:cubicBezTo>
                      <a:pt x="602" y="1047"/>
                      <a:pt x="616" y="1069"/>
                      <a:pt x="645" y="1079"/>
                    </a:cubicBezTo>
                    <a:cubicBezTo>
                      <a:pt x="651" y="1081"/>
                      <a:pt x="651" y="1085"/>
                      <a:pt x="651" y="1090"/>
                    </a:cubicBezTo>
                    <a:cubicBezTo>
                      <a:pt x="651" y="1120"/>
                      <a:pt x="651" y="1150"/>
                      <a:pt x="649" y="1180"/>
                    </a:cubicBezTo>
                    <a:cubicBezTo>
                      <a:pt x="649" y="1191"/>
                      <a:pt x="653" y="1196"/>
                      <a:pt x="662" y="1200"/>
                    </a:cubicBezTo>
                    <a:cubicBezTo>
                      <a:pt x="676" y="1207"/>
                      <a:pt x="681" y="1204"/>
                      <a:pt x="682" y="1189"/>
                    </a:cubicBezTo>
                    <a:cubicBezTo>
                      <a:pt x="684" y="1158"/>
                      <a:pt x="685" y="1127"/>
                      <a:pt x="686" y="1096"/>
                    </a:cubicBezTo>
                    <a:cubicBezTo>
                      <a:pt x="686" y="1088"/>
                      <a:pt x="689" y="1084"/>
                      <a:pt x="696" y="1080"/>
                    </a:cubicBezTo>
                    <a:cubicBezTo>
                      <a:pt x="711" y="1072"/>
                      <a:pt x="725" y="1062"/>
                      <a:pt x="731" y="1044"/>
                    </a:cubicBezTo>
                    <a:cubicBezTo>
                      <a:pt x="739" y="1017"/>
                      <a:pt x="739" y="989"/>
                      <a:pt x="740" y="960"/>
                    </a:cubicBezTo>
                    <a:cubicBezTo>
                      <a:pt x="737" y="959"/>
                      <a:pt x="735" y="958"/>
                      <a:pt x="732" y="958"/>
                    </a:cubicBezTo>
                    <a:cubicBezTo>
                      <a:pt x="727" y="958"/>
                      <a:pt x="722" y="958"/>
                      <a:pt x="715" y="957"/>
                    </a:cubicBezTo>
                    <a:close/>
                    <a:moveTo>
                      <a:pt x="445" y="1274"/>
                    </a:moveTo>
                    <a:cubicBezTo>
                      <a:pt x="586" y="1320"/>
                      <a:pt x="726" y="1321"/>
                      <a:pt x="867" y="1275"/>
                    </a:cubicBezTo>
                    <a:cubicBezTo>
                      <a:pt x="857" y="1253"/>
                      <a:pt x="847" y="1233"/>
                      <a:pt x="837" y="1213"/>
                    </a:cubicBezTo>
                    <a:cubicBezTo>
                      <a:pt x="716" y="1251"/>
                      <a:pt x="596" y="1250"/>
                      <a:pt x="475" y="1212"/>
                    </a:cubicBezTo>
                    <a:cubicBezTo>
                      <a:pt x="465" y="1233"/>
                      <a:pt x="455" y="1253"/>
                      <a:pt x="445" y="12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0"/>
              <p:cNvSpPr>
                <a:spLocks noEditPoints="1"/>
              </p:cNvSpPr>
              <p:nvPr/>
            </p:nvSpPr>
            <p:spPr bwMode="auto">
              <a:xfrm>
                <a:off x="3932238" y="2098675"/>
                <a:ext cx="374650" cy="471488"/>
              </a:xfrm>
              <a:custGeom>
                <a:avLst/>
                <a:gdLst>
                  <a:gd name="T0" fmla="*/ 129 w 148"/>
                  <a:gd name="T1" fmla="*/ 97 h 186"/>
                  <a:gd name="T2" fmla="*/ 138 w 148"/>
                  <a:gd name="T3" fmla="*/ 90 h 186"/>
                  <a:gd name="T4" fmla="*/ 148 w 148"/>
                  <a:gd name="T5" fmla="*/ 88 h 186"/>
                  <a:gd name="T6" fmla="*/ 147 w 148"/>
                  <a:gd name="T7" fmla="*/ 97 h 186"/>
                  <a:gd name="T8" fmla="*/ 142 w 148"/>
                  <a:gd name="T9" fmla="*/ 106 h 186"/>
                  <a:gd name="T10" fmla="*/ 114 w 148"/>
                  <a:gd name="T11" fmla="*/ 150 h 186"/>
                  <a:gd name="T12" fmla="*/ 62 w 148"/>
                  <a:gd name="T13" fmla="*/ 185 h 186"/>
                  <a:gd name="T14" fmla="*/ 31 w 148"/>
                  <a:gd name="T15" fmla="*/ 185 h 186"/>
                  <a:gd name="T16" fmla="*/ 10 w 148"/>
                  <a:gd name="T17" fmla="*/ 147 h 186"/>
                  <a:gd name="T18" fmla="*/ 21 w 148"/>
                  <a:gd name="T19" fmla="*/ 147 h 186"/>
                  <a:gd name="T20" fmla="*/ 36 w 148"/>
                  <a:gd name="T21" fmla="*/ 154 h 186"/>
                  <a:gd name="T22" fmla="*/ 47 w 148"/>
                  <a:gd name="T23" fmla="*/ 140 h 186"/>
                  <a:gd name="T24" fmla="*/ 49 w 148"/>
                  <a:gd name="T25" fmla="*/ 134 h 186"/>
                  <a:gd name="T26" fmla="*/ 43 w 148"/>
                  <a:gd name="T27" fmla="*/ 107 h 186"/>
                  <a:gd name="T28" fmla="*/ 36 w 148"/>
                  <a:gd name="T29" fmla="*/ 101 h 186"/>
                  <a:gd name="T30" fmla="*/ 10 w 148"/>
                  <a:gd name="T31" fmla="*/ 102 h 186"/>
                  <a:gd name="T32" fmla="*/ 4 w 148"/>
                  <a:gd name="T33" fmla="*/ 105 h 186"/>
                  <a:gd name="T34" fmla="*/ 0 w 148"/>
                  <a:gd name="T35" fmla="*/ 95 h 186"/>
                  <a:gd name="T36" fmla="*/ 5 w 148"/>
                  <a:gd name="T37" fmla="*/ 84 h 186"/>
                  <a:gd name="T38" fmla="*/ 33 w 148"/>
                  <a:gd name="T39" fmla="*/ 25 h 186"/>
                  <a:gd name="T40" fmla="*/ 43 w 148"/>
                  <a:gd name="T41" fmla="*/ 8 h 186"/>
                  <a:gd name="T42" fmla="*/ 61 w 148"/>
                  <a:gd name="T43" fmla="*/ 1 h 186"/>
                  <a:gd name="T44" fmla="*/ 69 w 148"/>
                  <a:gd name="T45" fmla="*/ 14 h 186"/>
                  <a:gd name="T46" fmla="*/ 67 w 148"/>
                  <a:gd name="T47" fmla="*/ 42 h 186"/>
                  <a:gd name="T48" fmla="*/ 79 w 148"/>
                  <a:gd name="T49" fmla="*/ 48 h 186"/>
                  <a:gd name="T50" fmla="*/ 85 w 148"/>
                  <a:gd name="T51" fmla="*/ 36 h 186"/>
                  <a:gd name="T52" fmla="*/ 126 w 148"/>
                  <a:gd name="T53" fmla="*/ 17 h 186"/>
                  <a:gd name="T54" fmla="*/ 138 w 148"/>
                  <a:gd name="T55" fmla="*/ 40 h 186"/>
                  <a:gd name="T56" fmla="*/ 127 w 148"/>
                  <a:gd name="T57" fmla="*/ 92 h 186"/>
                  <a:gd name="T58" fmla="*/ 127 w 148"/>
                  <a:gd name="T59" fmla="*/ 95 h 186"/>
                  <a:gd name="T60" fmla="*/ 129 w 148"/>
                  <a:gd name="T61" fmla="*/ 97 h 186"/>
                  <a:gd name="T62" fmla="*/ 72 w 148"/>
                  <a:gd name="T63" fmla="*/ 131 h 186"/>
                  <a:gd name="T64" fmla="*/ 69 w 148"/>
                  <a:gd name="T65" fmla="*/ 133 h 186"/>
                  <a:gd name="T66" fmla="*/ 78 w 148"/>
                  <a:gd name="T67" fmla="*/ 142 h 186"/>
                  <a:gd name="T68" fmla="*/ 97 w 148"/>
                  <a:gd name="T69" fmla="*/ 139 h 186"/>
                  <a:gd name="T70" fmla="*/ 110 w 148"/>
                  <a:gd name="T71" fmla="*/ 118 h 186"/>
                  <a:gd name="T72" fmla="*/ 130 w 148"/>
                  <a:gd name="T73" fmla="*/ 37 h 186"/>
                  <a:gd name="T74" fmla="*/ 118 w 148"/>
                  <a:gd name="T75" fmla="*/ 23 h 186"/>
                  <a:gd name="T76" fmla="*/ 91 w 148"/>
                  <a:gd name="T77" fmla="*/ 41 h 186"/>
                  <a:gd name="T78" fmla="*/ 92 w 148"/>
                  <a:gd name="T79" fmla="*/ 65 h 186"/>
                  <a:gd name="T80" fmla="*/ 109 w 148"/>
                  <a:gd name="T81" fmla="*/ 97 h 186"/>
                  <a:gd name="T82" fmla="*/ 107 w 148"/>
                  <a:gd name="T83" fmla="*/ 109 h 186"/>
                  <a:gd name="T84" fmla="*/ 96 w 148"/>
                  <a:gd name="T85" fmla="*/ 104 h 186"/>
                  <a:gd name="T86" fmla="*/ 85 w 148"/>
                  <a:gd name="T87" fmla="*/ 92 h 186"/>
                  <a:gd name="T88" fmla="*/ 80 w 148"/>
                  <a:gd name="T89" fmla="*/ 88 h 186"/>
                  <a:gd name="T90" fmla="*/ 78 w 148"/>
                  <a:gd name="T91" fmla="*/ 89 h 186"/>
                  <a:gd name="T92" fmla="*/ 79 w 148"/>
                  <a:gd name="T93" fmla="*/ 99 h 186"/>
                  <a:gd name="T94" fmla="*/ 87 w 148"/>
                  <a:gd name="T95" fmla="*/ 113 h 186"/>
                  <a:gd name="T96" fmla="*/ 89 w 148"/>
                  <a:gd name="T97" fmla="*/ 126 h 186"/>
                  <a:gd name="T98" fmla="*/ 77 w 148"/>
                  <a:gd name="T99" fmla="*/ 131 h 186"/>
                  <a:gd name="T100" fmla="*/ 72 w 148"/>
                  <a:gd name="T101" fmla="*/ 131 h 186"/>
                  <a:gd name="T102" fmla="*/ 40 w 148"/>
                  <a:gd name="T103" fmla="*/ 71 h 186"/>
                  <a:gd name="T104" fmla="*/ 62 w 148"/>
                  <a:gd name="T105" fmla="*/ 82 h 186"/>
                  <a:gd name="T106" fmla="*/ 68 w 148"/>
                  <a:gd name="T107" fmla="*/ 81 h 186"/>
                  <a:gd name="T108" fmla="*/ 69 w 148"/>
                  <a:gd name="T109" fmla="*/ 73 h 186"/>
                  <a:gd name="T110" fmla="*/ 54 w 148"/>
                  <a:gd name="T111" fmla="*/ 61 h 186"/>
                  <a:gd name="T112" fmla="*/ 40 w 148"/>
                  <a:gd name="T113" fmla="*/ 7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8" h="186">
                    <a:moveTo>
                      <a:pt x="129" y="97"/>
                    </a:moveTo>
                    <a:cubicBezTo>
                      <a:pt x="132" y="94"/>
                      <a:pt x="134" y="91"/>
                      <a:pt x="138" y="90"/>
                    </a:cubicBezTo>
                    <a:cubicBezTo>
                      <a:pt x="141" y="88"/>
                      <a:pt x="144" y="88"/>
                      <a:pt x="148" y="88"/>
                    </a:cubicBezTo>
                    <a:cubicBezTo>
                      <a:pt x="148" y="91"/>
                      <a:pt x="148" y="94"/>
                      <a:pt x="147" y="97"/>
                    </a:cubicBezTo>
                    <a:cubicBezTo>
                      <a:pt x="146" y="100"/>
                      <a:pt x="144" y="104"/>
                      <a:pt x="142" y="106"/>
                    </a:cubicBezTo>
                    <a:cubicBezTo>
                      <a:pt x="127" y="118"/>
                      <a:pt x="120" y="134"/>
                      <a:pt x="114" y="150"/>
                    </a:cubicBezTo>
                    <a:cubicBezTo>
                      <a:pt x="104" y="175"/>
                      <a:pt x="89" y="185"/>
                      <a:pt x="62" y="185"/>
                    </a:cubicBezTo>
                    <a:cubicBezTo>
                      <a:pt x="52" y="185"/>
                      <a:pt x="42" y="186"/>
                      <a:pt x="31" y="185"/>
                    </a:cubicBezTo>
                    <a:cubicBezTo>
                      <a:pt x="12" y="184"/>
                      <a:pt x="1" y="164"/>
                      <a:pt x="10" y="147"/>
                    </a:cubicBezTo>
                    <a:cubicBezTo>
                      <a:pt x="14" y="140"/>
                      <a:pt x="18" y="143"/>
                      <a:pt x="21" y="147"/>
                    </a:cubicBezTo>
                    <a:cubicBezTo>
                      <a:pt x="24" y="153"/>
                      <a:pt x="29" y="155"/>
                      <a:pt x="36" y="154"/>
                    </a:cubicBezTo>
                    <a:cubicBezTo>
                      <a:pt x="44" y="152"/>
                      <a:pt x="46" y="147"/>
                      <a:pt x="47" y="140"/>
                    </a:cubicBezTo>
                    <a:cubicBezTo>
                      <a:pt x="47" y="138"/>
                      <a:pt x="48" y="136"/>
                      <a:pt x="49" y="134"/>
                    </a:cubicBezTo>
                    <a:cubicBezTo>
                      <a:pt x="55" y="118"/>
                      <a:pt x="55" y="118"/>
                      <a:pt x="43" y="107"/>
                    </a:cubicBezTo>
                    <a:cubicBezTo>
                      <a:pt x="41" y="105"/>
                      <a:pt x="38" y="103"/>
                      <a:pt x="36" y="101"/>
                    </a:cubicBezTo>
                    <a:cubicBezTo>
                      <a:pt x="23" y="89"/>
                      <a:pt x="23" y="89"/>
                      <a:pt x="10" y="102"/>
                    </a:cubicBezTo>
                    <a:cubicBezTo>
                      <a:pt x="9" y="103"/>
                      <a:pt x="6" y="104"/>
                      <a:pt x="4" y="105"/>
                    </a:cubicBezTo>
                    <a:cubicBezTo>
                      <a:pt x="3" y="101"/>
                      <a:pt x="0" y="98"/>
                      <a:pt x="0" y="95"/>
                    </a:cubicBezTo>
                    <a:cubicBezTo>
                      <a:pt x="0" y="91"/>
                      <a:pt x="3" y="87"/>
                      <a:pt x="5" y="84"/>
                    </a:cubicBezTo>
                    <a:cubicBezTo>
                      <a:pt x="16" y="65"/>
                      <a:pt x="28" y="48"/>
                      <a:pt x="33" y="25"/>
                    </a:cubicBezTo>
                    <a:cubicBezTo>
                      <a:pt x="34" y="19"/>
                      <a:pt x="39" y="13"/>
                      <a:pt x="43" y="8"/>
                    </a:cubicBezTo>
                    <a:cubicBezTo>
                      <a:pt x="47" y="1"/>
                      <a:pt x="54" y="0"/>
                      <a:pt x="61" y="1"/>
                    </a:cubicBezTo>
                    <a:cubicBezTo>
                      <a:pt x="67" y="3"/>
                      <a:pt x="70" y="8"/>
                      <a:pt x="69" y="14"/>
                    </a:cubicBezTo>
                    <a:cubicBezTo>
                      <a:pt x="69" y="23"/>
                      <a:pt x="68" y="32"/>
                      <a:pt x="67" y="42"/>
                    </a:cubicBezTo>
                    <a:cubicBezTo>
                      <a:pt x="70" y="43"/>
                      <a:pt x="74" y="45"/>
                      <a:pt x="79" y="48"/>
                    </a:cubicBezTo>
                    <a:cubicBezTo>
                      <a:pt x="81" y="44"/>
                      <a:pt x="83" y="40"/>
                      <a:pt x="85" y="36"/>
                    </a:cubicBezTo>
                    <a:cubicBezTo>
                      <a:pt x="92" y="22"/>
                      <a:pt x="111" y="14"/>
                      <a:pt x="126" y="17"/>
                    </a:cubicBezTo>
                    <a:cubicBezTo>
                      <a:pt x="135" y="20"/>
                      <a:pt x="140" y="29"/>
                      <a:pt x="138" y="40"/>
                    </a:cubicBezTo>
                    <a:cubicBezTo>
                      <a:pt x="135" y="58"/>
                      <a:pt x="131" y="75"/>
                      <a:pt x="127" y="92"/>
                    </a:cubicBezTo>
                    <a:cubicBezTo>
                      <a:pt x="127" y="93"/>
                      <a:pt x="127" y="94"/>
                      <a:pt x="127" y="95"/>
                    </a:cubicBezTo>
                    <a:cubicBezTo>
                      <a:pt x="127" y="96"/>
                      <a:pt x="128" y="96"/>
                      <a:pt x="129" y="97"/>
                    </a:cubicBezTo>
                    <a:close/>
                    <a:moveTo>
                      <a:pt x="72" y="131"/>
                    </a:moveTo>
                    <a:cubicBezTo>
                      <a:pt x="71" y="132"/>
                      <a:pt x="70" y="132"/>
                      <a:pt x="69" y="133"/>
                    </a:cubicBezTo>
                    <a:cubicBezTo>
                      <a:pt x="72" y="136"/>
                      <a:pt x="75" y="142"/>
                      <a:pt x="78" y="142"/>
                    </a:cubicBezTo>
                    <a:cubicBezTo>
                      <a:pt x="84" y="143"/>
                      <a:pt x="93" y="143"/>
                      <a:pt x="97" y="139"/>
                    </a:cubicBezTo>
                    <a:cubicBezTo>
                      <a:pt x="103" y="134"/>
                      <a:pt x="108" y="126"/>
                      <a:pt x="110" y="118"/>
                    </a:cubicBezTo>
                    <a:cubicBezTo>
                      <a:pt x="118" y="92"/>
                      <a:pt x="124" y="64"/>
                      <a:pt x="130" y="37"/>
                    </a:cubicBezTo>
                    <a:cubicBezTo>
                      <a:pt x="131" y="30"/>
                      <a:pt x="125" y="23"/>
                      <a:pt x="118" y="23"/>
                    </a:cubicBezTo>
                    <a:cubicBezTo>
                      <a:pt x="105" y="24"/>
                      <a:pt x="97" y="31"/>
                      <a:pt x="91" y="41"/>
                    </a:cubicBezTo>
                    <a:cubicBezTo>
                      <a:pt x="86" y="50"/>
                      <a:pt x="87" y="57"/>
                      <a:pt x="92" y="65"/>
                    </a:cubicBezTo>
                    <a:cubicBezTo>
                      <a:pt x="99" y="75"/>
                      <a:pt x="104" y="86"/>
                      <a:pt x="109" y="97"/>
                    </a:cubicBezTo>
                    <a:cubicBezTo>
                      <a:pt x="110" y="100"/>
                      <a:pt x="108" y="105"/>
                      <a:pt x="107" y="109"/>
                    </a:cubicBezTo>
                    <a:cubicBezTo>
                      <a:pt x="103" y="107"/>
                      <a:pt x="99" y="107"/>
                      <a:pt x="96" y="104"/>
                    </a:cubicBezTo>
                    <a:cubicBezTo>
                      <a:pt x="91" y="101"/>
                      <a:pt x="88" y="96"/>
                      <a:pt x="85" y="92"/>
                    </a:cubicBezTo>
                    <a:cubicBezTo>
                      <a:pt x="83" y="91"/>
                      <a:pt x="82" y="89"/>
                      <a:pt x="80" y="88"/>
                    </a:cubicBezTo>
                    <a:cubicBezTo>
                      <a:pt x="79" y="88"/>
                      <a:pt x="78" y="89"/>
                      <a:pt x="78" y="89"/>
                    </a:cubicBezTo>
                    <a:cubicBezTo>
                      <a:pt x="78" y="92"/>
                      <a:pt x="78" y="96"/>
                      <a:pt x="79" y="99"/>
                    </a:cubicBezTo>
                    <a:cubicBezTo>
                      <a:pt x="82" y="104"/>
                      <a:pt x="85" y="108"/>
                      <a:pt x="87" y="113"/>
                    </a:cubicBezTo>
                    <a:cubicBezTo>
                      <a:pt x="89" y="117"/>
                      <a:pt x="91" y="123"/>
                      <a:pt x="89" y="126"/>
                    </a:cubicBezTo>
                    <a:cubicBezTo>
                      <a:pt x="87" y="129"/>
                      <a:pt x="81" y="130"/>
                      <a:pt x="77" y="131"/>
                    </a:cubicBezTo>
                    <a:cubicBezTo>
                      <a:pt x="75" y="132"/>
                      <a:pt x="74" y="131"/>
                      <a:pt x="72" y="131"/>
                    </a:cubicBezTo>
                    <a:close/>
                    <a:moveTo>
                      <a:pt x="40" y="71"/>
                    </a:moveTo>
                    <a:cubicBezTo>
                      <a:pt x="49" y="75"/>
                      <a:pt x="55" y="79"/>
                      <a:pt x="62" y="82"/>
                    </a:cubicBezTo>
                    <a:cubicBezTo>
                      <a:pt x="64" y="83"/>
                      <a:pt x="68" y="82"/>
                      <a:pt x="68" y="81"/>
                    </a:cubicBezTo>
                    <a:cubicBezTo>
                      <a:pt x="69" y="79"/>
                      <a:pt x="70" y="75"/>
                      <a:pt x="69" y="73"/>
                    </a:cubicBezTo>
                    <a:cubicBezTo>
                      <a:pt x="64" y="68"/>
                      <a:pt x="60" y="63"/>
                      <a:pt x="54" y="61"/>
                    </a:cubicBezTo>
                    <a:cubicBezTo>
                      <a:pt x="51" y="60"/>
                      <a:pt x="46" y="66"/>
                      <a:pt x="40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1"/>
              <p:cNvSpPr>
                <a:spLocks noEditPoints="1"/>
              </p:cNvSpPr>
              <p:nvPr/>
            </p:nvSpPr>
            <p:spPr bwMode="auto">
              <a:xfrm>
                <a:off x="4860925" y="1165225"/>
                <a:ext cx="396875" cy="512763"/>
              </a:xfrm>
              <a:custGeom>
                <a:avLst/>
                <a:gdLst>
                  <a:gd name="T0" fmla="*/ 117 w 157"/>
                  <a:gd name="T1" fmla="*/ 182 h 203"/>
                  <a:gd name="T2" fmla="*/ 105 w 157"/>
                  <a:gd name="T3" fmla="*/ 203 h 203"/>
                  <a:gd name="T4" fmla="*/ 95 w 157"/>
                  <a:gd name="T5" fmla="*/ 182 h 203"/>
                  <a:gd name="T6" fmla="*/ 70 w 157"/>
                  <a:gd name="T7" fmla="*/ 170 h 203"/>
                  <a:gd name="T8" fmla="*/ 52 w 157"/>
                  <a:gd name="T9" fmla="*/ 167 h 203"/>
                  <a:gd name="T10" fmla="*/ 26 w 157"/>
                  <a:gd name="T11" fmla="*/ 179 h 203"/>
                  <a:gd name="T12" fmla="*/ 25 w 157"/>
                  <a:gd name="T13" fmla="*/ 115 h 203"/>
                  <a:gd name="T14" fmla="*/ 45 w 157"/>
                  <a:gd name="T15" fmla="*/ 104 h 203"/>
                  <a:gd name="T16" fmla="*/ 38 w 157"/>
                  <a:gd name="T17" fmla="*/ 76 h 203"/>
                  <a:gd name="T18" fmla="*/ 11 w 157"/>
                  <a:gd name="T19" fmla="*/ 56 h 203"/>
                  <a:gd name="T20" fmla="*/ 39 w 157"/>
                  <a:gd name="T21" fmla="*/ 40 h 203"/>
                  <a:gd name="T22" fmla="*/ 47 w 157"/>
                  <a:gd name="T23" fmla="*/ 8 h 203"/>
                  <a:gd name="T24" fmla="*/ 59 w 157"/>
                  <a:gd name="T25" fmla="*/ 31 h 203"/>
                  <a:gd name="T26" fmla="*/ 68 w 157"/>
                  <a:gd name="T27" fmla="*/ 1 h 203"/>
                  <a:gd name="T28" fmla="*/ 86 w 157"/>
                  <a:gd name="T29" fmla="*/ 33 h 203"/>
                  <a:gd name="T30" fmla="*/ 69 w 157"/>
                  <a:gd name="T31" fmla="*/ 64 h 203"/>
                  <a:gd name="T32" fmla="*/ 82 w 157"/>
                  <a:gd name="T33" fmla="*/ 72 h 203"/>
                  <a:gd name="T34" fmla="*/ 146 w 157"/>
                  <a:gd name="T35" fmla="*/ 60 h 203"/>
                  <a:gd name="T36" fmla="*/ 151 w 157"/>
                  <a:gd name="T37" fmla="*/ 150 h 203"/>
                  <a:gd name="T38" fmla="*/ 112 w 157"/>
                  <a:gd name="T39" fmla="*/ 167 h 203"/>
                  <a:gd name="T40" fmla="*/ 117 w 157"/>
                  <a:gd name="T41" fmla="*/ 145 h 203"/>
                  <a:gd name="T42" fmla="*/ 144 w 157"/>
                  <a:gd name="T43" fmla="*/ 140 h 203"/>
                  <a:gd name="T44" fmla="*/ 110 w 157"/>
                  <a:gd name="T45" fmla="*/ 61 h 203"/>
                  <a:gd name="T46" fmla="*/ 69 w 157"/>
                  <a:gd name="T47" fmla="*/ 117 h 203"/>
                  <a:gd name="T48" fmla="*/ 84 w 157"/>
                  <a:gd name="T49" fmla="*/ 95 h 203"/>
                  <a:gd name="T50" fmla="*/ 101 w 157"/>
                  <a:gd name="T51" fmla="*/ 106 h 203"/>
                  <a:gd name="T52" fmla="*/ 106 w 157"/>
                  <a:gd name="T53" fmla="*/ 130 h 203"/>
                  <a:gd name="T54" fmla="*/ 47 w 157"/>
                  <a:gd name="T55" fmla="*/ 149 h 203"/>
                  <a:gd name="T56" fmla="*/ 74 w 157"/>
                  <a:gd name="T57" fmla="*/ 142 h 203"/>
                  <a:gd name="T58" fmla="*/ 72 w 157"/>
                  <a:gd name="T59" fmla="*/ 133 h 203"/>
                  <a:gd name="T60" fmla="*/ 52 w 157"/>
                  <a:gd name="T61" fmla="*/ 130 h 203"/>
                  <a:gd name="T62" fmla="*/ 89 w 157"/>
                  <a:gd name="T63" fmla="*/ 158 h 203"/>
                  <a:gd name="T64" fmla="*/ 77 w 157"/>
                  <a:gd name="T65" fmla="*/ 160 h 203"/>
                  <a:gd name="T66" fmla="*/ 89 w 157"/>
                  <a:gd name="T67" fmla="*/ 15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7" h="203">
                    <a:moveTo>
                      <a:pt x="112" y="167"/>
                    </a:moveTo>
                    <a:cubicBezTo>
                      <a:pt x="114" y="174"/>
                      <a:pt x="116" y="178"/>
                      <a:pt x="117" y="182"/>
                    </a:cubicBezTo>
                    <a:cubicBezTo>
                      <a:pt x="117" y="185"/>
                      <a:pt x="119" y="189"/>
                      <a:pt x="117" y="191"/>
                    </a:cubicBezTo>
                    <a:cubicBezTo>
                      <a:pt x="114" y="196"/>
                      <a:pt x="109" y="202"/>
                      <a:pt x="105" y="203"/>
                    </a:cubicBezTo>
                    <a:cubicBezTo>
                      <a:pt x="98" y="203"/>
                      <a:pt x="97" y="195"/>
                      <a:pt x="96" y="189"/>
                    </a:cubicBezTo>
                    <a:cubicBezTo>
                      <a:pt x="96" y="187"/>
                      <a:pt x="96" y="185"/>
                      <a:pt x="95" y="182"/>
                    </a:cubicBezTo>
                    <a:cubicBezTo>
                      <a:pt x="93" y="182"/>
                      <a:pt x="92" y="182"/>
                      <a:pt x="91" y="182"/>
                    </a:cubicBezTo>
                    <a:cubicBezTo>
                      <a:pt x="75" y="187"/>
                      <a:pt x="73" y="186"/>
                      <a:pt x="70" y="170"/>
                    </a:cubicBezTo>
                    <a:cubicBezTo>
                      <a:pt x="69" y="163"/>
                      <a:pt x="63" y="158"/>
                      <a:pt x="56" y="160"/>
                    </a:cubicBezTo>
                    <a:cubicBezTo>
                      <a:pt x="54" y="161"/>
                      <a:pt x="53" y="164"/>
                      <a:pt x="52" y="167"/>
                    </a:cubicBezTo>
                    <a:cubicBezTo>
                      <a:pt x="51" y="172"/>
                      <a:pt x="50" y="181"/>
                      <a:pt x="49" y="181"/>
                    </a:cubicBezTo>
                    <a:cubicBezTo>
                      <a:pt x="41" y="182"/>
                      <a:pt x="33" y="183"/>
                      <a:pt x="26" y="179"/>
                    </a:cubicBezTo>
                    <a:cubicBezTo>
                      <a:pt x="9" y="171"/>
                      <a:pt x="0" y="136"/>
                      <a:pt x="10" y="119"/>
                    </a:cubicBezTo>
                    <a:cubicBezTo>
                      <a:pt x="14" y="111"/>
                      <a:pt x="18" y="110"/>
                      <a:pt x="25" y="115"/>
                    </a:cubicBezTo>
                    <a:cubicBezTo>
                      <a:pt x="30" y="118"/>
                      <a:pt x="33" y="117"/>
                      <a:pt x="36" y="114"/>
                    </a:cubicBezTo>
                    <a:cubicBezTo>
                      <a:pt x="39" y="110"/>
                      <a:pt x="42" y="107"/>
                      <a:pt x="45" y="104"/>
                    </a:cubicBezTo>
                    <a:cubicBezTo>
                      <a:pt x="52" y="98"/>
                      <a:pt x="53" y="91"/>
                      <a:pt x="49" y="82"/>
                    </a:cubicBezTo>
                    <a:cubicBezTo>
                      <a:pt x="46" y="78"/>
                      <a:pt x="44" y="75"/>
                      <a:pt x="38" y="76"/>
                    </a:cubicBezTo>
                    <a:cubicBezTo>
                      <a:pt x="26" y="77"/>
                      <a:pt x="16" y="71"/>
                      <a:pt x="12" y="61"/>
                    </a:cubicBezTo>
                    <a:cubicBezTo>
                      <a:pt x="11" y="59"/>
                      <a:pt x="11" y="57"/>
                      <a:pt x="11" y="56"/>
                    </a:cubicBezTo>
                    <a:cubicBezTo>
                      <a:pt x="18" y="55"/>
                      <a:pt x="25" y="56"/>
                      <a:pt x="31" y="54"/>
                    </a:cubicBezTo>
                    <a:cubicBezTo>
                      <a:pt x="37" y="52"/>
                      <a:pt x="39" y="48"/>
                      <a:pt x="39" y="40"/>
                    </a:cubicBezTo>
                    <a:cubicBezTo>
                      <a:pt x="38" y="32"/>
                      <a:pt x="39" y="23"/>
                      <a:pt x="41" y="15"/>
                    </a:cubicBezTo>
                    <a:cubicBezTo>
                      <a:pt x="41" y="12"/>
                      <a:pt x="45" y="10"/>
                      <a:pt x="47" y="8"/>
                    </a:cubicBezTo>
                    <a:cubicBezTo>
                      <a:pt x="48" y="10"/>
                      <a:pt x="51" y="12"/>
                      <a:pt x="52" y="14"/>
                    </a:cubicBezTo>
                    <a:cubicBezTo>
                      <a:pt x="54" y="19"/>
                      <a:pt x="56" y="25"/>
                      <a:pt x="59" y="31"/>
                    </a:cubicBezTo>
                    <a:cubicBezTo>
                      <a:pt x="70" y="24"/>
                      <a:pt x="72" y="19"/>
                      <a:pt x="68" y="8"/>
                    </a:cubicBezTo>
                    <a:cubicBezTo>
                      <a:pt x="67" y="6"/>
                      <a:pt x="68" y="3"/>
                      <a:pt x="68" y="1"/>
                    </a:cubicBezTo>
                    <a:cubicBezTo>
                      <a:pt x="70" y="1"/>
                      <a:pt x="73" y="0"/>
                      <a:pt x="75" y="1"/>
                    </a:cubicBezTo>
                    <a:cubicBezTo>
                      <a:pt x="88" y="6"/>
                      <a:pt x="93" y="21"/>
                      <a:pt x="86" y="33"/>
                    </a:cubicBezTo>
                    <a:cubicBezTo>
                      <a:pt x="82" y="40"/>
                      <a:pt x="77" y="46"/>
                      <a:pt x="73" y="52"/>
                    </a:cubicBezTo>
                    <a:cubicBezTo>
                      <a:pt x="71" y="56"/>
                      <a:pt x="69" y="60"/>
                      <a:pt x="69" y="64"/>
                    </a:cubicBezTo>
                    <a:cubicBezTo>
                      <a:pt x="69" y="67"/>
                      <a:pt x="70" y="72"/>
                      <a:pt x="72" y="74"/>
                    </a:cubicBezTo>
                    <a:cubicBezTo>
                      <a:pt x="73" y="75"/>
                      <a:pt x="79" y="73"/>
                      <a:pt x="82" y="72"/>
                    </a:cubicBezTo>
                    <a:cubicBezTo>
                      <a:pt x="93" y="66"/>
                      <a:pt x="104" y="59"/>
                      <a:pt x="115" y="54"/>
                    </a:cubicBezTo>
                    <a:cubicBezTo>
                      <a:pt x="126" y="50"/>
                      <a:pt x="136" y="54"/>
                      <a:pt x="146" y="60"/>
                    </a:cubicBezTo>
                    <a:cubicBezTo>
                      <a:pt x="149" y="62"/>
                      <a:pt x="152" y="66"/>
                      <a:pt x="152" y="69"/>
                    </a:cubicBezTo>
                    <a:cubicBezTo>
                      <a:pt x="155" y="96"/>
                      <a:pt x="157" y="123"/>
                      <a:pt x="151" y="150"/>
                    </a:cubicBezTo>
                    <a:cubicBezTo>
                      <a:pt x="148" y="166"/>
                      <a:pt x="139" y="171"/>
                      <a:pt x="123" y="169"/>
                    </a:cubicBezTo>
                    <a:cubicBezTo>
                      <a:pt x="120" y="168"/>
                      <a:pt x="117" y="168"/>
                      <a:pt x="112" y="167"/>
                    </a:cubicBezTo>
                    <a:close/>
                    <a:moveTo>
                      <a:pt x="106" y="130"/>
                    </a:moveTo>
                    <a:cubicBezTo>
                      <a:pt x="111" y="136"/>
                      <a:pt x="116" y="140"/>
                      <a:pt x="117" y="145"/>
                    </a:cubicBezTo>
                    <a:cubicBezTo>
                      <a:pt x="118" y="154"/>
                      <a:pt x="119" y="155"/>
                      <a:pt x="127" y="154"/>
                    </a:cubicBezTo>
                    <a:cubicBezTo>
                      <a:pt x="136" y="154"/>
                      <a:pt x="141" y="149"/>
                      <a:pt x="144" y="140"/>
                    </a:cubicBezTo>
                    <a:cubicBezTo>
                      <a:pt x="150" y="120"/>
                      <a:pt x="146" y="99"/>
                      <a:pt x="144" y="79"/>
                    </a:cubicBezTo>
                    <a:cubicBezTo>
                      <a:pt x="142" y="61"/>
                      <a:pt x="126" y="53"/>
                      <a:pt x="110" y="61"/>
                    </a:cubicBezTo>
                    <a:cubicBezTo>
                      <a:pt x="93" y="70"/>
                      <a:pt x="77" y="80"/>
                      <a:pt x="66" y="96"/>
                    </a:cubicBezTo>
                    <a:cubicBezTo>
                      <a:pt x="59" y="105"/>
                      <a:pt x="59" y="108"/>
                      <a:pt x="69" y="117"/>
                    </a:cubicBezTo>
                    <a:cubicBezTo>
                      <a:pt x="71" y="114"/>
                      <a:pt x="74" y="111"/>
                      <a:pt x="76" y="108"/>
                    </a:cubicBezTo>
                    <a:cubicBezTo>
                      <a:pt x="79" y="104"/>
                      <a:pt x="81" y="99"/>
                      <a:pt x="84" y="95"/>
                    </a:cubicBezTo>
                    <a:cubicBezTo>
                      <a:pt x="89" y="89"/>
                      <a:pt x="99" y="88"/>
                      <a:pt x="104" y="93"/>
                    </a:cubicBezTo>
                    <a:cubicBezTo>
                      <a:pt x="109" y="99"/>
                      <a:pt x="103" y="102"/>
                      <a:pt x="101" y="106"/>
                    </a:cubicBezTo>
                    <a:cubicBezTo>
                      <a:pt x="99" y="108"/>
                      <a:pt x="98" y="111"/>
                      <a:pt x="96" y="114"/>
                    </a:cubicBezTo>
                    <a:cubicBezTo>
                      <a:pt x="106" y="117"/>
                      <a:pt x="112" y="122"/>
                      <a:pt x="106" y="130"/>
                    </a:cubicBezTo>
                    <a:close/>
                    <a:moveTo>
                      <a:pt x="50" y="122"/>
                    </a:moveTo>
                    <a:cubicBezTo>
                      <a:pt x="41" y="131"/>
                      <a:pt x="40" y="139"/>
                      <a:pt x="47" y="149"/>
                    </a:cubicBezTo>
                    <a:cubicBezTo>
                      <a:pt x="52" y="157"/>
                      <a:pt x="58" y="150"/>
                      <a:pt x="63" y="148"/>
                    </a:cubicBezTo>
                    <a:cubicBezTo>
                      <a:pt x="67" y="147"/>
                      <a:pt x="71" y="145"/>
                      <a:pt x="74" y="142"/>
                    </a:cubicBezTo>
                    <a:cubicBezTo>
                      <a:pt x="83" y="135"/>
                      <a:pt x="87" y="125"/>
                      <a:pt x="86" y="113"/>
                    </a:cubicBezTo>
                    <a:cubicBezTo>
                      <a:pt x="80" y="119"/>
                      <a:pt x="75" y="126"/>
                      <a:pt x="72" y="133"/>
                    </a:cubicBezTo>
                    <a:cubicBezTo>
                      <a:pt x="69" y="138"/>
                      <a:pt x="68" y="143"/>
                      <a:pt x="62" y="142"/>
                    </a:cubicBezTo>
                    <a:cubicBezTo>
                      <a:pt x="55" y="141"/>
                      <a:pt x="53" y="137"/>
                      <a:pt x="52" y="130"/>
                    </a:cubicBezTo>
                    <a:cubicBezTo>
                      <a:pt x="52" y="128"/>
                      <a:pt x="51" y="125"/>
                      <a:pt x="50" y="122"/>
                    </a:cubicBezTo>
                    <a:close/>
                    <a:moveTo>
                      <a:pt x="89" y="158"/>
                    </a:moveTo>
                    <a:cubicBezTo>
                      <a:pt x="86" y="155"/>
                      <a:pt x="84" y="153"/>
                      <a:pt x="82" y="151"/>
                    </a:cubicBezTo>
                    <a:cubicBezTo>
                      <a:pt x="80" y="154"/>
                      <a:pt x="77" y="157"/>
                      <a:pt x="77" y="160"/>
                    </a:cubicBezTo>
                    <a:cubicBezTo>
                      <a:pt x="76" y="162"/>
                      <a:pt x="80" y="165"/>
                      <a:pt x="82" y="167"/>
                    </a:cubicBezTo>
                    <a:cubicBezTo>
                      <a:pt x="84" y="164"/>
                      <a:pt x="86" y="162"/>
                      <a:pt x="89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2"/>
              <p:cNvSpPr>
                <a:spLocks noEditPoints="1"/>
              </p:cNvSpPr>
              <p:nvPr/>
            </p:nvSpPr>
            <p:spPr bwMode="auto">
              <a:xfrm>
                <a:off x="7315200" y="2152650"/>
                <a:ext cx="554038" cy="392113"/>
              </a:xfrm>
              <a:custGeom>
                <a:avLst/>
                <a:gdLst>
                  <a:gd name="T0" fmla="*/ 151 w 219"/>
                  <a:gd name="T1" fmla="*/ 35 h 155"/>
                  <a:gd name="T2" fmla="*/ 185 w 219"/>
                  <a:gd name="T3" fmla="*/ 42 h 155"/>
                  <a:gd name="T4" fmla="*/ 203 w 219"/>
                  <a:gd name="T5" fmla="*/ 42 h 155"/>
                  <a:gd name="T6" fmla="*/ 209 w 219"/>
                  <a:gd name="T7" fmla="*/ 48 h 155"/>
                  <a:gd name="T8" fmla="*/ 202 w 219"/>
                  <a:gd name="T9" fmla="*/ 53 h 155"/>
                  <a:gd name="T10" fmla="*/ 190 w 219"/>
                  <a:gd name="T11" fmla="*/ 54 h 155"/>
                  <a:gd name="T12" fmla="*/ 169 w 219"/>
                  <a:gd name="T13" fmla="*/ 64 h 155"/>
                  <a:gd name="T14" fmla="*/ 194 w 219"/>
                  <a:gd name="T15" fmla="*/ 69 h 155"/>
                  <a:gd name="T16" fmla="*/ 219 w 219"/>
                  <a:gd name="T17" fmla="*/ 70 h 155"/>
                  <a:gd name="T18" fmla="*/ 193 w 219"/>
                  <a:gd name="T19" fmla="*/ 82 h 155"/>
                  <a:gd name="T20" fmla="*/ 145 w 219"/>
                  <a:gd name="T21" fmla="*/ 92 h 155"/>
                  <a:gd name="T22" fmla="*/ 144 w 219"/>
                  <a:gd name="T23" fmla="*/ 104 h 155"/>
                  <a:gd name="T24" fmla="*/ 157 w 219"/>
                  <a:gd name="T25" fmla="*/ 142 h 155"/>
                  <a:gd name="T26" fmla="*/ 153 w 219"/>
                  <a:gd name="T27" fmla="*/ 154 h 155"/>
                  <a:gd name="T28" fmla="*/ 140 w 219"/>
                  <a:gd name="T29" fmla="*/ 151 h 155"/>
                  <a:gd name="T30" fmla="*/ 126 w 219"/>
                  <a:gd name="T31" fmla="*/ 136 h 155"/>
                  <a:gd name="T32" fmla="*/ 115 w 219"/>
                  <a:gd name="T33" fmla="*/ 106 h 155"/>
                  <a:gd name="T34" fmla="*/ 118 w 219"/>
                  <a:gd name="T35" fmla="*/ 105 h 155"/>
                  <a:gd name="T36" fmla="*/ 131 w 219"/>
                  <a:gd name="T37" fmla="*/ 125 h 155"/>
                  <a:gd name="T38" fmla="*/ 142 w 219"/>
                  <a:gd name="T39" fmla="*/ 134 h 155"/>
                  <a:gd name="T40" fmla="*/ 142 w 219"/>
                  <a:gd name="T41" fmla="*/ 119 h 155"/>
                  <a:gd name="T42" fmla="*/ 123 w 219"/>
                  <a:gd name="T43" fmla="*/ 97 h 155"/>
                  <a:gd name="T44" fmla="*/ 120 w 219"/>
                  <a:gd name="T45" fmla="*/ 94 h 155"/>
                  <a:gd name="T46" fmla="*/ 99 w 219"/>
                  <a:gd name="T47" fmla="*/ 66 h 155"/>
                  <a:gd name="T48" fmla="*/ 61 w 219"/>
                  <a:gd name="T49" fmla="*/ 43 h 155"/>
                  <a:gd name="T50" fmla="*/ 19 w 219"/>
                  <a:gd name="T51" fmla="*/ 36 h 155"/>
                  <a:gd name="T52" fmla="*/ 3 w 219"/>
                  <a:gd name="T53" fmla="*/ 33 h 155"/>
                  <a:gd name="T54" fmla="*/ 4 w 219"/>
                  <a:gd name="T55" fmla="*/ 17 h 155"/>
                  <a:gd name="T56" fmla="*/ 31 w 219"/>
                  <a:gd name="T57" fmla="*/ 3 h 155"/>
                  <a:gd name="T58" fmla="*/ 46 w 219"/>
                  <a:gd name="T59" fmla="*/ 4 h 155"/>
                  <a:gd name="T60" fmla="*/ 38 w 219"/>
                  <a:gd name="T61" fmla="*/ 24 h 155"/>
                  <a:gd name="T62" fmla="*/ 57 w 219"/>
                  <a:gd name="T63" fmla="*/ 34 h 155"/>
                  <a:gd name="T64" fmla="*/ 109 w 219"/>
                  <a:gd name="T65" fmla="*/ 66 h 155"/>
                  <a:gd name="T66" fmla="*/ 124 w 219"/>
                  <a:gd name="T67" fmla="*/ 61 h 155"/>
                  <a:gd name="T68" fmla="*/ 113 w 219"/>
                  <a:gd name="T69" fmla="*/ 59 h 155"/>
                  <a:gd name="T70" fmla="*/ 112 w 219"/>
                  <a:gd name="T71" fmla="*/ 57 h 155"/>
                  <a:gd name="T72" fmla="*/ 142 w 219"/>
                  <a:gd name="T73" fmla="*/ 48 h 155"/>
                  <a:gd name="T74" fmla="*/ 168 w 219"/>
                  <a:gd name="T75" fmla="*/ 51 h 155"/>
                  <a:gd name="T76" fmla="*/ 129 w 219"/>
                  <a:gd name="T77" fmla="*/ 45 h 155"/>
                  <a:gd name="T78" fmla="*/ 111 w 219"/>
                  <a:gd name="T79" fmla="*/ 52 h 155"/>
                  <a:gd name="T80" fmla="*/ 102 w 219"/>
                  <a:gd name="T81" fmla="*/ 53 h 155"/>
                  <a:gd name="T82" fmla="*/ 100 w 219"/>
                  <a:gd name="T83" fmla="*/ 50 h 155"/>
                  <a:gd name="T84" fmla="*/ 113 w 219"/>
                  <a:gd name="T85" fmla="*/ 43 h 155"/>
                  <a:gd name="T86" fmla="*/ 110 w 219"/>
                  <a:gd name="T87" fmla="*/ 40 h 155"/>
                  <a:gd name="T88" fmla="*/ 101 w 219"/>
                  <a:gd name="T89" fmla="*/ 41 h 155"/>
                  <a:gd name="T90" fmla="*/ 91 w 219"/>
                  <a:gd name="T91" fmla="*/ 37 h 155"/>
                  <a:gd name="T92" fmla="*/ 97 w 219"/>
                  <a:gd name="T93" fmla="*/ 24 h 155"/>
                  <a:gd name="T94" fmla="*/ 119 w 219"/>
                  <a:gd name="T95" fmla="*/ 19 h 155"/>
                  <a:gd name="T96" fmla="*/ 115 w 219"/>
                  <a:gd name="T97" fmla="*/ 29 h 155"/>
                  <a:gd name="T98" fmla="*/ 136 w 219"/>
                  <a:gd name="T99" fmla="*/ 28 h 155"/>
                  <a:gd name="T100" fmla="*/ 156 w 219"/>
                  <a:gd name="T101" fmla="*/ 13 h 155"/>
                  <a:gd name="T102" fmla="*/ 168 w 219"/>
                  <a:gd name="T103" fmla="*/ 13 h 155"/>
                  <a:gd name="T104" fmla="*/ 164 w 219"/>
                  <a:gd name="T105" fmla="*/ 27 h 155"/>
                  <a:gd name="T106" fmla="*/ 152 w 219"/>
                  <a:gd name="T107" fmla="*/ 33 h 155"/>
                  <a:gd name="T108" fmla="*/ 151 w 219"/>
                  <a:gd name="T109" fmla="*/ 35 h 155"/>
                  <a:gd name="T110" fmla="*/ 126 w 219"/>
                  <a:gd name="T111" fmla="*/ 76 h 155"/>
                  <a:gd name="T112" fmla="*/ 124 w 219"/>
                  <a:gd name="T113" fmla="*/ 80 h 155"/>
                  <a:gd name="T114" fmla="*/ 137 w 219"/>
                  <a:gd name="T115" fmla="*/ 86 h 155"/>
                  <a:gd name="T116" fmla="*/ 138 w 219"/>
                  <a:gd name="T117" fmla="*/ 79 h 155"/>
                  <a:gd name="T118" fmla="*/ 126 w 219"/>
                  <a:gd name="T119" fmla="*/ 76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9" h="155">
                    <a:moveTo>
                      <a:pt x="151" y="35"/>
                    </a:moveTo>
                    <a:cubicBezTo>
                      <a:pt x="162" y="39"/>
                      <a:pt x="172" y="45"/>
                      <a:pt x="185" y="42"/>
                    </a:cubicBezTo>
                    <a:cubicBezTo>
                      <a:pt x="191" y="41"/>
                      <a:pt x="197" y="41"/>
                      <a:pt x="203" y="42"/>
                    </a:cubicBezTo>
                    <a:cubicBezTo>
                      <a:pt x="205" y="42"/>
                      <a:pt x="207" y="46"/>
                      <a:pt x="209" y="48"/>
                    </a:cubicBezTo>
                    <a:cubicBezTo>
                      <a:pt x="207" y="50"/>
                      <a:pt x="205" y="53"/>
                      <a:pt x="202" y="53"/>
                    </a:cubicBezTo>
                    <a:cubicBezTo>
                      <a:pt x="198" y="54"/>
                      <a:pt x="194" y="54"/>
                      <a:pt x="190" y="54"/>
                    </a:cubicBezTo>
                    <a:cubicBezTo>
                      <a:pt x="181" y="53"/>
                      <a:pt x="175" y="57"/>
                      <a:pt x="169" y="64"/>
                    </a:cubicBezTo>
                    <a:cubicBezTo>
                      <a:pt x="177" y="70"/>
                      <a:pt x="185" y="72"/>
                      <a:pt x="194" y="69"/>
                    </a:cubicBezTo>
                    <a:cubicBezTo>
                      <a:pt x="203" y="66"/>
                      <a:pt x="211" y="64"/>
                      <a:pt x="219" y="70"/>
                    </a:cubicBezTo>
                    <a:cubicBezTo>
                      <a:pt x="213" y="82"/>
                      <a:pt x="204" y="86"/>
                      <a:pt x="193" y="82"/>
                    </a:cubicBezTo>
                    <a:cubicBezTo>
                      <a:pt x="175" y="77"/>
                      <a:pt x="159" y="82"/>
                      <a:pt x="145" y="92"/>
                    </a:cubicBezTo>
                    <a:cubicBezTo>
                      <a:pt x="139" y="96"/>
                      <a:pt x="142" y="100"/>
                      <a:pt x="144" y="104"/>
                    </a:cubicBezTo>
                    <a:cubicBezTo>
                      <a:pt x="153" y="115"/>
                      <a:pt x="157" y="128"/>
                      <a:pt x="157" y="142"/>
                    </a:cubicBezTo>
                    <a:cubicBezTo>
                      <a:pt x="157" y="146"/>
                      <a:pt x="155" y="153"/>
                      <a:pt x="153" y="154"/>
                    </a:cubicBezTo>
                    <a:cubicBezTo>
                      <a:pt x="149" y="155"/>
                      <a:pt x="143" y="153"/>
                      <a:pt x="140" y="151"/>
                    </a:cubicBezTo>
                    <a:cubicBezTo>
                      <a:pt x="134" y="147"/>
                      <a:pt x="129" y="142"/>
                      <a:pt x="126" y="136"/>
                    </a:cubicBezTo>
                    <a:cubicBezTo>
                      <a:pt x="121" y="126"/>
                      <a:pt x="119" y="116"/>
                      <a:pt x="115" y="106"/>
                    </a:cubicBezTo>
                    <a:cubicBezTo>
                      <a:pt x="116" y="106"/>
                      <a:pt x="117" y="105"/>
                      <a:pt x="118" y="105"/>
                    </a:cubicBezTo>
                    <a:cubicBezTo>
                      <a:pt x="122" y="111"/>
                      <a:pt x="126" y="118"/>
                      <a:pt x="131" y="125"/>
                    </a:cubicBezTo>
                    <a:cubicBezTo>
                      <a:pt x="134" y="128"/>
                      <a:pt x="138" y="131"/>
                      <a:pt x="142" y="134"/>
                    </a:cubicBezTo>
                    <a:cubicBezTo>
                      <a:pt x="142" y="129"/>
                      <a:pt x="144" y="124"/>
                      <a:pt x="142" y="119"/>
                    </a:cubicBezTo>
                    <a:cubicBezTo>
                      <a:pt x="138" y="110"/>
                      <a:pt x="135" y="99"/>
                      <a:pt x="123" y="97"/>
                    </a:cubicBezTo>
                    <a:cubicBezTo>
                      <a:pt x="122" y="97"/>
                      <a:pt x="120" y="95"/>
                      <a:pt x="120" y="94"/>
                    </a:cubicBezTo>
                    <a:cubicBezTo>
                      <a:pt x="119" y="80"/>
                      <a:pt x="108" y="73"/>
                      <a:pt x="99" y="66"/>
                    </a:cubicBezTo>
                    <a:cubicBezTo>
                      <a:pt x="87" y="58"/>
                      <a:pt x="74" y="50"/>
                      <a:pt x="61" y="43"/>
                    </a:cubicBezTo>
                    <a:cubicBezTo>
                      <a:pt x="48" y="36"/>
                      <a:pt x="34" y="34"/>
                      <a:pt x="19" y="36"/>
                    </a:cubicBezTo>
                    <a:cubicBezTo>
                      <a:pt x="14" y="37"/>
                      <a:pt x="5" y="37"/>
                      <a:pt x="3" y="33"/>
                    </a:cubicBezTo>
                    <a:cubicBezTo>
                      <a:pt x="0" y="30"/>
                      <a:pt x="2" y="22"/>
                      <a:pt x="4" y="17"/>
                    </a:cubicBezTo>
                    <a:cubicBezTo>
                      <a:pt x="10" y="3"/>
                      <a:pt x="17" y="0"/>
                      <a:pt x="31" y="3"/>
                    </a:cubicBezTo>
                    <a:cubicBezTo>
                      <a:pt x="36" y="3"/>
                      <a:pt x="40" y="4"/>
                      <a:pt x="46" y="4"/>
                    </a:cubicBezTo>
                    <a:cubicBezTo>
                      <a:pt x="43" y="11"/>
                      <a:pt x="41" y="17"/>
                      <a:pt x="38" y="24"/>
                    </a:cubicBezTo>
                    <a:cubicBezTo>
                      <a:pt x="44" y="27"/>
                      <a:pt x="51" y="31"/>
                      <a:pt x="57" y="34"/>
                    </a:cubicBezTo>
                    <a:cubicBezTo>
                      <a:pt x="75" y="45"/>
                      <a:pt x="92" y="55"/>
                      <a:pt x="109" y="66"/>
                    </a:cubicBezTo>
                    <a:cubicBezTo>
                      <a:pt x="117" y="71"/>
                      <a:pt x="120" y="69"/>
                      <a:pt x="124" y="61"/>
                    </a:cubicBezTo>
                    <a:cubicBezTo>
                      <a:pt x="120" y="61"/>
                      <a:pt x="116" y="60"/>
                      <a:pt x="113" y="59"/>
                    </a:cubicBezTo>
                    <a:cubicBezTo>
                      <a:pt x="113" y="58"/>
                      <a:pt x="112" y="58"/>
                      <a:pt x="112" y="57"/>
                    </a:cubicBezTo>
                    <a:cubicBezTo>
                      <a:pt x="122" y="54"/>
                      <a:pt x="132" y="51"/>
                      <a:pt x="142" y="48"/>
                    </a:cubicBezTo>
                    <a:cubicBezTo>
                      <a:pt x="147" y="60"/>
                      <a:pt x="157" y="61"/>
                      <a:pt x="168" y="51"/>
                    </a:cubicBezTo>
                    <a:cubicBezTo>
                      <a:pt x="160" y="42"/>
                      <a:pt x="142" y="39"/>
                      <a:pt x="129" y="45"/>
                    </a:cubicBezTo>
                    <a:cubicBezTo>
                      <a:pt x="123" y="47"/>
                      <a:pt x="117" y="50"/>
                      <a:pt x="111" y="52"/>
                    </a:cubicBezTo>
                    <a:cubicBezTo>
                      <a:pt x="109" y="53"/>
                      <a:pt x="105" y="52"/>
                      <a:pt x="102" y="53"/>
                    </a:cubicBezTo>
                    <a:cubicBezTo>
                      <a:pt x="102" y="52"/>
                      <a:pt x="101" y="51"/>
                      <a:pt x="100" y="50"/>
                    </a:cubicBezTo>
                    <a:cubicBezTo>
                      <a:pt x="104" y="47"/>
                      <a:pt x="109" y="45"/>
                      <a:pt x="113" y="43"/>
                    </a:cubicBezTo>
                    <a:cubicBezTo>
                      <a:pt x="112" y="42"/>
                      <a:pt x="111" y="41"/>
                      <a:pt x="110" y="40"/>
                    </a:cubicBezTo>
                    <a:cubicBezTo>
                      <a:pt x="107" y="40"/>
                      <a:pt x="104" y="41"/>
                      <a:pt x="101" y="41"/>
                    </a:cubicBezTo>
                    <a:cubicBezTo>
                      <a:pt x="98" y="40"/>
                      <a:pt x="92" y="39"/>
                      <a:pt x="91" y="37"/>
                    </a:cubicBezTo>
                    <a:cubicBezTo>
                      <a:pt x="89" y="31"/>
                      <a:pt x="91" y="26"/>
                      <a:pt x="97" y="24"/>
                    </a:cubicBezTo>
                    <a:cubicBezTo>
                      <a:pt x="104" y="22"/>
                      <a:pt x="111" y="21"/>
                      <a:pt x="119" y="19"/>
                    </a:cubicBezTo>
                    <a:cubicBezTo>
                      <a:pt x="117" y="23"/>
                      <a:pt x="116" y="26"/>
                      <a:pt x="115" y="29"/>
                    </a:cubicBezTo>
                    <a:cubicBezTo>
                      <a:pt x="123" y="34"/>
                      <a:pt x="130" y="32"/>
                      <a:pt x="136" y="28"/>
                    </a:cubicBezTo>
                    <a:cubicBezTo>
                      <a:pt x="143" y="23"/>
                      <a:pt x="149" y="17"/>
                      <a:pt x="156" y="13"/>
                    </a:cubicBezTo>
                    <a:cubicBezTo>
                      <a:pt x="159" y="11"/>
                      <a:pt x="165" y="11"/>
                      <a:pt x="168" y="13"/>
                    </a:cubicBezTo>
                    <a:cubicBezTo>
                      <a:pt x="172" y="15"/>
                      <a:pt x="169" y="25"/>
                      <a:pt x="164" y="27"/>
                    </a:cubicBezTo>
                    <a:cubicBezTo>
                      <a:pt x="160" y="29"/>
                      <a:pt x="156" y="31"/>
                      <a:pt x="152" y="33"/>
                    </a:cubicBezTo>
                    <a:cubicBezTo>
                      <a:pt x="151" y="34"/>
                      <a:pt x="151" y="34"/>
                      <a:pt x="151" y="35"/>
                    </a:cubicBezTo>
                    <a:close/>
                    <a:moveTo>
                      <a:pt x="126" y="76"/>
                    </a:moveTo>
                    <a:cubicBezTo>
                      <a:pt x="125" y="77"/>
                      <a:pt x="125" y="78"/>
                      <a:pt x="124" y="80"/>
                    </a:cubicBezTo>
                    <a:cubicBezTo>
                      <a:pt x="128" y="82"/>
                      <a:pt x="132" y="84"/>
                      <a:pt x="137" y="86"/>
                    </a:cubicBezTo>
                    <a:cubicBezTo>
                      <a:pt x="137" y="83"/>
                      <a:pt x="139" y="81"/>
                      <a:pt x="138" y="79"/>
                    </a:cubicBezTo>
                    <a:cubicBezTo>
                      <a:pt x="135" y="72"/>
                      <a:pt x="130" y="74"/>
                      <a:pt x="12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3"/>
              <p:cNvSpPr/>
              <p:nvPr/>
            </p:nvSpPr>
            <p:spPr bwMode="auto">
              <a:xfrm>
                <a:off x="4657725" y="4679950"/>
                <a:ext cx="366713" cy="349250"/>
              </a:xfrm>
              <a:custGeom>
                <a:avLst/>
                <a:gdLst>
                  <a:gd name="T0" fmla="*/ 59 w 145"/>
                  <a:gd name="T1" fmla="*/ 69 h 138"/>
                  <a:gd name="T2" fmla="*/ 18 w 145"/>
                  <a:gd name="T3" fmla="*/ 105 h 138"/>
                  <a:gd name="T4" fmla="*/ 0 w 145"/>
                  <a:gd name="T5" fmla="*/ 104 h 138"/>
                  <a:gd name="T6" fmla="*/ 18 w 145"/>
                  <a:gd name="T7" fmla="*/ 38 h 138"/>
                  <a:gd name="T8" fmla="*/ 23 w 145"/>
                  <a:gd name="T9" fmla="*/ 21 h 138"/>
                  <a:gd name="T10" fmla="*/ 21 w 145"/>
                  <a:gd name="T11" fmla="*/ 5 h 138"/>
                  <a:gd name="T12" fmla="*/ 20 w 145"/>
                  <a:gd name="T13" fmla="*/ 1 h 138"/>
                  <a:gd name="T14" fmla="*/ 24 w 145"/>
                  <a:gd name="T15" fmla="*/ 0 h 138"/>
                  <a:gd name="T16" fmla="*/ 62 w 145"/>
                  <a:gd name="T17" fmla="*/ 23 h 138"/>
                  <a:gd name="T18" fmla="*/ 56 w 145"/>
                  <a:gd name="T19" fmla="*/ 25 h 138"/>
                  <a:gd name="T20" fmla="*/ 43 w 145"/>
                  <a:gd name="T21" fmla="*/ 33 h 138"/>
                  <a:gd name="T22" fmla="*/ 31 w 145"/>
                  <a:gd name="T23" fmla="*/ 84 h 138"/>
                  <a:gd name="T24" fmla="*/ 63 w 145"/>
                  <a:gd name="T25" fmla="*/ 56 h 138"/>
                  <a:gd name="T26" fmla="*/ 66 w 145"/>
                  <a:gd name="T27" fmla="*/ 33 h 138"/>
                  <a:gd name="T28" fmla="*/ 64 w 145"/>
                  <a:gd name="T29" fmla="*/ 28 h 138"/>
                  <a:gd name="T30" fmla="*/ 66 w 145"/>
                  <a:gd name="T31" fmla="*/ 26 h 138"/>
                  <a:gd name="T32" fmla="*/ 106 w 145"/>
                  <a:gd name="T33" fmla="*/ 50 h 138"/>
                  <a:gd name="T34" fmla="*/ 106 w 145"/>
                  <a:gd name="T35" fmla="*/ 52 h 138"/>
                  <a:gd name="T36" fmla="*/ 100 w 145"/>
                  <a:gd name="T37" fmla="*/ 52 h 138"/>
                  <a:gd name="T38" fmla="*/ 88 w 145"/>
                  <a:gd name="T39" fmla="*/ 58 h 138"/>
                  <a:gd name="T40" fmla="*/ 76 w 145"/>
                  <a:gd name="T41" fmla="*/ 110 h 138"/>
                  <a:gd name="T42" fmla="*/ 96 w 145"/>
                  <a:gd name="T43" fmla="*/ 93 h 138"/>
                  <a:gd name="T44" fmla="*/ 113 w 145"/>
                  <a:gd name="T45" fmla="*/ 79 h 138"/>
                  <a:gd name="T46" fmla="*/ 113 w 145"/>
                  <a:gd name="T47" fmla="*/ 60 h 138"/>
                  <a:gd name="T48" fmla="*/ 112 w 145"/>
                  <a:gd name="T49" fmla="*/ 56 h 138"/>
                  <a:gd name="T50" fmla="*/ 145 w 145"/>
                  <a:gd name="T51" fmla="*/ 73 h 138"/>
                  <a:gd name="T52" fmla="*/ 139 w 145"/>
                  <a:gd name="T53" fmla="*/ 76 h 138"/>
                  <a:gd name="T54" fmla="*/ 123 w 145"/>
                  <a:gd name="T55" fmla="*/ 80 h 138"/>
                  <a:gd name="T56" fmla="*/ 62 w 145"/>
                  <a:gd name="T57" fmla="*/ 132 h 138"/>
                  <a:gd name="T58" fmla="*/ 44 w 145"/>
                  <a:gd name="T59" fmla="*/ 131 h 138"/>
                  <a:gd name="T60" fmla="*/ 61 w 145"/>
                  <a:gd name="T61" fmla="*/ 70 h 138"/>
                  <a:gd name="T62" fmla="*/ 59 w 145"/>
                  <a:gd name="T63" fmla="*/ 6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" h="138">
                    <a:moveTo>
                      <a:pt x="59" y="69"/>
                    </a:moveTo>
                    <a:cubicBezTo>
                      <a:pt x="45" y="81"/>
                      <a:pt x="31" y="92"/>
                      <a:pt x="18" y="105"/>
                    </a:cubicBezTo>
                    <a:cubicBezTo>
                      <a:pt x="11" y="110"/>
                      <a:pt x="6" y="112"/>
                      <a:pt x="0" y="104"/>
                    </a:cubicBezTo>
                    <a:cubicBezTo>
                      <a:pt x="6" y="83"/>
                      <a:pt x="12" y="61"/>
                      <a:pt x="18" y="38"/>
                    </a:cubicBezTo>
                    <a:cubicBezTo>
                      <a:pt x="19" y="33"/>
                      <a:pt x="22" y="27"/>
                      <a:pt x="23" y="21"/>
                    </a:cubicBezTo>
                    <a:cubicBezTo>
                      <a:pt x="23" y="16"/>
                      <a:pt x="21" y="10"/>
                      <a:pt x="21" y="5"/>
                    </a:cubicBezTo>
                    <a:cubicBezTo>
                      <a:pt x="21" y="4"/>
                      <a:pt x="20" y="2"/>
                      <a:pt x="20" y="1"/>
                    </a:cubicBezTo>
                    <a:cubicBezTo>
                      <a:pt x="21" y="0"/>
                      <a:pt x="23" y="0"/>
                      <a:pt x="24" y="0"/>
                    </a:cubicBezTo>
                    <a:cubicBezTo>
                      <a:pt x="36" y="8"/>
                      <a:pt x="48" y="15"/>
                      <a:pt x="62" y="23"/>
                    </a:cubicBezTo>
                    <a:cubicBezTo>
                      <a:pt x="59" y="24"/>
                      <a:pt x="57" y="26"/>
                      <a:pt x="56" y="25"/>
                    </a:cubicBezTo>
                    <a:cubicBezTo>
                      <a:pt x="48" y="21"/>
                      <a:pt x="45" y="26"/>
                      <a:pt x="43" y="33"/>
                    </a:cubicBezTo>
                    <a:cubicBezTo>
                      <a:pt x="39" y="50"/>
                      <a:pt x="34" y="66"/>
                      <a:pt x="31" y="84"/>
                    </a:cubicBezTo>
                    <a:cubicBezTo>
                      <a:pt x="42" y="75"/>
                      <a:pt x="53" y="66"/>
                      <a:pt x="63" y="56"/>
                    </a:cubicBezTo>
                    <a:cubicBezTo>
                      <a:pt x="69" y="50"/>
                      <a:pt x="70" y="41"/>
                      <a:pt x="66" y="33"/>
                    </a:cubicBezTo>
                    <a:cubicBezTo>
                      <a:pt x="66" y="31"/>
                      <a:pt x="65" y="29"/>
                      <a:pt x="64" y="28"/>
                    </a:cubicBezTo>
                    <a:cubicBezTo>
                      <a:pt x="65" y="27"/>
                      <a:pt x="65" y="26"/>
                      <a:pt x="66" y="26"/>
                    </a:cubicBezTo>
                    <a:cubicBezTo>
                      <a:pt x="79" y="34"/>
                      <a:pt x="93" y="42"/>
                      <a:pt x="106" y="50"/>
                    </a:cubicBezTo>
                    <a:cubicBezTo>
                      <a:pt x="106" y="50"/>
                      <a:pt x="106" y="51"/>
                      <a:pt x="106" y="52"/>
                    </a:cubicBezTo>
                    <a:cubicBezTo>
                      <a:pt x="104" y="52"/>
                      <a:pt x="102" y="53"/>
                      <a:pt x="100" y="52"/>
                    </a:cubicBezTo>
                    <a:cubicBezTo>
                      <a:pt x="94" y="49"/>
                      <a:pt x="90" y="51"/>
                      <a:pt x="88" y="58"/>
                    </a:cubicBezTo>
                    <a:cubicBezTo>
                      <a:pt x="84" y="75"/>
                      <a:pt x="79" y="92"/>
                      <a:pt x="76" y="110"/>
                    </a:cubicBezTo>
                    <a:cubicBezTo>
                      <a:pt x="83" y="104"/>
                      <a:pt x="89" y="98"/>
                      <a:pt x="96" y="93"/>
                    </a:cubicBezTo>
                    <a:cubicBezTo>
                      <a:pt x="102" y="88"/>
                      <a:pt x="107" y="83"/>
                      <a:pt x="113" y="79"/>
                    </a:cubicBezTo>
                    <a:cubicBezTo>
                      <a:pt x="122" y="71"/>
                      <a:pt x="122" y="68"/>
                      <a:pt x="113" y="60"/>
                    </a:cubicBezTo>
                    <a:cubicBezTo>
                      <a:pt x="113" y="59"/>
                      <a:pt x="112" y="58"/>
                      <a:pt x="112" y="56"/>
                    </a:cubicBezTo>
                    <a:cubicBezTo>
                      <a:pt x="124" y="59"/>
                      <a:pt x="133" y="67"/>
                      <a:pt x="145" y="73"/>
                    </a:cubicBezTo>
                    <a:cubicBezTo>
                      <a:pt x="142" y="74"/>
                      <a:pt x="140" y="76"/>
                      <a:pt x="139" y="76"/>
                    </a:cubicBezTo>
                    <a:cubicBezTo>
                      <a:pt x="132" y="72"/>
                      <a:pt x="127" y="76"/>
                      <a:pt x="123" y="80"/>
                    </a:cubicBezTo>
                    <a:cubicBezTo>
                      <a:pt x="102" y="97"/>
                      <a:pt x="82" y="114"/>
                      <a:pt x="62" y="132"/>
                    </a:cubicBezTo>
                    <a:cubicBezTo>
                      <a:pt x="56" y="137"/>
                      <a:pt x="51" y="138"/>
                      <a:pt x="44" y="131"/>
                    </a:cubicBezTo>
                    <a:cubicBezTo>
                      <a:pt x="50" y="111"/>
                      <a:pt x="55" y="91"/>
                      <a:pt x="61" y="70"/>
                    </a:cubicBezTo>
                    <a:cubicBezTo>
                      <a:pt x="60" y="70"/>
                      <a:pt x="60" y="70"/>
                      <a:pt x="59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4"/>
              <p:cNvSpPr/>
              <p:nvPr/>
            </p:nvSpPr>
            <p:spPr bwMode="auto">
              <a:xfrm>
                <a:off x="6388100" y="1263650"/>
                <a:ext cx="366713" cy="339725"/>
              </a:xfrm>
              <a:custGeom>
                <a:avLst/>
                <a:gdLst>
                  <a:gd name="T0" fmla="*/ 66 w 145"/>
                  <a:gd name="T1" fmla="*/ 79 h 134"/>
                  <a:gd name="T2" fmla="*/ 45 w 145"/>
                  <a:gd name="T3" fmla="*/ 79 h 134"/>
                  <a:gd name="T4" fmla="*/ 23 w 145"/>
                  <a:gd name="T5" fmla="*/ 48 h 134"/>
                  <a:gd name="T6" fmla="*/ 28 w 145"/>
                  <a:gd name="T7" fmla="*/ 42 h 134"/>
                  <a:gd name="T8" fmla="*/ 33 w 145"/>
                  <a:gd name="T9" fmla="*/ 46 h 134"/>
                  <a:gd name="T10" fmla="*/ 77 w 145"/>
                  <a:gd name="T11" fmla="*/ 56 h 134"/>
                  <a:gd name="T12" fmla="*/ 81 w 145"/>
                  <a:gd name="T13" fmla="*/ 53 h 134"/>
                  <a:gd name="T14" fmla="*/ 93 w 145"/>
                  <a:gd name="T15" fmla="*/ 10 h 134"/>
                  <a:gd name="T16" fmla="*/ 96 w 145"/>
                  <a:gd name="T17" fmla="*/ 0 h 134"/>
                  <a:gd name="T18" fmla="*/ 106 w 145"/>
                  <a:gd name="T19" fmla="*/ 4 h 134"/>
                  <a:gd name="T20" fmla="*/ 116 w 145"/>
                  <a:gd name="T21" fmla="*/ 44 h 134"/>
                  <a:gd name="T22" fmla="*/ 124 w 145"/>
                  <a:gd name="T23" fmla="*/ 58 h 134"/>
                  <a:gd name="T24" fmla="*/ 143 w 145"/>
                  <a:gd name="T25" fmla="*/ 69 h 134"/>
                  <a:gd name="T26" fmla="*/ 136 w 145"/>
                  <a:gd name="T27" fmla="*/ 79 h 134"/>
                  <a:gd name="T28" fmla="*/ 124 w 145"/>
                  <a:gd name="T29" fmla="*/ 77 h 134"/>
                  <a:gd name="T30" fmla="*/ 90 w 145"/>
                  <a:gd name="T31" fmla="*/ 86 h 134"/>
                  <a:gd name="T32" fmla="*/ 52 w 145"/>
                  <a:gd name="T33" fmla="*/ 121 h 134"/>
                  <a:gd name="T34" fmla="*/ 10 w 145"/>
                  <a:gd name="T35" fmla="*/ 131 h 134"/>
                  <a:gd name="T36" fmla="*/ 2 w 145"/>
                  <a:gd name="T37" fmla="*/ 117 h 134"/>
                  <a:gd name="T38" fmla="*/ 14 w 145"/>
                  <a:gd name="T39" fmla="*/ 109 h 134"/>
                  <a:gd name="T40" fmla="*/ 33 w 145"/>
                  <a:gd name="T41" fmla="*/ 105 h 134"/>
                  <a:gd name="T42" fmla="*/ 66 w 145"/>
                  <a:gd name="T43" fmla="*/ 7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5" h="134">
                    <a:moveTo>
                      <a:pt x="66" y="79"/>
                    </a:moveTo>
                    <a:cubicBezTo>
                      <a:pt x="58" y="79"/>
                      <a:pt x="51" y="79"/>
                      <a:pt x="45" y="79"/>
                    </a:cubicBezTo>
                    <a:cubicBezTo>
                      <a:pt x="23" y="78"/>
                      <a:pt x="20" y="64"/>
                      <a:pt x="23" y="48"/>
                    </a:cubicBezTo>
                    <a:cubicBezTo>
                      <a:pt x="23" y="45"/>
                      <a:pt x="26" y="43"/>
                      <a:pt x="28" y="42"/>
                    </a:cubicBezTo>
                    <a:cubicBezTo>
                      <a:pt x="29" y="42"/>
                      <a:pt x="32" y="44"/>
                      <a:pt x="33" y="46"/>
                    </a:cubicBezTo>
                    <a:cubicBezTo>
                      <a:pt x="41" y="56"/>
                      <a:pt x="66" y="62"/>
                      <a:pt x="77" y="56"/>
                    </a:cubicBezTo>
                    <a:cubicBezTo>
                      <a:pt x="79" y="55"/>
                      <a:pt x="80" y="54"/>
                      <a:pt x="81" y="53"/>
                    </a:cubicBezTo>
                    <a:cubicBezTo>
                      <a:pt x="88" y="40"/>
                      <a:pt x="94" y="26"/>
                      <a:pt x="93" y="10"/>
                    </a:cubicBezTo>
                    <a:cubicBezTo>
                      <a:pt x="93" y="7"/>
                      <a:pt x="95" y="3"/>
                      <a:pt x="96" y="0"/>
                    </a:cubicBezTo>
                    <a:cubicBezTo>
                      <a:pt x="99" y="1"/>
                      <a:pt x="104" y="1"/>
                      <a:pt x="106" y="4"/>
                    </a:cubicBezTo>
                    <a:cubicBezTo>
                      <a:pt x="119" y="19"/>
                      <a:pt x="124" y="27"/>
                      <a:pt x="116" y="44"/>
                    </a:cubicBezTo>
                    <a:cubicBezTo>
                      <a:pt x="110" y="55"/>
                      <a:pt x="112" y="57"/>
                      <a:pt x="124" y="58"/>
                    </a:cubicBezTo>
                    <a:cubicBezTo>
                      <a:pt x="132" y="59"/>
                      <a:pt x="140" y="61"/>
                      <a:pt x="143" y="69"/>
                    </a:cubicBezTo>
                    <a:cubicBezTo>
                      <a:pt x="145" y="76"/>
                      <a:pt x="142" y="79"/>
                      <a:pt x="136" y="79"/>
                    </a:cubicBezTo>
                    <a:cubicBezTo>
                      <a:pt x="132" y="78"/>
                      <a:pt x="128" y="78"/>
                      <a:pt x="124" y="77"/>
                    </a:cubicBezTo>
                    <a:cubicBezTo>
                      <a:pt x="111" y="72"/>
                      <a:pt x="100" y="75"/>
                      <a:pt x="90" y="86"/>
                    </a:cubicBezTo>
                    <a:cubicBezTo>
                      <a:pt x="78" y="98"/>
                      <a:pt x="65" y="109"/>
                      <a:pt x="52" y="121"/>
                    </a:cubicBezTo>
                    <a:cubicBezTo>
                      <a:pt x="40" y="134"/>
                      <a:pt x="25" y="133"/>
                      <a:pt x="10" y="131"/>
                    </a:cubicBezTo>
                    <a:cubicBezTo>
                      <a:pt x="3" y="130"/>
                      <a:pt x="0" y="124"/>
                      <a:pt x="2" y="117"/>
                    </a:cubicBezTo>
                    <a:cubicBezTo>
                      <a:pt x="3" y="111"/>
                      <a:pt x="7" y="108"/>
                      <a:pt x="14" y="109"/>
                    </a:cubicBezTo>
                    <a:cubicBezTo>
                      <a:pt x="20" y="109"/>
                      <a:pt x="27" y="108"/>
                      <a:pt x="33" y="105"/>
                    </a:cubicBezTo>
                    <a:cubicBezTo>
                      <a:pt x="45" y="99"/>
                      <a:pt x="57" y="92"/>
                      <a:pt x="66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5"/>
              <p:cNvSpPr/>
              <p:nvPr/>
            </p:nvSpPr>
            <p:spPr bwMode="auto">
              <a:xfrm>
                <a:off x="4316413" y="4483100"/>
                <a:ext cx="387350" cy="379413"/>
              </a:xfrm>
              <a:custGeom>
                <a:avLst/>
                <a:gdLst>
                  <a:gd name="T0" fmla="*/ 66 w 153"/>
                  <a:gd name="T1" fmla="*/ 60 h 150"/>
                  <a:gd name="T2" fmla="*/ 92 w 153"/>
                  <a:gd name="T3" fmla="*/ 82 h 150"/>
                  <a:gd name="T4" fmla="*/ 112 w 153"/>
                  <a:gd name="T5" fmla="*/ 58 h 150"/>
                  <a:gd name="T6" fmla="*/ 112 w 153"/>
                  <a:gd name="T7" fmla="*/ 41 h 150"/>
                  <a:gd name="T8" fmla="*/ 153 w 153"/>
                  <a:gd name="T9" fmla="*/ 76 h 150"/>
                  <a:gd name="T10" fmla="*/ 143 w 153"/>
                  <a:gd name="T11" fmla="*/ 73 h 150"/>
                  <a:gd name="T12" fmla="*/ 130 w 153"/>
                  <a:gd name="T13" fmla="*/ 75 h 150"/>
                  <a:gd name="T14" fmla="*/ 84 w 153"/>
                  <a:gd name="T15" fmla="*/ 129 h 150"/>
                  <a:gd name="T16" fmla="*/ 84 w 153"/>
                  <a:gd name="T17" fmla="*/ 143 h 150"/>
                  <a:gd name="T18" fmla="*/ 86 w 153"/>
                  <a:gd name="T19" fmla="*/ 150 h 150"/>
                  <a:gd name="T20" fmla="*/ 47 w 153"/>
                  <a:gd name="T21" fmla="*/ 114 h 150"/>
                  <a:gd name="T22" fmla="*/ 71 w 153"/>
                  <a:gd name="T23" fmla="*/ 108 h 150"/>
                  <a:gd name="T24" fmla="*/ 88 w 153"/>
                  <a:gd name="T25" fmla="*/ 87 h 150"/>
                  <a:gd name="T26" fmla="*/ 62 w 153"/>
                  <a:gd name="T27" fmla="*/ 64 h 150"/>
                  <a:gd name="T28" fmla="*/ 39 w 153"/>
                  <a:gd name="T29" fmla="*/ 93 h 150"/>
                  <a:gd name="T30" fmla="*/ 39 w 153"/>
                  <a:gd name="T31" fmla="*/ 104 h 150"/>
                  <a:gd name="T32" fmla="*/ 41 w 153"/>
                  <a:gd name="T33" fmla="*/ 110 h 150"/>
                  <a:gd name="T34" fmla="*/ 39 w 153"/>
                  <a:gd name="T35" fmla="*/ 112 h 150"/>
                  <a:gd name="T36" fmla="*/ 0 w 153"/>
                  <a:gd name="T37" fmla="*/ 78 h 150"/>
                  <a:gd name="T38" fmla="*/ 1 w 153"/>
                  <a:gd name="T39" fmla="*/ 76 h 150"/>
                  <a:gd name="T40" fmla="*/ 6 w 153"/>
                  <a:gd name="T41" fmla="*/ 77 h 150"/>
                  <a:gd name="T42" fmla="*/ 22 w 153"/>
                  <a:gd name="T43" fmla="*/ 74 h 150"/>
                  <a:gd name="T44" fmla="*/ 65 w 153"/>
                  <a:gd name="T45" fmla="*/ 24 h 150"/>
                  <a:gd name="T46" fmla="*/ 66 w 153"/>
                  <a:gd name="T47" fmla="*/ 6 h 150"/>
                  <a:gd name="T48" fmla="*/ 67 w 153"/>
                  <a:gd name="T49" fmla="*/ 0 h 150"/>
                  <a:gd name="T50" fmla="*/ 107 w 153"/>
                  <a:gd name="T51" fmla="*/ 35 h 150"/>
                  <a:gd name="T52" fmla="*/ 99 w 153"/>
                  <a:gd name="T53" fmla="*/ 35 h 150"/>
                  <a:gd name="T54" fmla="*/ 85 w 153"/>
                  <a:gd name="T55" fmla="*/ 38 h 150"/>
                  <a:gd name="T56" fmla="*/ 66 w 153"/>
                  <a:gd name="T57" fmla="*/ 6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3" h="150">
                    <a:moveTo>
                      <a:pt x="66" y="60"/>
                    </a:moveTo>
                    <a:cubicBezTo>
                      <a:pt x="75" y="68"/>
                      <a:pt x="83" y="75"/>
                      <a:pt x="92" y="82"/>
                    </a:cubicBezTo>
                    <a:cubicBezTo>
                      <a:pt x="99" y="74"/>
                      <a:pt x="107" y="66"/>
                      <a:pt x="112" y="58"/>
                    </a:cubicBezTo>
                    <a:cubicBezTo>
                      <a:pt x="115" y="54"/>
                      <a:pt x="112" y="47"/>
                      <a:pt x="112" y="41"/>
                    </a:cubicBezTo>
                    <a:cubicBezTo>
                      <a:pt x="115" y="41"/>
                      <a:pt x="141" y="61"/>
                      <a:pt x="153" y="76"/>
                    </a:cubicBezTo>
                    <a:cubicBezTo>
                      <a:pt x="148" y="74"/>
                      <a:pt x="146" y="74"/>
                      <a:pt x="143" y="73"/>
                    </a:cubicBezTo>
                    <a:cubicBezTo>
                      <a:pt x="138" y="70"/>
                      <a:pt x="134" y="71"/>
                      <a:pt x="130" y="75"/>
                    </a:cubicBezTo>
                    <a:cubicBezTo>
                      <a:pt x="115" y="93"/>
                      <a:pt x="100" y="111"/>
                      <a:pt x="84" y="129"/>
                    </a:cubicBezTo>
                    <a:cubicBezTo>
                      <a:pt x="80" y="134"/>
                      <a:pt x="80" y="138"/>
                      <a:pt x="84" y="143"/>
                    </a:cubicBezTo>
                    <a:cubicBezTo>
                      <a:pt x="85" y="145"/>
                      <a:pt x="86" y="147"/>
                      <a:pt x="86" y="150"/>
                    </a:cubicBezTo>
                    <a:cubicBezTo>
                      <a:pt x="72" y="139"/>
                      <a:pt x="58" y="129"/>
                      <a:pt x="47" y="114"/>
                    </a:cubicBezTo>
                    <a:cubicBezTo>
                      <a:pt x="59" y="123"/>
                      <a:pt x="65" y="115"/>
                      <a:pt x="71" y="108"/>
                    </a:cubicBezTo>
                    <a:cubicBezTo>
                      <a:pt x="76" y="101"/>
                      <a:pt x="82" y="94"/>
                      <a:pt x="88" y="87"/>
                    </a:cubicBezTo>
                    <a:cubicBezTo>
                      <a:pt x="80" y="79"/>
                      <a:pt x="71" y="72"/>
                      <a:pt x="62" y="64"/>
                    </a:cubicBezTo>
                    <a:cubicBezTo>
                      <a:pt x="54" y="74"/>
                      <a:pt x="46" y="83"/>
                      <a:pt x="39" y="93"/>
                    </a:cubicBezTo>
                    <a:cubicBezTo>
                      <a:pt x="37" y="95"/>
                      <a:pt x="38" y="100"/>
                      <a:pt x="39" y="104"/>
                    </a:cubicBezTo>
                    <a:cubicBezTo>
                      <a:pt x="39" y="106"/>
                      <a:pt x="40" y="108"/>
                      <a:pt x="41" y="110"/>
                    </a:cubicBezTo>
                    <a:cubicBezTo>
                      <a:pt x="41" y="110"/>
                      <a:pt x="40" y="111"/>
                      <a:pt x="39" y="112"/>
                    </a:cubicBezTo>
                    <a:cubicBezTo>
                      <a:pt x="26" y="100"/>
                      <a:pt x="13" y="89"/>
                      <a:pt x="0" y="78"/>
                    </a:cubicBezTo>
                    <a:cubicBezTo>
                      <a:pt x="0" y="78"/>
                      <a:pt x="1" y="77"/>
                      <a:pt x="1" y="76"/>
                    </a:cubicBezTo>
                    <a:cubicBezTo>
                      <a:pt x="3" y="76"/>
                      <a:pt x="5" y="76"/>
                      <a:pt x="6" y="77"/>
                    </a:cubicBezTo>
                    <a:cubicBezTo>
                      <a:pt x="13" y="82"/>
                      <a:pt x="18" y="79"/>
                      <a:pt x="22" y="74"/>
                    </a:cubicBezTo>
                    <a:cubicBezTo>
                      <a:pt x="36" y="57"/>
                      <a:pt x="50" y="40"/>
                      <a:pt x="65" y="24"/>
                    </a:cubicBezTo>
                    <a:cubicBezTo>
                      <a:pt x="70" y="18"/>
                      <a:pt x="72" y="12"/>
                      <a:pt x="66" y="6"/>
                    </a:cubicBezTo>
                    <a:cubicBezTo>
                      <a:pt x="65" y="5"/>
                      <a:pt x="65" y="3"/>
                      <a:pt x="67" y="0"/>
                    </a:cubicBezTo>
                    <a:cubicBezTo>
                      <a:pt x="80" y="11"/>
                      <a:pt x="92" y="22"/>
                      <a:pt x="107" y="35"/>
                    </a:cubicBezTo>
                    <a:cubicBezTo>
                      <a:pt x="103" y="35"/>
                      <a:pt x="101" y="36"/>
                      <a:pt x="99" y="35"/>
                    </a:cubicBezTo>
                    <a:cubicBezTo>
                      <a:pt x="93" y="31"/>
                      <a:pt x="89" y="33"/>
                      <a:pt x="85" y="38"/>
                    </a:cubicBezTo>
                    <a:cubicBezTo>
                      <a:pt x="79" y="45"/>
                      <a:pt x="73" y="52"/>
                      <a:pt x="6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6"/>
              <p:cNvSpPr>
                <a:spLocks noEditPoints="1"/>
              </p:cNvSpPr>
              <p:nvPr/>
            </p:nvSpPr>
            <p:spPr bwMode="auto">
              <a:xfrm>
                <a:off x="7073900" y="4445000"/>
                <a:ext cx="347663" cy="314325"/>
              </a:xfrm>
              <a:custGeom>
                <a:avLst/>
                <a:gdLst>
                  <a:gd name="T0" fmla="*/ 109 w 138"/>
                  <a:gd name="T1" fmla="*/ 88 h 124"/>
                  <a:gd name="T2" fmla="*/ 72 w 138"/>
                  <a:gd name="T3" fmla="*/ 124 h 124"/>
                  <a:gd name="T4" fmla="*/ 70 w 138"/>
                  <a:gd name="T5" fmla="*/ 123 h 124"/>
                  <a:gd name="T6" fmla="*/ 72 w 138"/>
                  <a:gd name="T7" fmla="*/ 117 h 124"/>
                  <a:gd name="T8" fmla="*/ 70 w 138"/>
                  <a:gd name="T9" fmla="*/ 102 h 124"/>
                  <a:gd name="T10" fmla="*/ 25 w 138"/>
                  <a:gd name="T11" fmla="*/ 57 h 124"/>
                  <a:gd name="T12" fmla="*/ 4 w 138"/>
                  <a:gd name="T13" fmla="*/ 54 h 124"/>
                  <a:gd name="T14" fmla="*/ 0 w 138"/>
                  <a:gd name="T15" fmla="*/ 55 h 124"/>
                  <a:gd name="T16" fmla="*/ 1 w 138"/>
                  <a:gd name="T17" fmla="*/ 50 h 124"/>
                  <a:gd name="T18" fmla="*/ 42 w 138"/>
                  <a:gd name="T19" fmla="*/ 10 h 124"/>
                  <a:gd name="T20" fmla="*/ 66 w 138"/>
                  <a:gd name="T21" fmla="*/ 0 h 124"/>
                  <a:gd name="T22" fmla="*/ 86 w 138"/>
                  <a:gd name="T23" fmla="*/ 32 h 124"/>
                  <a:gd name="T24" fmla="*/ 75 w 138"/>
                  <a:gd name="T25" fmla="*/ 51 h 124"/>
                  <a:gd name="T26" fmla="*/ 116 w 138"/>
                  <a:gd name="T27" fmla="*/ 52 h 124"/>
                  <a:gd name="T28" fmla="*/ 127 w 138"/>
                  <a:gd name="T29" fmla="*/ 53 h 124"/>
                  <a:gd name="T30" fmla="*/ 125 w 138"/>
                  <a:gd name="T31" fmla="*/ 44 h 124"/>
                  <a:gd name="T32" fmla="*/ 126 w 138"/>
                  <a:gd name="T33" fmla="*/ 38 h 124"/>
                  <a:gd name="T34" fmla="*/ 130 w 138"/>
                  <a:gd name="T35" fmla="*/ 67 h 124"/>
                  <a:gd name="T36" fmla="*/ 100 w 138"/>
                  <a:gd name="T37" fmla="*/ 72 h 124"/>
                  <a:gd name="T38" fmla="*/ 88 w 138"/>
                  <a:gd name="T39" fmla="*/ 60 h 124"/>
                  <a:gd name="T40" fmla="*/ 64 w 138"/>
                  <a:gd name="T41" fmla="*/ 63 h 124"/>
                  <a:gd name="T42" fmla="*/ 90 w 138"/>
                  <a:gd name="T43" fmla="*/ 88 h 124"/>
                  <a:gd name="T44" fmla="*/ 101 w 138"/>
                  <a:gd name="T45" fmla="*/ 87 h 124"/>
                  <a:gd name="T46" fmla="*/ 108 w 138"/>
                  <a:gd name="T47" fmla="*/ 85 h 124"/>
                  <a:gd name="T48" fmla="*/ 109 w 138"/>
                  <a:gd name="T49" fmla="*/ 88 h 124"/>
                  <a:gd name="T50" fmla="*/ 58 w 138"/>
                  <a:gd name="T51" fmla="*/ 61 h 124"/>
                  <a:gd name="T52" fmla="*/ 71 w 138"/>
                  <a:gd name="T53" fmla="*/ 36 h 124"/>
                  <a:gd name="T54" fmla="*/ 53 w 138"/>
                  <a:gd name="T55" fmla="*/ 19 h 124"/>
                  <a:gd name="T56" fmla="*/ 35 w 138"/>
                  <a:gd name="T57" fmla="*/ 26 h 124"/>
                  <a:gd name="T58" fmla="*/ 40 w 138"/>
                  <a:gd name="T59" fmla="*/ 39 h 124"/>
                  <a:gd name="T60" fmla="*/ 58 w 138"/>
                  <a:gd name="T61" fmla="*/ 6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8" h="124">
                    <a:moveTo>
                      <a:pt x="109" y="88"/>
                    </a:moveTo>
                    <a:cubicBezTo>
                      <a:pt x="97" y="100"/>
                      <a:pt x="85" y="112"/>
                      <a:pt x="72" y="124"/>
                    </a:cubicBezTo>
                    <a:cubicBezTo>
                      <a:pt x="72" y="124"/>
                      <a:pt x="71" y="124"/>
                      <a:pt x="70" y="123"/>
                    </a:cubicBezTo>
                    <a:cubicBezTo>
                      <a:pt x="71" y="121"/>
                      <a:pt x="71" y="119"/>
                      <a:pt x="72" y="117"/>
                    </a:cubicBezTo>
                    <a:cubicBezTo>
                      <a:pt x="76" y="112"/>
                      <a:pt x="75" y="107"/>
                      <a:pt x="70" y="102"/>
                    </a:cubicBezTo>
                    <a:cubicBezTo>
                      <a:pt x="55" y="87"/>
                      <a:pt x="40" y="72"/>
                      <a:pt x="25" y="57"/>
                    </a:cubicBezTo>
                    <a:cubicBezTo>
                      <a:pt x="18" y="50"/>
                      <a:pt x="12" y="46"/>
                      <a:pt x="4" y="54"/>
                    </a:cubicBezTo>
                    <a:cubicBezTo>
                      <a:pt x="4" y="55"/>
                      <a:pt x="2" y="55"/>
                      <a:pt x="0" y="55"/>
                    </a:cubicBezTo>
                    <a:cubicBezTo>
                      <a:pt x="1" y="53"/>
                      <a:pt x="1" y="51"/>
                      <a:pt x="1" y="50"/>
                    </a:cubicBezTo>
                    <a:cubicBezTo>
                      <a:pt x="15" y="37"/>
                      <a:pt x="28" y="23"/>
                      <a:pt x="42" y="10"/>
                    </a:cubicBezTo>
                    <a:cubicBezTo>
                      <a:pt x="49" y="5"/>
                      <a:pt x="58" y="1"/>
                      <a:pt x="66" y="0"/>
                    </a:cubicBezTo>
                    <a:cubicBezTo>
                      <a:pt x="83" y="0"/>
                      <a:pt x="93" y="17"/>
                      <a:pt x="86" y="32"/>
                    </a:cubicBezTo>
                    <a:cubicBezTo>
                      <a:pt x="84" y="38"/>
                      <a:pt x="79" y="43"/>
                      <a:pt x="75" y="51"/>
                    </a:cubicBezTo>
                    <a:cubicBezTo>
                      <a:pt x="90" y="39"/>
                      <a:pt x="103" y="44"/>
                      <a:pt x="116" y="52"/>
                    </a:cubicBezTo>
                    <a:cubicBezTo>
                      <a:pt x="119" y="53"/>
                      <a:pt x="123" y="53"/>
                      <a:pt x="127" y="53"/>
                    </a:cubicBezTo>
                    <a:cubicBezTo>
                      <a:pt x="126" y="50"/>
                      <a:pt x="126" y="47"/>
                      <a:pt x="125" y="44"/>
                    </a:cubicBezTo>
                    <a:cubicBezTo>
                      <a:pt x="125" y="42"/>
                      <a:pt x="125" y="40"/>
                      <a:pt x="126" y="38"/>
                    </a:cubicBezTo>
                    <a:cubicBezTo>
                      <a:pt x="136" y="47"/>
                      <a:pt x="138" y="57"/>
                      <a:pt x="130" y="67"/>
                    </a:cubicBezTo>
                    <a:cubicBezTo>
                      <a:pt x="121" y="78"/>
                      <a:pt x="110" y="79"/>
                      <a:pt x="100" y="72"/>
                    </a:cubicBezTo>
                    <a:cubicBezTo>
                      <a:pt x="96" y="68"/>
                      <a:pt x="92" y="64"/>
                      <a:pt x="88" y="60"/>
                    </a:cubicBezTo>
                    <a:cubicBezTo>
                      <a:pt x="79" y="54"/>
                      <a:pt x="73" y="55"/>
                      <a:pt x="64" y="63"/>
                    </a:cubicBezTo>
                    <a:cubicBezTo>
                      <a:pt x="73" y="71"/>
                      <a:pt x="81" y="80"/>
                      <a:pt x="90" y="88"/>
                    </a:cubicBezTo>
                    <a:cubicBezTo>
                      <a:pt x="92" y="90"/>
                      <a:pt x="97" y="88"/>
                      <a:pt x="101" y="87"/>
                    </a:cubicBezTo>
                    <a:cubicBezTo>
                      <a:pt x="104" y="87"/>
                      <a:pt x="106" y="86"/>
                      <a:pt x="108" y="85"/>
                    </a:cubicBezTo>
                    <a:cubicBezTo>
                      <a:pt x="108" y="86"/>
                      <a:pt x="108" y="87"/>
                      <a:pt x="109" y="88"/>
                    </a:cubicBezTo>
                    <a:close/>
                    <a:moveTo>
                      <a:pt x="58" y="61"/>
                    </a:moveTo>
                    <a:cubicBezTo>
                      <a:pt x="67" y="52"/>
                      <a:pt x="73" y="46"/>
                      <a:pt x="71" y="36"/>
                    </a:cubicBezTo>
                    <a:cubicBezTo>
                      <a:pt x="69" y="27"/>
                      <a:pt x="62" y="21"/>
                      <a:pt x="53" y="19"/>
                    </a:cubicBezTo>
                    <a:cubicBezTo>
                      <a:pt x="46" y="16"/>
                      <a:pt x="39" y="19"/>
                      <a:pt x="35" y="26"/>
                    </a:cubicBezTo>
                    <a:cubicBezTo>
                      <a:pt x="31" y="32"/>
                      <a:pt x="36" y="35"/>
                      <a:pt x="40" y="39"/>
                    </a:cubicBezTo>
                    <a:cubicBezTo>
                      <a:pt x="46" y="46"/>
                      <a:pt x="52" y="53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7"/>
              <p:cNvSpPr/>
              <p:nvPr/>
            </p:nvSpPr>
            <p:spPr bwMode="auto">
              <a:xfrm>
                <a:off x="6873875" y="4589463"/>
                <a:ext cx="346075" cy="346075"/>
              </a:xfrm>
              <a:custGeom>
                <a:avLst/>
                <a:gdLst>
                  <a:gd name="T0" fmla="*/ 0 w 137"/>
                  <a:gd name="T1" fmla="*/ 55 h 137"/>
                  <a:gd name="T2" fmla="*/ 73 w 137"/>
                  <a:gd name="T3" fmla="*/ 0 h 137"/>
                  <a:gd name="T4" fmla="*/ 95 w 137"/>
                  <a:gd name="T5" fmla="*/ 27 h 137"/>
                  <a:gd name="T6" fmla="*/ 94 w 137"/>
                  <a:gd name="T7" fmla="*/ 30 h 137"/>
                  <a:gd name="T8" fmla="*/ 87 w 137"/>
                  <a:gd name="T9" fmla="*/ 28 h 137"/>
                  <a:gd name="T10" fmla="*/ 43 w 137"/>
                  <a:gd name="T11" fmla="*/ 31 h 137"/>
                  <a:gd name="T12" fmla="*/ 41 w 137"/>
                  <a:gd name="T13" fmla="*/ 45 h 137"/>
                  <a:gd name="T14" fmla="*/ 60 w 137"/>
                  <a:gd name="T15" fmla="*/ 70 h 137"/>
                  <a:gd name="T16" fmla="*/ 69 w 137"/>
                  <a:gd name="T17" fmla="*/ 54 h 137"/>
                  <a:gd name="T18" fmla="*/ 69 w 137"/>
                  <a:gd name="T19" fmla="*/ 38 h 137"/>
                  <a:gd name="T20" fmla="*/ 71 w 137"/>
                  <a:gd name="T21" fmla="*/ 37 h 137"/>
                  <a:gd name="T22" fmla="*/ 96 w 137"/>
                  <a:gd name="T23" fmla="*/ 69 h 137"/>
                  <a:gd name="T24" fmla="*/ 96 w 137"/>
                  <a:gd name="T25" fmla="*/ 72 h 137"/>
                  <a:gd name="T26" fmla="*/ 63 w 137"/>
                  <a:gd name="T27" fmla="*/ 74 h 137"/>
                  <a:gd name="T28" fmla="*/ 84 w 137"/>
                  <a:gd name="T29" fmla="*/ 101 h 137"/>
                  <a:gd name="T30" fmla="*/ 98 w 137"/>
                  <a:gd name="T31" fmla="*/ 102 h 137"/>
                  <a:gd name="T32" fmla="*/ 112 w 137"/>
                  <a:gd name="T33" fmla="*/ 59 h 137"/>
                  <a:gd name="T34" fmla="*/ 112 w 137"/>
                  <a:gd name="T35" fmla="*/ 50 h 137"/>
                  <a:gd name="T36" fmla="*/ 115 w 137"/>
                  <a:gd name="T37" fmla="*/ 50 h 137"/>
                  <a:gd name="T38" fmla="*/ 116 w 137"/>
                  <a:gd name="T39" fmla="*/ 51 h 137"/>
                  <a:gd name="T40" fmla="*/ 137 w 137"/>
                  <a:gd name="T41" fmla="*/ 80 h 137"/>
                  <a:gd name="T42" fmla="*/ 62 w 137"/>
                  <a:gd name="T43" fmla="*/ 137 h 137"/>
                  <a:gd name="T44" fmla="*/ 60 w 137"/>
                  <a:gd name="T45" fmla="*/ 136 h 137"/>
                  <a:gd name="T46" fmla="*/ 62 w 137"/>
                  <a:gd name="T47" fmla="*/ 131 h 137"/>
                  <a:gd name="T48" fmla="*/ 63 w 137"/>
                  <a:gd name="T49" fmla="*/ 114 h 137"/>
                  <a:gd name="T50" fmla="*/ 23 w 137"/>
                  <a:gd name="T51" fmla="*/ 62 h 137"/>
                  <a:gd name="T52" fmla="*/ 6 w 137"/>
                  <a:gd name="T53" fmla="*/ 57 h 137"/>
                  <a:gd name="T54" fmla="*/ 1 w 137"/>
                  <a:gd name="T55" fmla="*/ 58 h 137"/>
                  <a:gd name="T56" fmla="*/ 0 w 137"/>
                  <a:gd name="T57" fmla="*/ 5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7" h="137">
                    <a:moveTo>
                      <a:pt x="0" y="55"/>
                    </a:moveTo>
                    <a:cubicBezTo>
                      <a:pt x="24" y="37"/>
                      <a:pt x="48" y="19"/>
                      <a:pt x="73" y="0"/>
                    </a:cubicBezTo>
                    <a:cubicBezTo>
                      <a:pt x="81" y="9"/>
                      <a:pt x="88" y="18"/>
                      <a:pt x="95" y="27"/>
                    </a:cubicBezTo>
                    <a:cubicBezTo>
                      <a:pt x="95" y="28"/>
                      <a:pt x="95" y="29"/>
                      <a:pt x="94" y="30"/>
                    </a:cubicBezTo>
                    <a:cubicBezTo>
                      <a:pt x="92" y="29"/>
                      <a:pt x="89" y="29"/>
                      <a:pt x="87" y="28"/>
                    </a:cubicBezTo>
                    <a:cubicBezTo>
                      <a:pt x="70" y="19"/>
                      <a:pt x="56" y="20"/>
                      <a:pt x="43" y="31"/>
                    </a:cubicBezTo>
                    <a:cubicBezTo>
                      <a:pt x="38" y="35"/>
                      <a:pt x="36" y="39"/>
                      <a:pt x="41" y="45"/>
                    </a:cubicBezTo>
                    <a:cubicBezTo>
                      <a:pt x="47" y="52"/>
                      <a:pt x="52" y="60"/>
                      <a:pt x="60" y="70"/>
                    </a:cubicBezTo>
                    <a:cubicBezTo>
                      <a:pt x="64" y="64"/>
                      <a:pt x="68" y="59"/>
                      <a:pt x="69" y="54"/>
                    </a:cubicBezTo>
                    <a:cubicBezTo>
                      <a:pt x="71" y="49"/>
                      <a:pt x="69" y="43"/>
                      <a:pt x="69" y="38"/>
                    </a:cubicBezTo>
                    <a:cubicBezTo>
                      <a:pt x="70" y="37"/>
                      <a:pt x="71" y="37"/>
                      <a:pt x="71" y="37"/>
                    </a:cubicBezTo>
                    <a:cubicBezTo>
                      <a:pt x="80" y="47"/>
                      <a:pt x="88" y="58"/>
                      <a:pt x="96" y="69"/>
                    </a:cubicBezTo>
                    <a:cubicBezTo>
                      <a:pt x="96" y="70"/>
                      <a:pt x="96" y="71"/>
                      <a:pt x="96" y="72"/>
                    </a:cubicBezTo>
                    <a:cubicBezTo>
                      <a:pt x="84" y="68"/>
                      <a:pt x="72" y="61"/>
                      <a:pt x="63" y="74"/>
                    </a:cubicBezTo>
                    <a:cubicBezTo>
                      <a:pt x="69" y="83"/>
                      <a:pt x="77" y="92"/>
                      <a:pt x="84" y="101"/>
                    </a:cubicBezTo>
                    <a:cubicBezTo>
                      <a:pt x="88" y="107"/>
                      <a:pt x="92" y="106"/>
                      <a:pt x="98" y="102"/>
                    </a:cubicBezTo>
                    <a:cubicBezTo>
                      <a:pt x="112" y="93"/>
                      <a:pt x="117" y="77"/>
                      <a:pt x="112" y="59"/>
                    </a:cubicBezTo>
                    <a:cubicBezTo>
                      <a:pt x="112" y="56"/>
                      <a:pt x="112" y="53"/>
                      <a:pt x="112" y="50"/>
                    </a:cubicBezTo>
                    <a:cubicBezTo>
                      <a:pt x="113" y="50"/>
                      <a:pt x="114" y="50"/>
                      <a:pt x="115" y="50"/>
                    </a:cubicBezTo>
                    <a:cubicBezTo>
                      <a:pt x="115" y="50"/>
                      <a:pt x="116" y="51"/>
                      <a:pt x="116" y="51"/>
                    </a:cubicBezTo>
                    <a:cubicBezTo>
                      <a:pt x="123" y="61"/>
                      <a:pt x="130" y="70"/>
                      <a:pt x="137" y="80"/>
                    </a:cubicBezTo>
                    <a:cubicBezTo>
                      <a:pt x="112" y="99"/>
                      <a:pt x="87" y="118"/>
                      <a:pt x="62" y="137"/>
                    </a:cubicBezTo>
                    <a:cubicBezTo>
                      <a:pt x="62" y="137"/>
                      <a:pt x="61" y="136"/>
                      <a:pt x="60" y="136"/>
                    </a:cubicBezTo>
                    <a:cubicBezTo>
                      <a:pt x="61" y="134"/>
                      <a:pt x="61" y="132"/>
                      <a:pt x="62" y="131"/>
                    </a:cubicBezTo>
                    <a:cubicBezTo>
                      <a:pt x="68" y="125"/>
                      <a:pt x="67" y="120"/>
                      <a:pt x="63" y="114"/>
                    </a:cubicBezTo>
                    <a:cubicBezTo>
                      <a:pt x="49" y="97"/>
                      <a:pt x="36" y="79"/>
                      <a:pt x="23" y="62"/>
                    </a:cubicBezTo>
                    <a:cubicBezTo>
                      <a:pt x="18" y="55"/>
                      <a:pt x="13" y="53"/>
                      <a:pt x="6" y="57"/>
                    </a:cubicBezTo>
                    <a:cubicBezTo>
                      <a:pt x="5" y="58"/>
                      <a:pt x="3" y="58"/>
                      <a:pt x="1" y="58"/>
                    </a:cubicBezTo>
                    <a:cubicBezTo>
                      <a:pt x="1" y="57"/>
                      <a:pt x="0" y="56"/>
                      <a:pt x="0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8"/>
              <p:cNvSpPr/>
              <p:nvPr/>
            </p:nvSpPr>
            <p:spPr bwMode="auto">
              <a:xfrm>
                <a:off x="4948238" y="4872038"/>
                <a:ext cx="311150" cy="331788"/>
              </a:xfrm>
              <a:custGeom>
                <a:avLst/>
                <a:gdLst>
                  <a:gd name="T0" fmla="*/ 0 w 123"/>
                  <a:gd name="T1" fmla="*/ 93 h 131"/>
                  <a:gd name="T2" fmla="*/ 4 w 123"/>
                  <a:gd name="T3" fmla="*/ 92 h 131"/>
                  <a:gd name="T4" fmla="*/ 21 w 123"/>
                  <a:gd name="T5" fmla="*/ 82 h 131"/>
                  <a:gd name="T6" fmla="*/ 44 w 123"/>
                  <a:gd name="T7" fmla="*/ 25 h 131"/>
                  <a:gd name="T8" fmla="*/ 39 w 123"/>
                  <a:gd name="T9" fmla="*/ 6 h 131"/>
                  <a:gd name="T10" fmla="*/ 38 w 123"/>
                  <a:gd name="T11" fmla="*/ 0 h 131"/>
                  <a:gd name="T12" fmla="*/ 123 w 123"/>
                  <a:gd name="T13" fmla="*/ 35 h 131"/>
                  <a:gd name="T14" fmla="*/ 111 w 123"/>
                  <a:gd name="T15" fmla="*/ 68 h 131"/>
                  <a:gd name="T16" fmla="*/ 108 w 123"/>
                  <a:gd name="T17" fmla="*/ 69 h 131"/>
                  <a:gd name="T18" fmla="*/ 106 w 123"/>
                  <a:gd name="T19" fmla="*/ 61 h 131"/>
                  <a:gd name="T20" fmla="*/ 82 w 123"/>
                  <a:gd name="T21" fmla="*/ 25 h 131"/>
                  <a:gd name="T22" fmla="*/ 68 w 123"/>
                  <a:gd name="T23" fmla="*/ 31 h 131"/>
                  <a:gd name="T24" fmla="*/ 58 w 123"/>
                  <a:gd name="T25" fmla="*/ 56 h 131"/>
                  <a:gd name="T26" fmla="*/ 89 w 123"/>
                  <a:gd name="T27" fmla="*/ 50 h 131"/>
                  <a:gd name="T28" fmla="*/ 91 w 123"/>
                  <a:gd name="T29" fmla="*/ 52 h 131"/>
                  <a:gd name="T30" fmla="*/ 76 w 123"/>
                  <a:gd name="T31" fmla="*/ 89 h 131"/>
                  <a:gd name="T32" fmla="*/ 73 w 123"/>
                  <a:gd name="T33" fmla="*/ 91 h 131"/>
                  <a:gd name="T34" fmla="*/ 55 w 123"/>
                  <a:gd name="T35" fmla="*/ 64 h 131"/>
                  <a:gd name="T36" fmla="*/ 41 w 123"/>
                  <a:gd name="T37" fmla="*/ 97 h 131"/>
                  <a:gd name="T38" fmla="*/ 49 w 123"/>
                  <a:gd name="T39" fmla="*/ 109 h 131"/>
                  <a:gd name="T40" fmla="*/ 93 w 123"/>
                  <a:gd name="T41" fmla="*/ 99 h 131"/>
                  <a:gd name="T42" fmla="*/ 101 w 123"/>
                  <a:gd name="T43" fmla="*/ 94 h 131"/>
                  <a:gd name="T44" fmla="*/ 102 w 123"/>
                  <a:gd name="T45" fmla="*/ 96 h 131"/>
                  <a:gd name="T46" fmla="*/ 95 w 123"/>
                  <a:gd name="T47" fmla="*/ 113 h 131"/>
                  <a:gd name="T48" fmla="*/ 87 w 123"/>
                  <a:gd name="T49" fmla="*/ 131 h 131"/>
                  <a:gd name="T50" fmla="*/ 0 w 123"/>
                  <a:gd name="T51" fmla="*/ 96 h 131"/>
                  <a:gd name="T52" fmla="*/ 0 w 123"/>
                  <a:gd name="T53" fmla="*/ 9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131">
                    <a:moveTo>
                      <a:pt x="0" y="93"/>
                    </a:moveTo>
                    <a:cubicBezTo>
                      <a:pt x="2" y="93"/>
                      <a:pt x="3" y="92"/>
                      <a:pt x="4" y="92"/>
                    </a:cubicBezTo>
                    <a:cubicBezTo>
                      <a:pt x="14" y="96"/>
                      <a:pt x="18" y="91"/>
                      <a:pt x="21" y="82"/>
                    </a:cubicBezTo>
                    <a:cubicBezTo>
                      <a:pt x="28" y="63"/>
                      <a:pt x="36" y="44"/>
                      <a:pt x="44" y="25"/>
                    </a:cubicBezTo>
                    <a:cubicBezTo>
                      <a:pt x="47" y="17"/>
                      <a:pt x="48" y="11"/>
                      <a:pt x="39" y="6"/>
                    </a:cubicBezTo>
                    <a:cubicBezTo>
                      <a:pt x="38" y="6"/>
                      <a:pt x="37" y="4"/>
                      <a:pt x="38" y="0"/>
                    </a:cubicBezTo>
                    <a:cubicBezTo>
                      <a:pt x="66" y="12"/>
                      <a:pt x="94" y="23"/>
                      <a:pt x="123" y="35"/>
                    </a:cubicBezTo>
                    <a:cubicBezTo>
                      <a:pt x="119" y="46"/>
                      <a:pt x="115" y="57"/>
                      <a:pt x="111" y="68"/>
                    </a:cubicBezTo>
                    <a:cubicBezTo>
                      <a:pt x="110" y="68"/>
                      <a:pt x="109" y="68"/>
                      <a:pt x="108" y="69"/>
                    </a:cubicBezTo>
                    <a:cubicBezTo>
                      <a:pt x="108" y="66"/>
                      <a:pt x="106" y="63"/>
                      <a:pt x="106" y="61"/>
                    </a:cubicBezTo>
                    <a:cubicBezTo>
                      <a:pt x="106" y="43"/>
                      <a:pt x="98" y="31"/>
                      <a:pt x="82" y="25"/>
                    </a:cubicBezTo>
                    <a:cubicBezTo>
                      <a:pt x="75" y="22"/>
                      <a:pt x="70" y="23"/>
                      <a:pt x="68" y="31"/>
                    </a:cubicBezTo>
                    <a:cubicBezTo>
                      <a:pt x="65" y="39"/>
                      <a:pt x="61" y="48"/>
                      <a:pt x="58" y="56"/>
                    </a:cubicBezTo>
                    <a:cubicBezTo>
                      <a:pt x="70" y="67"/>
                      <a:pt x="79" y="57"/>
                      <a:pt x="89" y="50"/>
                    </a:cubicBezTo>
                    <a:cubicBezTo>
                      <a:pt x="89" y="51"/>
                      <a:pt x="90" y="51"/>
                      <a:pt x="91" y="52"/>
                    </a:cubicBezTo>
                    <a:cubicBezTo>
                      <a:pt x="86" y="64"/>
                      <a:pt x="81" y="77"/>
                      <a:pt x="76" y="89"/>
                    </a:cubicBezTo>
                    <a:cubicBezTo>
                      <a:pt x="75" y="90"/>
                      <a:pt x="74" y="90"/>
                      <a:pt x="73" y="91"/>
                    </a:cubicBezTo>
                    <a:cubicBezTo>
                      <a:pt x="70" y="80"/>
                      <a:pt x="71" y="66"/>
                      <a:pt x="55" y="64"/>
                    </a:cubicBezTo>
                    <a:cubicBezTo>
                      <a:pt x="51" y="74"/>
                      <a:pt x="46" y="86"/>
                      <a:pt x="41" y="97"/>
                    </a:cubicBezTo>
                    <a:cubicBezTo>
                      <a:pt x="39" y="104"/>
                      <a:pt x="44" y="107"/>
                      <a:pt x="49" y="109"/>
                    </a:cubicBezTo>
                    <a:cubicBezTo>
                      <a:pt x="65" y="116"/>
                      <a:pt x="80" y="112"/>
                      <a:pt x="93" y="99"/>
                    </a:cubicBezTo>
                    <a:cubicBezTo>
                      <a:pt x="95" y="97"/>
                      <a:pt x="98" y="95"/>
                      <a:pt x="101" y="94"/>
                    </a:cubicBezTo>
                    <a:cubicBezTo>
                      <a:pt x="101" y="95"/>
                      <a:pt x="102" y="95"/>
                      <a:pt x="102" y="96"/>
                    </a:cubicBezTo>
                    <a:cubicBezTo>
                      <a:pt x="100" y="102"/>
                      <a:pt x="98" y="107"/>
                      <a:pt x="95" y="113"/>
                    </a:cubicBezTo>
                    <a:cubicBezTo>
                      <a:pt x="93" y="119"/>
                      <a:pt x="90" y="124"/>
                      <a:pt x="87" y="131"/>
                    </a:cubicBezTo>
                    <a:cubicBezTo>
                      <a:pt x="58" y="119"/>
                      <a:pt x="29" y="107"/>
                      <a:pt x="0" y="96"/>
                    </a:cubicBezTo>
                    <a:cubicBezTo>
                      <a:pt x="0" y="95"/>
                      <a:pt x="0" y="94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9"/>
              <p:cNvSpPr>
                <a:spLocks noEditPoints="1"/>
              </p:cNvSpPr>
              <p:nvPr/>
            </p:nvSpPr>
            <p:spPr bwMode="auto">
              <a:xfrm>
                <a:off x="3871913" y="3857625"/>
                <a:ext cx="261938" cy="266700"/>
              </a:xfrm>
              <a:custGeom>
                <a:avLst/>
                <a:gdLst>
                  <a:gd name="T0" fmla="*/ 50 w 104"/>
                  <a:gd name="T1" fmla="*/ 104 h 105"/>
                  <a:gd name="T2" fmla="*/ 0 w 104"/>
                  <a:gd name="T3" fmla="*/ 51 h 105"/>
                  <a:gd name="T4" fmla="*/ 53 w 104"/>
                  <a:gd name="T5" fmla="*/ 1 h 105"/>
                  <a:gd name="T6" fmla="*/ 104 w 104"/>
                  <a:gd name="T7" fmla="*/ 52 h 105"/>
                  <a:gd name="T8" fmla="*/ 50 w 104"/>
                  <a:gd name="T9" fmla="*/ 104 h 105"/>
                  <a:gd name="T10" fmla="*/ 69 w 104"/>
                  <a:gd name="T11" fmla="*/ 21 h 105"/>
                  <a:gd name="T12" fmla="*/ 15 w 104"/>
                  <a:gd name="T13" fmla="*/ 47 h 105"/>
                  <a:gd name="T14" fmla="*/ 9 w 104"/>
                  <a:gd name="T15" fmla="*/ 72 h 105"/>
                  <a:gd name="T16" fmla="*/ 32 w 104"/>
                  <a:gd name="T17" fmla="*/ 84 h 105"/>
                  <a:gd name="T18" fmla="*/ 89 w 104"/>
                  <a:gd name="T19" fmla="*/ 57 h 105"/>
                  <a:gd name="T20" fmla="*/ 94 w 104"/>
                  <a:gd name="T21" fmla="*/ 34 h 105"/>
                  <a:gd name="T22" fmla="*/ 69 w 104"/>
                  <a:gd name="T23" fmla="*/ 2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4" h="105">
                    <a:moveTo>
                      <a:pt x="50" y="104"/>
                    </a:moveTo>
                    <a:cubicBezTo>
                      <a:pt x="22" y="104"/>
                      <a:pt x="0" y="81"/>
                      <a:pt x="0" y="51"/>
                    </a:cubicBezTo>
                    <a:cubicBezTo>
                      <a:pt x="0" y="23"/>
                      <a:pt x="23" y="1"/>
                      <a:pt x="53" y="1"/>
                    </a:cubicBezTo>
                    <a:cubicBezTo>
                      <a:pt x="81" y="0"/>
                      <a:pt x="103" y="23"/>
                      <a:pt x="104" y="52"/>
                    </a:cubicBezTo>
                    <a:cubicBezTo>
                      <a:pt x="104" y="76"/>
                      <a:pt x="81" y="105"/>
                      <a:pt x="50" y="104"/>
                    </a:cubicBezTo>
                    <a:close/>
                    <a:moveTo>
                      <a:pt x="69" y="21"/>
                    </a:moveTo>
                    <a:cubicBezTo>
                      <a:pt x="51" y="23"/>
                      <a:pt x="31" y="32"/>
                      <a:pt x="15" y="47"/>
                    </a:cubicBezTo>
                    <a:cubicBezTo>
                      <a:pt x="6" y="55"/>
                      <a:pt x="5" y="64"/>
                      <a:pt x="9" y="72"/>
                    </a:cubicBezTo>
                    <a:cubicBezTo>
                      <a:pt x="13" y="81"/>
                      <a:pt x="21" y="86"/>
                      <a:pt x="32" y="84"/>
                    </a:cubicBezTo>
                    <a:cubicBezTo>
                      <a:pt x="54" y="81"/>
                      <a:pt x="73" y="72"/>
                      <a:pt x="89" y="57"/>
                    </a:cubicBezTo>
                    <a:cubicBezTo>
                      <a:pt x="96" y="51"/>
                      <a:pt x="98" y="43"/>
                      <a:pt x="94" y="34"/>
                    </a:cubicBezTo>
                    <a:cubicBezTo>
                      <a:pt x="90" y="25"/>
                      <a:pt x="84" y="21"/>
                      <a:pt x="6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0"/>
              <p:cNvSpPr/>
              <p:nvPr/>
            </p:nvSpPr>
            <p:spPr bwMode="auto">
              <a:xfrm>
                <a:off x="6243638" y="4929188"/>
                <a:ext cx="303213" cy="317500"/>
              </a:xfrm>
              <a:custGeom>
                <a:avLst/>
                <a:gdLst>
                  <a:gd name="T0" fmla="*/ 105 w 120"/>
                  <a:gd name="T1" fmla="*/ 0 h 126"/>
                  <a:gd name="T2" fmla="*/ 105 w 120"/>
                  <a:gd name="T3" fmla="*/ 2 h 126"/>
                  <a:gd name="T4" fmla="*/ 98 w 120"/>
                  <a:gd name="T5" fmla="*/ 27 h 126"/>
                  <a:gd name="T6" fmla="*/ 120 w 120"/>
                  <a:gd name="T7" fmla="*/ 99 h 126"/>
                  <a:gd name="T8" fmla="*/ 100 w 120"/>
                  <a:gd name="T9" fmla="*/ 98 h 126"/>
                  <a:gd name="T10" fmla="*/ 37 w 120"/>
                  <a:gd name="T11" fmla="*/ 49 h 126"/>
                  <a:gd name="T12" fmla="*/ 28 w 120"/>
                  <a:gd name="T13" fmla="*/ 43 h 126"/>
                  <a:gd name="T14" fmla="*/ 47 w 120"/>
                  <a:gd name="T15" fmla="*/ 107 h 126"/>
                  <a:gd name="T16" fmla="*/ 60 w 120"/>
                  <a:gd name="T17" fmla="*/ 113 h 126"/>
                  <a:gd name="T18" fmla="*/ 69 w 120"/>
                  <a:gd name="T19" fmla="*/ 112 h 126"/>
                  <a:gd name="T20" fmla="*/ 28 w 120"/>
                  <a:gd name="T21" fmla="*/ 123 h 126"/>
                  <a:gd name="T22" fmla="*/ 35 w 120"/>
                  <a:gd name="T23" fmla="*/ 119 h 126"/>
                  <a:gd name="T24" fmla="*/ 39 w 120"/>
                  <a:gd name="T25" fmla="*/ 108 h 126"/>
                  <a:gd name="T26" fmla="*/ 19 w 120"/>
                  <a:gd name="T27" fmla="*/ 39 h 126"/>
                  <a:gd name="T28" fmla="*/ 9 w 120"/>
                  <a:gd name="T29" fmla="*/ 32 h 126"/>
                  <a:gd name="T30" fmla="*/ 1 w 120"/>
                  <a:gd name="T31" fmla="*/ 32 h 126"/>
                  <a:gd name="T32" fmla="*/ 0 w 120"/>
                  <a:gd name="T33" fmla="*/ 28 h 126"/>
                  <a:gd name="T34" fmla="*/ 34 w 120"/>
                  <a:gd name="T35" fmla="*/ 19 h 126"/>
                  <a:gd name="T36" fmla="*/ 40 w 120"/>
                  <a:gd name="T37" fmla="*/ 23 h 126"/>
                  <a:gd name="T38" fmla="*/ 96 w 120"/>
                  <a:gd name="T39" fmla="*/ 66 h 126"/>
                  <a:gd name="T40" fmla="*/ 104 w 120"/>
                  <a:gd name="T41" fmla="*/ 72 h 126"/>
                  <a:gd name="T42" fmla="*/ 88 w 120"/>
                  <a:gd name="T43" fmla="*/ 19 h 126"/>
                  <a:gd name="T44" fmla="*/ 78 w 120"/>
                  <a:gd name="T45" fmla="*/ 12 h 126"/>
                  <a:gd name="T46" fmla="*/ 70 w 120"/>
                  <a:gd name="T47" fmla="*/ 12 h 126"/>
                  <a:gd name="T48" fmla="*/ 69 w 120"/>
                  <a:gd name="T49" fmla="*/ 8 h 126"/>
                  <a:gd name="T50" fmla="*/ 87 w 120"/>
                  <a:gd name="T51" fmla="*/ 3 h 126"/>
                  <a:gd name="T52" fmla="*/ 105 w 120"/>
                  <a:gd name="T5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0" h="126">
                    <a:moveTo>
                      <a:pt x="105" y="0"/>
                    </a:moveTo>
                    <a:cubicBezTo>
                      <a:pt x="105" y="0"/>
                      <a:pt x="105" y="2"/>
                      <a:pt x="105" y="2"/>
                    </a:cubicBezTo>
                    <a:cubicBezTo>
                      <a:pt x="93" y="8"/>
                      <a:pt x="95" y="17"/>
                      <a:pt x="98" y="27"/>
                    </a:cubicBezTo>
                    <a:cubicBezTo>
                      <a:pt x="106" y="51"/>
                      <a:pt x="113" y="75"/>
                      <a:pt x="120" y="99"/>
                    </a:cubicBezTo>
                    <a:cubicBezTo>
                      <a:pt x="113" y="103"/>
                      <a:pt x="107" y="104"/>
                      <a:pt x="100" y="98"/>
                    </a:cubicBezTo>
                    <a:cubicBezTo>
                      <a:pt x="79" y="81"/>
                      <a:pt x="58" y="65"/>
                      <a:pt x="37" y="49"/>
                    </a:cubicBezTo>
                    <a:cubicBezTo>
                      <a:pt x="35" y="47"/>
                      <a:pt x="32" y="46"/>
                      <a:pt x="28" y="43"/>
                    </a:cubicBezTo>
                    <a:cubicBezTo>
                      <a:pt x="35" y="66"/>
                      <a:pt x="41" y="86"/>
                      <a:pt x="47" y="107"/>
                    </a:cubicBezTo>
                    <a:cubicBezTo>
                      <a:pt x="49" y="113"/>
                      <a:pt x="54" y="113"/>
                      <a:pt x="60" y="113"/>
                    </a:cubicBezTo>
                    <a:cubicBezTo>
                      <a:pt x="62" y="112"/>
                      <a:pt x="65" y="112"/>
                      <a:pt x="69" y="112"/>
                    </a:cubicBezTo>
                    <a:cubicBezTo>
                      <a:pt x="61" y="119"/>
                      <a:pt x="34" y="126"/>
                      <a:pt x="28" y="123"/>
                    </a:cubicBezTo>
                    <a:cubicBezTo>
                      <a:pt x="31" y="122"/>
                      <a:pt x="34" y="121"/>
                      <a:pt x="35" y="119"/>
                    </a:cubicBezTo>
                    <a:cubicBezTo>
                      <a:pt x="37" y="116"/>
                      <a:pt x="40" y="111"/>
                      <a:pt x="39" y="108"/>
                    </a:cubicBezTo>
                    <a:cubicBezTo>
                      <a:pt x="33" y="85"/>
                      <a:pt x="26" y="62"/>
                      <a:pt x="19" y="39"/>
                    </a:cubicBezTo>
                    <a:cubicBezTo>
                      <a:pt x="18" y="34"/>
                      <a:pt x="14" y="31"/>
                      <a:pt x="9" y="32"/>
                    </a:cubicBezTo>
                    <a:cubicBezTo>
                      <a:pt x="6" y="32"/>
                      <a:pt x="3" y="32"/>
                      <a:pt x="1" y="32"/>
                    </a:cubicBezTo>
                    <a:cubicBezTo>
                      <a:pt x="0" y="31"/>
                      <a:pt x="0" y="30"/>
                      <a:pt x="0" y="28"/>
                    </a:cubicBezTo>
                    <a:cubicBezTo>
                      <a:pt x="11" y="25"/>
                      <a:pt x="23" y="22"/>
                      <a:pt x="34" y="19"/>
                    </a:cubicBezTo>
                    <a:cubicBezTo>
                      <a:pt x="36" y="19"/>
                      <a:pt x="38" y="21"/>
                      <a:pt x="40" y="23"/>
                    </a:cubicBezTo>
                    <a:cubicBezTo>
                      <a:pt x="59" y="37"/>
                      <a:pt x="77" y="52"/>
                      <a:pt x="96" y="66"/>
                    </a:cubicBezTo>
                    <a:cubicBezTo>
                      <a:pt x="98" y="68"/>
                      <a:pt x="100" y="69"/>
                      <a:pt x="104" y="72"/>
                    </a:cubicBezTo>
                    <a:cubicBezTo>
                      <a:pt x="99" y="53"/>
                      <a:pt x="94" y="36"/>
                      <a:pt x="88" y="19"/>
                    </a:cubicBezTo>
                    <a:cubicBezTo>
                      <a:pt x="87" y="16"/>
                      <a:pt x="81" y="14"/>
                      <a:pt x="78" y="12"/>
                    </a:cubicBezTo>
                    <a:cubicBezTo>
                      <a:pt x="75" y="12"/>
                      <a:pt x="72" y="12"/>
                      <a:pt x="70" y="12"/>
                    </a:cubicBezTo>
                    <a:cubicBezTo>
                      <a:pt x="70" y="11"/>
                      <a:pt x="69" y="10"/>
                      <a:pt x="69" y="8"/>
                    </a:cubicBezTo>
                    <a:cubicBezTo>
                      <a:pt x="75" y="7"/>
                      <a:pt x="81" y="4"/>
                      <a:pt x="87" y="3"/>
                    </a:cubicBezTo>
                    <a:cubicBezTo>
                      <a:pt x="93" y="1"/>
                      <a:pt x="99" y="1"/>
                      <a:pt x="1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21"/>
              <p:cNvSpPr/>
              <p:nvPr/>
            </p:nvSpPr>
            <p:spPr bwMode="auto">
              <a:xfrm>
                <a:off x="3760788" y="3636963"/>
                <a:ext cx="307975" cy="244475"/>
              </a:xfrm>
              <a:custGeom>
                <a:avLst/>
                <a:gdLst>
                  <a:gd name="T0" fmla="*/ 2 w 122"/>
                  <a:gd name="T1" fmla="*/ 22 h 96"/>
                  <a:gd name="T2" fmla="*/ 33 w 122"/>
                  <a:gd name="T3" fmla="*/ 13 h 96"/>
                  <a:gd name="T4" fmla="*/ 39 w 122"/>
                  <a:gd name="T5" fmla="*/ 14 h 96"/>
                  <a:gd name="T6" fmla="*/ 36 w 122"/>
                  <a:gd name="T7" fmla="*/ 19 h 96"/>
                  <a:gd name="T8" fmla="*/ 17 w 122"/>
                  <a:gd name="T9" fmla="*/ 47 h 96"/>
                  <a:gd name="T10" fmla="*/ 22 w 122"/>
                  <a:gd name="T11" fmla="*/ 67 h 96"/>
                  <a:gd name="T12" fmla="*/ 47 w 122"/>
                  <a:gd name="T13" fmla="*/ 63 h 96"/>
                  <a:gd name="T14" fmla="*/ 51 w 122"/>
                  <a:gd name="T15" fmla="*/ 32 h 96"/>
                  <a:gd name="T16" fmla="*/ 83 w 122"/>
                  <a:gd name="T17" fmla="*/ 1 h 96"/>
                  <a:gd name="T18" fmla="*/ 113 w 122"/>
                  <a:gd name="T19" fmla="*/ 37 h 96"/>
                  <a:gd name="T20" fmla="*/ 122 w 122"/>
                  <a:gd name="T21" fmla="*/ 60 h 96"/>
                  <a:gd name="T22" fmla="*/ 121 w 122"/>
                  <a:gd name="T23" fmla="*/ 62 h 96"/>
                  <a:gd name="T24" fmla="*/ 90 w 122"/>
                  <a:gd name="T25" fmla="*/ 71 h 96"/>
                  <a:gd name="T26" fmla="*/ 87 w 122"/>
                  <a:gd name="T27" fmla="*/ 70 h 96"/>
                  <a:gd name="T28" fmla="*/ 88 w 122"/>
                  <a:gd name="T29" fmla="*/ 66 h 96"/>
                  <a:gd name="T30" fmla="*/ 100 w 122"/>
                  <a:gd name="T31" fmla="*/ 54 h 96"/>
                  <a:gd name="T32" fmla="*/ 103 w 122"/>
                  <a:gd name="T33" fmla="*/ 23 h 96"/>
                  <a:gd name="T34" fmla="*/ 90 w 122"/>
                  <a:gd name="T35" fmla="*/ 17 h 96"/>
                  <a:gd name="T36" fmla="*/ 79 w 122"/>
                  <a:gd name="T37" fmla="*/ 26 h 96"/>
                  <a:gd name="T38" fmla="*/ 76 w 122"/>
                  <a:gd name="T39" fmla="*/ 46 h 96"/>
                  <a:gd name="T40" fmla="*/ 72 w 122"/>
                  <a:gd name="T41" fmla="*/ 70 h 96"/>
                  <a:gd name="T42" fmla="*/ 25 w 122"/>
                  <a:gd name="T43" fmla="*/ 81 h 96"/>
                  <a:gd name="T44" fmla="*/ 10 w 122"/>
                  <a:gd name="T45" fmla="*/ 50 h 96"/>
                  <a:gd name="T46" fmla="*/ 0 w 122"/>
                  <a:gd name="T47" fmla="*/ 24 h 96"/>
                  <a:gd name="T48" fmla="*/ 2 w 122"/>
                  <a:gd name="T49" fmla="*/ 2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" h="96">
                    <a:moveTo>
                      <a:pt x="2" y="22"/>
                    </a:moveTo>
                    <a:cubicBezTo>
                      <a:pt x="12" y="19"/>
                      <a:pt x="23" y="16"/>
                      <a:pt x="33" y="13"/>
                    </a:cubicBezTo>
                    <a:cubicBezTo>
                      <a:pt x="35" y="12"/>
                      <a:pt x="37" y="13"/>
                      <a:pt x="39" y="14"/>
                    </a:cubicBezTo>
                    <a:cubicBezTo>
                      <a:pt x="38" y="16"/>
                      <a:pt x="38" y="18"/>
                      <a:pt x="36" y="19"/>
                    </a:cubicBezTo>
                    <a:cubicBezTo>
                      <a:pt x="27" y="26"/>
                      <a:pt x="17" y="34"/>
                      <a:pt x="17" y="47"/>
                    </a:cubicBezTo>
                    <a:cubicBezTo>
                      <a:pt x="16" y="53"/>
                      <a:pt x="18" y="62"/>
                      <a:pt x="22" y="67"/>
                    </a:cubicBezTo>
                    <a:cubicBezTo>
                      <a:pt x="29" y="77"/>
                      <a:pt x="44" y="75"/>
                      <a:pt x="47" y="63"/>
                    </a:cubicBezTo>
                    <a:cubicBezTo>
                      <a:pt x="50" y="53"/>
                      <a:pt x="50" y="43"/>
                      <a:pt x="51" y="32"/>
                    </a:cubicBezTo>
                    <a:cubicBezTo>
                      <a:pt x="54" y="9"/>
                      <a:pt x="64" y="0"/>
                      <a:pt x="83" y="1"/>
                    </a:cubicBezTo>
                    <a:cubicBezTo>
                      <a:pt x="100" y="2"/>
                      <a:pt x="113" y="18"/>
                      <a:pt x="113" y="37"/>
                    </a:cubicBezTo>
                    <a:cubicBezTo>
                      <a:pt x="113" y="46"/>
                      <a:pt x="109" y="56"/>
                      <a:pt x="122" y="60"/>
                    </a:cubicBezTo>
                    <a:cubicBezTo>
                      <a:pt x="122" y="61"/>
                      <a:pt x="121" y="61"/>
                      <a:pt x="121" y="62"/>
                    </a:cubicBezTo>
                    <a:cubicBezTo>
                      <a:pt x="111" y="65"/>
                      <a:pt x="101" y="68"/>
                      <a:pt x="90" y="71"/>
                    </a:cubicBezTo>
                    <a:cubicBezTo>
                      <a:pt x="89" y="71"/>
                      <a:pt x="87" y="71"/>
                      <a:pt x="87" y="70"/>
                    </a:cubicBezTo>
                    <a:cubicBezTo>
                      <a:pt x="87" y="69"/>
                      <a:pt x="87" y="67"/>
                      <a:pt x="88" y="66"/>
                    </a:cubicBezTo>
                    <a:cubicBezTo>
                      <a:pt x="92" y="62"/>
                      <a:pt x="97" y="59"/>
                      <a:pt x="100" y="54"/>
                    </a:cubicBezTo>
                    <a:cubicBezTo>
                      <a:pt x="109" y="45"/>
                      <a:pt x="110" y="32"/>
                      <a:pt x="103" y="23"/>
                    </a:cubicBezTo>
                    <a:cubicBezTo>
                      <a:pt x="100" y="20"/>
                      <a:pt x="94" y="17"/>
                      <a:pt x="90" y="17"/>
                    </a:cubicBezTo>
                    <a:cubicBezTo>
                      <a:pt x="86" y="18"/>
                      <a:pt x="81" y="22"/>
                      <a:pt x="79" y="26"/>
                    </a:cubicBezTo>
                    <a:cubicBezTo>
                      <a:pt x="77" y="32"/>
                      <a:pt x="77" y="39"/>
                      <a:pt x="76" y="46"/>
                    </a:cubicBezTo>
                    <a:cubicBezTo>
                      <a:pt x="75" y="54"/>
                      <a:pt x="74" y="62"/>
                      <a:pt x="72" y="70"/>
                    </a:cubicBezTo>
                    <a:cubicBezTo>
                      <a:pt x="66" y="90"/>
                      <a:pt x="40" y="96"/>
                      <a:pt x="25" y="81"/>
                    </a:cubicBezTo>
                    <a:cubicBezTo>
                      <a:pt x="16" y="73"/>
                      <a:pt x="12" y="62"/>
                      <a:pt x="10" y="50"/>
                    </a:cubicBezTo>
                    <a:cubicBezTo>
                      <a:pt x="9" y="41"/>
                      <a:pt x="14" y="29"/>
                      <a:pt x="0" y="24"/>
                    </a:cubicBezTo>
                    <a:cubicBezTo>
                      <a:pt x="0" y="24"/>
                      <a:pt x="1" y="23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2"/>
              <p:cNvSpPr/>
              <p:nvPr/>
            </p:nvSpPr>
            <p:spPr bwMode="auto">
              <a:xfrm>
                <a:off x="7272338" y="4254500"/>
                <a:ext cx="279400" cy="293688"/>
              </a:xfrm>
              <a:custGeom>
                <a:avLst/>
                <a:gdLst>
                  <a:gd name="T0" fmla="*/ 30 w 110"/>
                  <a:gd name="T1" fmla="*/ 0 h 116"/>
                  <a:gd name="T2" fmla="*/ 60 w 110"/>
                  <a:gd name="T3" fmla="*/ 19 h 116"/>
                  <a:gd name="T4" fmla="*/ 59 w 110"/>
                  <a:gd name="T5" fmla="*/ 22 h 116"/>
                  <a:gd name="T6" fmla="*/ 49 w 110"/>
                  <a:gd name="T7" fmla="*/ 21 h 116"/>
                  <a:gd name="T8" fmla="*/ 15 w 110"/>
                  <a:gd name="T9" fmla="*/ 33 h 116"/>
                  <a:gd name="T10" fmla="*/ 13 w 110"/>
                  <a:gd name="T11" fmla="*/ 48 h 116"/>
                  <a:gd name="T12" fmla="*/ 30 w 110"/>
                  <a:gd name="T13" fmla="*/ 55 h 116"/>
                  <a:gd name="T14" fmla="*/ 47 w 110"/>
                  <a:gd name="T15" fmla="*/ 45 h 116"/>
                  <a:gd name="T16" fmla="*/ 65 w 110"/>
                  <a:gd name="T17" fmla="*/ 33 h 116"/>
                  <a:gd name="T18" fmla="*/ 96 w 110"/>
                  <a:gd name="T19" fmla="*/ 35 h 116"/>
                  <a:gd name="T20" fmla="*/ 106 w 110"/>
                  <a:gd name="T21" fmla="*/ 69 h 116"/>
                  <a:gd name="T22" fmla="*/ 87 w 110"/>
                  <a:gd name="T23" fmla="*/ 97 h 116"/>
                  <a:gd name="T24" fmla="*/ 80 w 110"/>
                  <a:gd name="T25" fmla="*/ 112 h 116"/>
                  <a:gd name="T26" fmla="*/ 77 w 110"/>
                  <a:gd name="T27" fmla="*/ 116 h 116"/>
                  <a:gd name="T28" fmla="*/ 45 w 110"/>
                  <a:gd name="T29" fmla="*/ 95 h 116"/>
                  <a:gd name="T30" fmla="*/ 45 w 110"/>
                  <a:gd name="T31" fmla="*/ 93 h 116"/>
                  <a:gd name="T32" fmla="*/ 53 w 110"/>
                  <a:gd name="T33" fmla="*/ 92 h 116"/>
                  <a:gd name="T34" fmla="*/ 80 w 110"/>
                  <a:gd name="T35" fmla="*/ 92 h 116"/>
                  <a:gd name="T36" fmla="*/ 99 w 110"/>
                  <a:gd name="T37" fmla="*/ 70 h 116"/>
                  <a:gd name="T38" fmla="*/ 79 w 110"/>
                  <a:gd name="T39" fmla="*/ 55 h 116"/>
                  <a:gd name="T40" fmla="*/ 64 w 110"/>
                  <a:gd name="T41" fmla="*/ 64 h 116"/>
                  <a:gd name="T42" fmla="*/ 46 w 110"/>
                  <a:gd name="T43" fmla="*/ 76 h 116"/>
                  <a:gd name="T44" fmla="*/ 14 w 110"/>
                  <a:gd name="T45" fmla="*/ 74 h 116"/>
                  <a:gd name="T46" fmla="*/ 5 w 110"/>
                  <a:gd name="T47" fmla="*/ 40 h 116"/>
                  <a:gd name="T48" fmla="*/ 16 w 110"/>
                  <a:gd name="T49" fmla="*/ 22 h 116"/>
                  <a:gd name="T50" fmla="*/ 30 w 110"/>
                  <a:gd name="T5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0" h="116">
                    <a:moveTo>
                      <a:pt x="30" y="0"/>
                    </a:moveTo>
                    <a:cubicBezTo>
                      <a:pt x="41" y="6"/>
                      <a:pt x="50" y="12"/>
                      <a:pt x="60" y="19"/>
                    </a:cubicBezTo>
                    <a:cubicBezTo>
                      <a:pt x="60" y="20"/>
                      <a:pt x="59" y="21"/>
                      <a:pt x="59" y="22"/>
                    </a:cubicBezTo>
                    <a:cubicBezTo>
                      <a:pt x="56" y="21"/>
                      <a:pt x="52" y="21"/>
                      <a:pt x="49" y="21"/>
                    </a:cubicBezTo>
                    <a:cubicBezTo>
                      <a:pt x="33" y="18"/>
                      <a:pt x="21" y="22"/>
                      <a:pt x="15" y="33"/>
                    </a:cubicBezTo>
                    <a:cubicBezTo>
                      <a:pt x="13" y="37"/>
                      <a:pt x="12" y="43"/>
                      <a:pt x="13" y="48"/>
                    </a:cubicBezTo>
                    <a:cubicBezTo>
                      <a:pt x="15" y="55"/>
                      <a:pt x="23" y="58"/>
                      <a:pt x="30" y="55"/>
                    </a:cubicBezTo>
                    <a:cubicBezTo>
                      <a:pt x="36" y="52"/>
                      <a:pt x="41" y="48"/>
                      <a:pt x="47" y="45"/>
                    </a:cubicBezTo>
                    <a:cubicBezTo>
                      <a:pt x="53" y="41"/>
                      <a:pt x="58" y="36"/>
                      <a:pt x="65" y="33"/>
                    </a:cubicBezTo>
                    <a:cubicBezTo>
                      <a:pt x="75" y="28"/>
                      <a:pt x="86" y="27"/>
                      <a:pt x="96" y="35"/>
                    </a:cubicBezTo>
                    <a:cubicBezTo>
                      <a:pt x="107" y="44"/>
                      <a:pt x="110" y="56"/>
                      <a:pt x="106" y="69"/>
                    </a:cubicBezTo>
                    <a:cubicBezTo>
                      <a:pt x="103" y="81"/>
                      <a:pt x="96" y="89"/>
                      <a:pt x="87" y="97"/>
                    </a:cubicBezTo>
                    <a:cubicBezTo>
                      <a:pt x="82" y="101"/>
                      <a:pt x="76" y="104"/>
                      <a:pt x="80" y="112"/>
                    </a:cubicBezTo>
                    <a:cubicBezTo>
                      <a:pt x="80" y="112"/>
                      <a:pt x="79" y="114"/>
                      <a:pt x="77" y="116"/>
                    </a:cubicBezTo>
                    <a:cubicBezTo>
                      <a:pt x="66" y="109"/>
                      <a:pt x="56" y="102"/>
                      <a:pt x="45" y="95"/>
                    </a:cubicBezTo>
                    <a:cubicBezTo>
                      <a:pt x="45" y="94"/>
                      <a:pt x="45" y="93"/>
                      <a:pt x="45" y="93"/>
                    </a:cubicBezTo>
                    <a:cubicBezTo>
                      <a:pt x="48" y="92"/>
                      <a:pt x="50" y="92"/>
                      <a:pt x="53" y="92"/>
                    </a:cubicBezTo>
                    <a:cubicBezTo>
                      <a:pt x="62" y="92"/>
                      <a:pt x="71" y="93"/>
                      <a:pt x="80" y="92"/>
                    </a:cubicBezTo>
                    <a:cubicBezTo>
                      <a:pt x="91" y="90"/>
                      <a:pt x="98" y="80"/>
                      <a:pt x="99" y="70"/>
                    </a:cubicBezTo>
                    <a:cubicBezTo>
                      <a:pt x="100" y="58"/>
                      <a:pt x="90" y="51"/>
                      <a:pt x="79" y="55"/>
                    </a:cubicBezTo>
                    <a:cubicBezTo>
                      <a:pt x="74" y="58"/>
                      <a:pt x="69" y="61"/>
                      <a:pt x="64" y="64"/>
                    </a:cubicBezTo>
                    <a:cubicBezTo>
                      <a:pt x="58" y="68"/>
                      <a:pt x="52" y="73"/>
                      <a:pt x="46" y="76"/>
                    </a:cubicBezTo>
                    <a:cubicBezTo>
                      <a:pt x="32" y="83"/>
                      <a:pt x="23" y="82"/>
                      <a:pt x="14" y="74"/>
                    </a:cubicBezTo>
                    <a:cubicBezTo>
                      <a:pt x="3" y="65"/>
                      <a:pt x="0" y="52"/>
                      <a:pt x="5" y="40"/>
                    </a:cubicBezTo>
                    <a:cubicBezTo>
                      <a:pt x="8" y="33"/>
                      <a:pt x="12" y="27"/>
                      <a:pt x="16" y="22"/>
                    </a:cubicBezTo>
                    <a:cubicBezTo>
                      <a:pt x="21" y="16"/>
                      <a:pt x="29" y="6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3"/>
              <p:cNvSpPr/>
              <p:nvPr/>
            </p:nvSpPr>
            <p:spPr bwMode="auto">
              <a:xfrm>
                <a:off x="5219700" y="4976813"/>
                <a:ext cx="239713" cy="280988"/>
              </a:xfrm>
              <a:custGeom>
                <a:avLst/>
                <a:gdLst>
                  <a:gd name="T0" fmla="*/ 95 w 95"/>
                  <a:gd name="T1" fmla="*/ 13 h 111"/>
                  <a:gd name="T2" fmla="*/ 87 w 95"/>
                  <a:gd name="T3" fmla="*/ 44 h 111"/>
                  <a:gd name="T4" fmla="*/ 84 w 95"/>
                  <a:gd name="T5" fmla="*/ 49 h 111"/>
                  <a:gd name="T6" fmla="*/ 81 w 95"/>
                  <a:gd name="T7" fmla="*/ 43 h 111"/>
                  <a:gd name="T8" fmla="*/ 76 w 95"/>
                  <a:gd name="T9" fmla="*/ 25 h 111"/>
                  <a:gd name="T10" fmla="*/ 56 w 95"/>
                  <a:gd name="T11" fmla="*/ 11 h 111"/>
                  <a:gd name="T12" fmla="*/ 39 w 95"/>
                  <a:gd name="T13" fmla="*/ 19 h 111"/>
                  <a:gd name="T14" fmla="*/ 44 w 95"/>
                  <a:gd name="T15" fmla="*/ 35 h 111"/>
                  <a:gd name="T16" fmla="*/ 58 w 95"/>
                  <a:gd name="T17" fmla="*/ 46 h 111"/>
                  <a:gd name="T18" fmla="*/ 76 w 95"/>
                  <a:gd name="T19" fmla="*/ 62 h 111"/>
                  <a:gd name="T20" fmla="*/ 58 w 95"/>
                  <a:gd name="T21" fmla="*/ 108 h 111"/>
                  <a:gd name="T22" fmla="*/ 19 w 95"/>
                  <a:gd name="T23" fmla="*/ 98 h 111"/>
                  <a:gd name="T24" fmla="*/ 5 w 95"/>
                  <a:gd name="T25" fmla="*/ 97 h 111"/>
                  <a:gd name="T26" fmla="*/ 0 w 95"/>
                  <a:gd name="T27" fmla="*/ 94 h 111"/>
                  <a:gd name="T28" fmla="*/ 7 w 95"/>
                  <a:gd name="T29" fmla="*/ 63 h 111"/>
                  <a:gd name="T30" fmla="*/ 11 w 95"/>
                  <a:gd name="T31" fmla="*/ 60 h 111"/>
                  <a:gd name="T32" fmla="*/ 14 w 95"/>
                  <a:gd name="T33" fmla="*/ 64 h 111"/>
                  <a:gd name="T34" fmla="*/ 18 w 95"/>
                  <a:gd name="T35" fmla="*/ 83 h 111"/>
                  <a:gd name="T36" fmla="*/ 45 w 95"/>
                  <a:gd name="T37" fmla="*/ 103 h 111"/>
                  <a:gd name="T38" fmla="*/ 60 w 95"/>
                  <a:gd name="T39" fmla="*/ 94 h 111"/>
                  <a:gd name="T40" fmla="*/ 56 w 95"/>
                  <a:gd name="T41" fmla="*/ 78 h 111"/>
                  <a:gd name="T42" fmla="*/ 43 w 95"/>
                  <a:gd name="T43" fmla="*/ 67 h 111"/>
                  <a:gd name="T44" fmla="*/ 31 w 95"/>
                  <a:gd name="T45" fmla="*/ 58 h 111"/>
                  <a:gd name="T46" fmla="*/ 21 w 95"/>
                  <a:gd name="T47" fmla="*/ 19 h 111"/>
                  <a:gd name="T48" fmla="*/ 61 w 95"/>
                  <a:gd name="T49" fmla="*/ 5 h 111"/>
                  <a:gd name="T50" fmla="*/ 66 w 95"/>
                  <a:gd name="T51" fmla="*/ 8 h 111"/>
                  <a:gd name="T52" fmla="*/ 95 w 95"/>
                  <a:gd name="T53" fmla="*/ 1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5" h="111">
                    <a:moveTo>
                      <a:pt x="95" y="13"/>
                    </a:moveTo>
                    <a:cubicBezTo>
                      <a:pt x="92" y="26"/>
                      <a:pt x="90" y="35"/>
                      <a:pt x="87" y="44"/>
                    </a:cubicBezTo>
                    <a:cubicBezTo>
                      <a:pt x="87" y="46"/>
                      <a:pt x="85" y="47"/>
                      <a:pt x="84" y="49"/>
                    </a:cubicBezTo>
                    <a:cubicBezTo>
                      <a:pt x="83" y="47"/>
                      <a:pt x="81" y="45"/>
                      <a:pt x="81" y="43"/>
                    </a:cubicBezTo>
                    <a:cubicBezTo>
                      <a:pt x="79" y="37"/>
                      <a:pt x="78" y="31"/>
                      <a:pt x="76" y="25"/>
                    </a:cubicBezTo>
                    <a:cubicBezTo>
                      <a:pt x="72" y="17"/>
                      <a:pt x="65" y="12"/>
                      <a:pt x="56" y="11"/>
                    </a:cubicBezTo>
                    <a:cubicBezTo>
                      <a:pt x="49" y="10"/>
                      <a:pt x="43" y="12"/>
                      <a:pt x="39" y="19"/>
                    </a:cubicBezTo>
                    <a:cubicBezTo>
                      <a:pt x="36" y="25"/>
                      <a:pt x="39" y="30"/>
                      <a:pt x="44" y="35"/>
                    </a:cubicBezTo>
                    <a:cubicBezTo>
                      <a:pt x="48" y="39"/>
                      <a:pt x="53" y="42"/>
                      <a:pt x="58" y="46"/>
                    </a:cubicBezTo>
                    <a:cubicBezTo>
                      <a:pt x="64" y="51"/>
                      <a:pt x="71" y="56"/>
                      <a:pt x="76" y="62"/>
                    </a:cubicBezTo>
                    <a:cubicBezTo>
                      <a:pt x="91" y="79"/>
                      <a:pt x="81" y="104"/>
                      <a:pt x="58" y="108"/>
                    </a:cubicBezTo>
                    <a:cubicBezTo>
                      <a:pt x="44" y="111"/>
                      <a:pt x="31" y="107"/>
                      <a:pt x="19" y="98"/>
                    </a:cubicBezTo>
                    <a:cubicBezTo>
                      <a:pt x="14" y="95"/>
                      <a:pt x="10" y="92"/>
                      <a:pt x="5" y="97"/>
                    </a:cubicBezTo>
                    <a:cubicBezTo>
                      <a:pt x="5" y="97"/>
                      <a:pt x="0" y="94"/>
                      <a:pt x="0" y="94"/>
                    </a:cubicBezTo>
                    <a:cubicBezTo>
                      <a:pt x="2" y="83"/>
                      <a:pt x="5" y="73"/>
                      <a:pt x="7" y="63"/>
                    </a:cubicBezTo>
                    <a:cubicBezTo>
                      <a:pt x="8" y="62"/>
                      <a:pt x="10" y="61"/>
                      <a:pt x="11" y="60"/>
                    </a:cubicBezTo>
                    <a:cubicBezTo>
                      <a:pt x="12" y="61"/>
                      <a:pt x="13" y="63"/>
                      <a:pt x="14" y="64"/>
                    </a:cubicBezTo>
                    <a:cubicBezTo>
                      <a:pt x="15" y="70"/>
                      <a:pt x="16" y="77"/>
                      <a:pt x="18" y="83"/>
                    </a:cubicBezTo>
                    <a:cubicBezTo>
                      <a:pt x="22" y="96"/>
                      <a:pt x="33" y="103"/>
                      <a:pt x="45" y="103"/>
                    </a:cubicBezTo>
                    <a:cubicBezTo>
                      <a:pt x="52" y="103"/>
                      <a:pt x="57" y="100"/>
                      <a:pt x="60" y="94"/>
                    </a:cubicBezTo>
                    <a:cubicBezTo>
                      <a:pt x="63" y="87"/>
                      <a:pt x="61" y="82"/>
                      <a:pt x="56" y="78"/>
                    </a:cubicBezTo>
                    <a:cubicBezTo>
                      <a:pt x="52" y="74"/>
                      <a:pt x="47" y="70"/>
                      <a:pt x="43" y="67"/>
                    </a:cubicBezTo>
                    <a:cubicBezTo>
                      <a:pt x="39" y="64"/>
                      <a:pt x="34" y="61"/>
                      <a:pt x="31" y="58"/>
                    </a:cubicBezTo>
                    <a:cubicBezTo>
                      <a:pt x="15" y="45"/>
                      <a:pt x="13" y="34"/>
                      <a:pt x="21" y="19"/>
                    </a:cubicBezTo>
                    <a:cubicBezTo>
                      <a:pt x="29" y="5"/>
                      <a:pt x="44" y="0"/>
                      <a:pt x="61" y="5"/>
                    </a:cubicBezTo>
                    <a:cubicBezTo>
                      <a:pt x="63" y="6"/>
                      <a:pt x="65" y="7"/>
                      <a:pt x="66" y="8"/>
                    </a:cubicBezTo>
                    <a:cubicBezTo>
                      <a:pt x="75" y="11"/>
                      <a:pt x="81" y="24"/>
                      <a:pt x="9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24"/>
              <p:cNvSpPr/>
              <p:nvPr/>
            </p:nvSpPr>
            <p:spPr bwMode="auto">
              <a:xfrm>
                <a:off x="4162425" y="4287838"/>
                <a:ext cx="319088" cy="311150"/>
              </a:xfrm>
              <a:custGeom>
                <a:avLst/>
                <a:gdLst>
                  <a:gd name="T0" fmla="*/ 126 w 126"/>
                  <a:gd name="T1" fmla="*/ 72 h 123"/>
                  <a:gd name="T2" fmla="*/ 100 w 126"/>
                  <a:gd name="T3" fmla="*/ 95 h 123"/>
                  <a:gd name="T4" fmla="*/ 97 w 126"/>
                  <a:gd name="T5" fmla="*/ 94 h 123"/>
                  <a:gd name="T6" fmla="*/ 98 w 126"/>
                  <a:gd name="T7" fmla="*/ 86 h 123"/>
                  <a:gd name="T8" fmla="*/ 97 w 126"/>
                  <a:gd name="T9" fmla="*/ 49 h 123"/>
                  <a:gd name="T10" fmla="*/ 90 w 126"/>
                  <a:gd name="T11" fmla="*/ 55 h 123"/>
                  <a:gd name="T12" fmla="*/ 41 w 126"/>
                  <a:gd name="T13" fmla="*/ 99 h 123"/>
                  <a:gd name="T14" fmla="*/ 38 w 126"/>
                  <a:gd name="T15" fmla="*/ 119 h 123"/>
                  <a:gd name="T16" fmla="*/ 39 w 126"/>
                  <a:gd name="T17" fmla="*/ 123 h 123"/>
                  <a:gd name="T18" fmla="*/ 0 w 126"/>
                  <a:gd name="T19" fmla="*/ 80 h 123"/>
                  <a:gd name="T20" fmla="*/ 5 w 126"/>
                  <a:gd name="T21" fmla="*/ 82 h 123"/>
                  <a:gd name="T22" fmla="*/ 23 w 126"/>
                  <a:gd name="T23" fmla="*/ 82 h 123"/>
                  <a:gd name="T24" fmla="*/ 80 w 126"/>
                  <a:gd name="T25" fmla="*/ 31 h 123"/>
                  <a:gd name="T26" fmla="*/ 45 w 126"/>
                  <a:gd name="T27" fmla="*/ 25 h 123"/>
                  <a:gd name="T28" fmla="*/ 36 w 126"/>
                  <a:gd name="T29" fmla="*/ 25 h 123"/>
                  <a:gd name="T30" fmla="*/ 36 w 126"/>
                  <a:gd name="T31" fmla="*/ 22 h 123"/>
                  <a:gd name="T32" fmla="*/ 62 w 126"/>
                  <a:gd name="T33" fmla="*/ 0 h 123"/>
                  <a:gd name="T34" fmla="*/ 94 w 126"/>
                  <a:gd name="T35" fmla="*/ 35 h 123"/>
                  <a:gd name="T36" fmla="*/ 126 w 126"/>
                  <a:gd name="T37" fmla="*/ 7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6" h="123">
                    <a:moveTo>
                      <a:pt x="126" y="72"/>
                    </a:moveTo>
                    <a:cubicBezTo>
                      <a:pt x="117" y="80"/>
                      <a:pt x="108" y="87"/>
                      <a:pt x="100" y="95"/>
                    </a:cubicBezTo>
                    <a:cubicBezTo>
                      <a:pt x="99" y="95"/>
                      <a:pt x="98" y="95"/>
                      <a:pt x="97" y="94"/>
                    </a:cubicBezTo>
                    <a:cubicBezTo>
                      <a:pt x="98" y="92"/>
                      <a:pt x="97" y="88"/>
                      <a:pt x="98" y="86"/>
                    </a:cubicBezTo>
                    <a:cubicBezTo>
                      <a:pt x="105" y="74"/>
                      <a:pt x="108" y="62"/>
                      <a:pt x="97" y="49"/>
                    </a:cubicBezTo>
                    <a:cubicBezTo>
                      <a:pt x="95" y="51"/>
                      <a:pt x="92" y="53"/>
                      <a:pt x="90" y="55"/>
                    </a:cubicBezTo>
                    <a:cubicBezTo>
                      <a:pt x="74" y="70"/>
                      <a:pt x="57" y="84"/>
                      <a:pt x="41" y="99"/>
                    </a:cubicBezTo>
                    <a:cubicBezTo>
                      <a:pt x="31" y="108"/>
                      <a:pt x="31" y="108"/>
                      <a:pt x="38" y="119"/>
                    </a:cubicBezTo>
                    <a:cubicBezTo>
                      <a:pt x="38" y="120"/>
                      <a:pt x="38" y="121"/>
                      <a:pt x="39" y="123"/>
                    </a:cubicBezTo>
                    <a:cubicBezTo>
                      <a:pt x="33" y="123"/>
                      <a:pt x="8" y="97"/>
                      <a:pt x="0" y="80"/>
                    </a:cubicBezTo>
                    <a:cubicBezTo>
                      <a:pt x="2" y="80"/>
                      <a:pt x="4" y="81"/>
                      <a:pt x="5" y="82"/>
                    </a:cubicBezTo>
                    <a:cubicBezTo>
                      <a:pt x="11" y="88"/>
                      <a:pt x="16" y="88"/>
                      <a:pt x="23" y="82"/>
                    </a:cubicBezTo>
                    <a:cubicBezTo>
                      <a:pt x="42" y="65"/>
                      <a:pt x="61" y="48"/>
                      <a:pt x="80" y="31"/>
                    </a:cubicBezTo>
                    <a:cubicBezTo>
                      <a:pt x="73" y="20"/>
                      <a:pt x="62" y="18"/>
                      <a:pt x="45" y="25"/>
                    </a:cubicBezTo>
                    <a:cubicBezTo>
                      <a:pt x="42" y="26"/>
                      <a:pt x="39" y="25"/>
                      <a:pt x="36" y="25"/>
                    </a:cubicBezTo>
                    <a:cubicBezTo>
                      <a:pt x="36" y="24"/>
                      <a:pt x="36" y="23"/>
                      <a:pt x="36" y="22"/>
                    </a:cubicBezTo>
                    <a:cubicBezTo>
                      <a:pt x="44" y="15"/>
                      <a:pt x="53" y="8"/>
                      <a:pt x="62" y="0"/>
                    </a:cubicBezTo>
                    <a:cubicBezTo>
                      <a:pt x="73" y="12"/>
                      <a:pt x="83" y="23"/>
                      <a:pt x="94" y="35"/>
                    </a:cubicBezTo>
                    <a:cubicBezTo>
                      <a:pt x="104" y="47"/>
                      <a:pt x="115" y="59"/>
                      <a:pt x="126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25"/>
              <p:cNvSpPr/>
              <p:nvPr/>
            </p:nvSpPr>
            <p:spPr bwMode="auto">
              <a:xfrm>
                <a:off x="5484813" y="5014913"/>
                <a:ext cx="252413" cy="282575"/>
              </a:xfrm>
              <a:custGeom>
                <a:avLst/>
                <a:gdLst>
                  <a:gd name="T0" fmla="*/ 39 w 100"/>
                  <a:gd name="T1" fmla="*/ 11 h 112"/>
                  <a:gd name="T2" fmla="*/ 16 w 100"/>
                  <a:gd name="T3" fmla="*/ 19 h 112"/>
                  <a:gd name="T4" fmla="*/ 0 w 100"/>
                  <a:gd name="T5" fmla="*/ 36 h 112"/>
                  <a:gd name="T6" fmla="*/ 4 w 100"/>
                  <a:gd name="T7" fmla="*/ 0 h 112"/>
                  <a:gd name="T8" fmla="*/ 100 w 100"/>
                  <a:gd name="T9" fmla="*/ 11 h 112"/>
                  <a:gd name="T10" fmla="*/ 97 w 100"/>
                  <a:gd name="T11" fmla="*/ 42 h 112"/>
                  <a:gd name="T12" fmla="*/ 94 w 100"/>
                  <a:gd name="T13" fmla="*/ 46 h 112"/>
                  <a:gd name="T14" fmla="*/ 90 w 100"/>
                  <a:gd name="T15" fmla="*/ 42 h 112"/>
                  <a:gd name="T16" fmla="*/ 84 w 100"/>
                  <a:gd name="T17" fmla="*/ 26 h 112"/>
                  <a:gd name="T18" fmla="*/ 63 w 100"/>
                  <a:gd name="T19" fmla="*/ 13 h 112"/>
                  <a:gd name="T20" fmla="*/ 56 w 100"/>
                  <a:gd name="T21" fmla="*/ 81 h 112"/>
                  <a:gd name="T22" fmla="*/ 55 w 100"/>
                  <a:gd name="T23" fmla="*/ 86 h 112"/>
                  <a:gd name="T24" fmla="*/ 67 w 100"/>
                  <a:gd name="T25" fmla="*/ 106 h 112"/>
                  <a:gd name="T26" fmla="*/ 69 w 100"/>
                  <a:gd name="T27" fmla="*/ 107 h 112"/>
                  <a:gd name="T28" fmla="*/ 12 w 100"/>
                  <a:gd name="T29" fmla="*/ 101 h 112"/>
                  <a:gd name="T30" fmla="*/ 13 w 100"/>
                  <a:gd name="T31" fmla="*/ 100 h 112"/>
                  <a:gd name="T32" fmla="*/ 31 w 100"/>
                  <a:gd name="T33" fmla="*/ 81 h 112"/>
                  <a:gd name="T34" fmla="*/ 38 w 100"/>
                  <a:gd name="T35" fmla="*/ 22 h 112"/>
                  <a:gd name="T36" fmla="*/ 39 w 100"/>
                  <a:gd name="T37" fmla="*/ 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112">
                    <a:moveTo>
                      <a:pt x="39" y="11"/>
                    </a:moveTo>
                    <a:cubicBezTo>
                      <a:pt x="29" y="9"/>
                      <a:pt x="22" y="13"/>
                      <a:pt x="16" y="19"/>
                    </a:cubicBezTo>
                    <a:cubicBezTo>
                      <a:pt x="10" y="23"/>
                      <a:pt x="11" y="34"/>
                      <a:pt x="0" y="36"/>
                    </a:cubicBezTo>
                    <a:cubicBezTo>
                      <a:pt x="1" y="23"/>
                      <a:pt x="3" y="12"/>
                      <a:pt x="4" y="0"/>
                    </a:cubicBezTo>
                    <a:cubicBezTo>
                      <a:pt x="36" y="3"/>
                      <a:pt x="67" y="7"/>
                      <a:pt x="100" y="11"/>
                    </a:cubicBezTo>
                    <a:cubicBezTo>
                      <a:pt x="99" y="22"/>
                      <a:pt x="98" y="32"/>
                      <a:pt x="97" y="42"/>
                    </a:cubicBezTo>
                    <a:cubicBezTo>
                      <a:pt x="97" y="44"/>
                      <a:pt x="95" y="45"/>
                      <a:pt x="94" y="46"/>
                    </a:cubicBezTo>
                    <a:cubicBezTo>
                      <a:pt x="92" y="45"/>
                      <a:pt x="90" y="44"/>
                      <a:pt x="90" y="42"/>
                    </a:cubicBezTo>
                    <a:cubicBezTo>
                      <a:pt x="87" y="37"/>
                      <a:pt x="86" y="31"/>
                      <a:pt x="84" y="26"/>
                    </a:cubicBezTo>
                    <a:cubicBezTo>
                      <a:pt x="80" y="18"/>
                      <a:pt x="73" y="14"/>
                      <a:pt x="63" y="13"/>
                    </a:cubicBezTo>
                    <a:cubicBezTo>
                      <a:pt x="61" y="36"/>
                      <a:pt x="58" y="58"/>
                      <a:pt x="56" y="81"/>
                    </a:cubicBezTo>
                    <a:cubicBezTo>
                      <a:pt x="56" y="82"/>
                      <a:pt x="56" y="84"/>
                      <a:pt x="55" y="86"/>
                    </a:cubicBezTo>
                    <a:cubicBezTo>
                      <a:pt x="53" y="100"/>
                      <a:pt x="53" y="100"/>
                      <a:pt x="67" y="106"/>
                    </a:cubicBezTo>
                    <a:cubicBezTo>
                      <a:pt x="68" y="106"/>
                      <a:pt x="68" y="107"/>
                      <a:pt x="69" y="107"/>
                    </a:cubicBezTo>
                    <a:cubicBezTo>
                      <a:pt x="64" y="112"/>
                      <a:pt x="16" y="106"/>
                      <a:pt x="12" y="101"/>
                    </a:cubicBezTo>
                    <a:cubicBezTo>
                      <a:pt x="12" y="100"/>
                      <a:pt x="12" y="100"/>
                      <a:pt x="13" y="100"/>
                    </a:cubicBezTo>
                    <a:cubicBezTo>
                      <a:pt x="30" y="98"/>
                      <a:pt x="29" y="98"/>
                      <a:pt x="31" y="81"/>
                    </a:cubicBezTo>
                    <a:cubicBezTo>
                      <a:pt x="33" y="61"/>
                      <a:pt x="36" y="42"/>
                      <a:pt x="38" y="22"/>
                    </a:cubicBezTo>
                    <a:cubicBezTo>
                      <a:pt x="38" y="18"/>
                      <a:pt x="38" y="15"/>
                      <a:pt x="3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26"/>
              <p:cNvSpPr/>
              <p:nvPr/>
            </p:nvSpPr>
            <p:spPr bwMode="auto">
              <a:xfrm>
                <a:off x="7454900" y="3878263"/>
                <a:ext cx="315913" cy="282575"/>
              </a:xfrm>
              <a:custGeom>
                <a:avLst/>
                <a:gdLst>
                  <a:gd name="T0" fmla="*/ 20 w 125"/>
                  <a:gd name="T1" fmla="*/ 58 h 112"/>
                  <a:gd name="T2" fmla="*/ 30 w 125"/>
                  <a:gd name="T3" fmla="*/ 93 h 112"/>
                  <a:gd name="T4" fmla="*/ 34 w 125"/>
                  <a:gd name="T5" fmla="*/ 101 h 112"/>
                  <a:gd name="T6" fmla="*/ 31 w 125"/>
                  <a:gd name="T7" fmla="*/ 103 h 112"/>
                  <a:gd name="T8" fmla="*/ 0 w 125"/>
                  <a:gd name="T9" fmla="*/ 88 h 112"/>
                  <a:gd name="T10" fmla="*/ 40 w 125"/>
                  <a:gd name="T11" fmla="*/ 0 h 112"/>
                  <a:gd name="T12" fmla="*/ 72 w 125"/>
                  <a:gd name="T13" fmla="*/ 14 h 112"/>
                  <a:gd name="T14" fmla="*/ 72 w 125"/>
                  <a:gd name="T15" fmla="*/ 17 h 112"/>
                  <a:gd name="T16" fmla="*/ 63 w 125"/>
                  <a:gd name="T17" fmla="*/ 19 h 112"/>
                  <a:gd name="T18" fmla="*/ 31 w 125"/>
                  <a:gd name="T19" fmla="*/ 36 h 112"/>
                  <a:gd name="T20" fmla="*/ 71 w 125"/>
                  <a:gd name="T21" fmla="*/ 54 h 112"/>
                  <a:gd name="T22" fmla="*/ 102 w 125"/>
                  <a:gd name="T23" fmla="*/ 68 h 112"/>
                  <a:gd name="T24" fmla="*/ 118 w 125"/>
                  <a:gd name="T25" fmla="*/ 63 h 112"/>
                  <a:gd name="T26" fmla="*/ 123 w 125"/>
                  <a:gd name="T27" fmla="*/ 59 h 112"/>
                  <a:gd name="T28" fmla="*/ 125 w 125"/>
                  <a:gd name="T29" fmla="*/ 61 h 112"/>
                  <a:gd name="T30" fmla="*/ 101 w 125"/>
                  <a:gd name="T31" fmla="*/ 112 h 112"/>
                  <a:gd name="T32" fmla="*/ 97 w 125"/>
                  <a:gd name="T33" fmla="*/ 111 h 112"/>
                  <a:gd name="T34" fmla="*/ 99 w 125"/>
                  <a:gd name="T35" fmla="*/ 103 h 112"/>
                  <a:gd name="T36" fmla="*/ 94 w 125"/>
                  <a:gd name="T37" fmla="*/ 92 h 112"/>
                  <a:gd name="T38" fmla="*/ 20 w 125"/>
                  <a:gd name="T39" fmla="*/ 5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112">
                    <a:moveTo>
                      <a:pt x="20" y="58"/>
                    </a:moveTo>
                    <a:cubicBezTo>
                      <a:pt x="14" y="73"/>
                      <a:pt x="20" y="84"/>
                      <a:pt x="30" y="93"/>
                    </a:cubicBezTo>
                    <a:cubicBezTo>
                      <a:pt x="32" y="95"/>
                      <a:pt x="33" y="99"/>
                      <a:pt x="34" y="101"/>
                    </a:cubicBezTo>
                    <a:cubicBezTo>
                      <a:pt x="33" y="102"/>
                      <a:pt x="32" y="102"/>
                      <a:pt x="31" y="103"/>
                    </a:cubicBezTo>
                    <a:cubicBezTo>
                      <a:pt x="21" y="98"/>
                      <a:pt x="11" y="93"/>
                      <a:pt x="0" y="88"/>
                    </a:cubicBezTo>
                    <a:cubicBezTo>
                      <a:pt x="13" y="59"/>
                      <a:pt x="26" y="30"/>
                      <a:pt x="40" y="0"/>
                    </a:cubicBezTo>
                    <a:cubicBezTo>
                      <a:pt x="51" y="5"/>
                      <a:pt x="61" y="10"/>
                      <a:pt x="72" y="14"/>
                    </a:cubicBezTo>
                    <a:cubicBezTo>
                      <a:pt x="72" y="15"/>
                      <a:pt x="72" y="16"/>
                      <a:pt x="72" y="17"/>
                    </a:cubicBezTo>
                    <a:cubicBezTo>
                      <a:pt x="69" y="18"/>
                      <a:pt x="66" y="19"/>
                      <a:pt x="63" y="19"/>
                    </a:cubicBezTo>
                    <a:cubicBezTo>
                      <a:pt x="46" y="18"/>
                      <a:pt x="38" y="22"/>
                      <a:pt x="31" y="36"/>
                    </a:cubicBezTo>
                    <a:cubicBezTo>
                      <a:pt x="44" y="42"/>
                      <a:pt x="58" y="48"/>
                      <a:pt x="71" y="54"/>
                    </a:cubicBezTo>
                    <a:cubicBezTo>
                      <a:pt x="81" y="59"/>
                      <a:pt x="92" y="63"/>
                      <a:pt x="102" y="68"/>
                    </a:cubicBezTo>
                    <a:cubicBezTo>
                      <a:pt x="109" y="72"/>
                      <a:pt x="114" y="70"/>
                      <a:pt x="118" y="63"/>
                    </a:cubicBezTo>
                    <a:cubicBezTo>
                      <a:pt x="119" y="62"/>
                      <a:pt x="121" y="60"/>
                      <a:pt x="123" y="59"/>
                    </a:cubicBezTo>
                    <a:cubicBezTo>
                      <a:pt x="123" y="60"/>
                      <a:pt x="124" y="60"/>
                      <a:pt x="125" y="61"/>
                    </a:cubicBezTo>
                    <a:cubicBezTo>
                      <a:pt x="117" y="78"/>
                      <a:pt x="109" y="95"/>
                      <a:pt x="101" y="112"/>
                    </a:cubicBezTo>
                    <a:cubicBezTo>
                      <a:pt x="101" y="112"/>
                      <a:pt x="98" y="112"/>
                      <a:pt x="97" y="111"/>
                    </a:cubicBezTo>
                    <a:cubicBezTo>
                      <a:pt x="98" y="108"/>
                      <a:pt x="100" y="105"/>
                      <a:pt x="99" y="103"/>
                    </a:cubicBezTo>
                    <a:cubicBezTo>
                      <a:pt x="99" y="99"/>
                      <a:pt x="97" y="93"/>
                      <a:pt x="94" y="92"/>
                    </a:cubicBezTo>
                    <a:cubicBezTo>
                      <a:pt x="70" y="80"/>
                      <a:pt x="46" y="69"/>
                      <a:pt x="2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27"/>
              <p:cNvSpPr/>
              <p:nvPr/>
            </p:nvSpPr>
            <p:spPr bwMode="auto">
              <a:xfrm>
                <a:off x="7308850" y="2306638"/>
                <a:ext cx="269875" cy="209550"/>
              </a:xfrm>
              <a:custGeom>
                <a:avLst/>
                <a:gdLst>
                  <a:gd name="T0" fmla="*/ 91 w 107"/>
                  <a:gd name="T1" fmla="*/ 26 h 83"/>
                  <a:gd name="T2" fmla="*/ 69 w 107"/>
                  <a:gd name="T3" fmla="*/ 11 h 83"/>
                  <a:gd name="T4" fmla="*/ 64 w 107"/>
                  <a:gd name="T5" fmla="*/ 3 h 83"/>
                  <a:gd name="T6" fmla="*/ 73 w 107"/>
                  <a:gd name="T7" fmla="*/ 4 h 83"/>
                  <a:gd name="T8" fmla="*/ 101 w 107"/>
                  <a:gd name="T9" fmla="*/ 24 h 83"/>
                  <a:gd name="T10" fmla="*/ 105 w 107"/>
                  <a:gd name="T11" fmla="*/ 33 h 83"/>
                  <a:gd name="T12" fmla="*/ 97 w 107"/>
                  <a:gd name="T13" fmla="*/ 41 h 83"/>
                  <a:gd name="T14" fmla="*/ 79 w 107"/>
                  <a:gd name="T15" fmla="*/ 34 h 83"/>
                  <a:gd name="T16" fmla="*/ 84 w 107"/>
                  <a:gd name="T17" fmla="*/ 53 h 83"/>
                  <a:gd name="T18" fmla="*/ 94 w 107"/>
                  <a:gd name="T19" fmla="*/ 63 h 83"/>
                  <a:gd name="T20" fmla="*/ 89 w 107"/>
                  <a:gd name="T21" fmla="*/ 79 h 83"/>
                  <a:gd name="T22" fmla="*/ 77 w 107"/>
                  <a:gd name="T23" fmla="*/ 74 h 83"/>
                  <a:gd name="T24" fmla="*/ 72 w 107"/>
                  <a:gd name="T25" fmla="*/ 67 h 83"/>
                  <a:gd name="T26" fmla="*/ 58 w 107"/>
                  <a:gd name="T27" fmla="*/ 62 h 83"/>
                  <a:gd name="T28" fmla="*/ 25 w 107"/>
                  <a:gd name="T29" fmla="*/ 65 h 83"/>
                  <a:gd name="T30" fmla="*/ 12 w 107"/>
                  <a:gd name="T31" fmla="*/ 59 h 83"/>
                  <a:gd name="T32" fmla="*/ 1 w 107"/>
                  <a:gd name="T33" fmla="*/ 22 h 83"/>
                  <a:gd name="T34" fmla="*/ 4 w 107"/>
                  <a:gd name="T35" fmla="*/ 16 h 83"/>
                  <a:gd name="T36" fmla="*/ 11 w 107"/>
                  <a:gd name="T37" fmla="*/ 35 h 83"/>
                  <a:gd name="T38" fmla="*/ 35 w 107"/>
                  <a:gd name="T39" fmla="*/ 50 h 83"/>
                  <a:gd name="T40" fmla="*/ 50 w 107"/>
                  <a:gd name="T41" fmla="*/ 47 h 83"/>
                  <a:gd name="T42" fmla="*/ 51 w 107"/>
                  <a:gd name="T43" fmla="*/ 44 h 83"/>
                  <a:gd name="T44" fmla="*/ 34 w 107"/>
                  <a:gd name="T45" fmla="*/ 30 h 83"/>
                  <a:gd name="T46" fmla="*/ 38 w 107"/>
                  <a:gd name="T47" fmla="*/ 0 h 83"/>
                  <a:gd name="T48" fmla="*/ 64 w 107"/>
                  <a:gd name="T49" fmla="*/ 33 h 83"/>
                  <a:gd name="T50" fmla="*/ 90 w 107"/>
                  <a:gd name="T51" fmla="*/ 28 h 83"/>
                  <a:gd name="T52" fmla="*/ 91 w 107"/>
                  <a:gd name="T53" fmla="*/ 2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" h="83">
                    <a:moveTo>
                      <a:pt x="91" y="26"/>
                    </a:moveTo>
                    <a:cubicBezTo>
                      <a:pt x="84" y="21"/>
                      <a:pt x="76" y="16"/>
                      <a:pt x="69" y="11"/>
                    </a:cubicBezTo>
                    <a:cubicBezTo>
                      <a:pt x="67" y="9"/>
                      <a:pt x="66" y="6"/>
                      <a:pt x="64" y="3"/>
                    </a:cubicBezTo>
                    <a:cubicBezTo>
                      <a:pt x="67" y="4"/>
                      <a:pt x="71" y="3"/>
                      <a:pt x="73" y="4"/>
                    </a:cubicBezTo>
                    <a:cubicBezTo>
                      <a:pt x="83" y="10"/>
                      <a:pt x="92" y="17"/>
                      <a:pt x="101" y="24"/>
                    </a:cubicBezTo>
                    <a:cubicBezTo>
                      <a:pt x="103" y="26"/>
                      <a:pt x="105" y="30"/>
                      <a:pt x="105" y="33"/>
                    </a:cubicBezTo>
                    <a:cubicBezTo>
                      <a:pt x="107" y="39"/>
                      <a:pt x="103" y="43"/>
                      <a:pt x="97" y="41"/>
                    </a:cubicBezTo>
                    <a:cubicBezTo>
                      <a:pt x="91" y="39"/>
                      <a:pt x="85" y="37"/>
                      <a:pt x="79" y="34"/>
                    </a:cubicBezTo>
                    <a:cubicBezTo>
                      <a:pt x="75" y="43"/>
                      <a:pt x="79" y="48"/>
                      <a:pt x="84" y="53"/>
                    </a:cubicBezTo>
                    <a:cubicBezTo>
                      <a:pt x="88" y="56"/>
                      <a:pt x="92" y="59"/>
                      <a:pt x="94" y="63"/>
                    </a:cubicBezTo>
                    <a:cubicBezTo>
                      <a:pt x="97" y="69"/>
                      <a:pt x="94" y="75"/>
                      <a:pt x="89" y="79"/>
                    </a:cubicBezTo>
                    <a:cubicBezTo>
                      <a:pt x="83" y="83"/>
                      <a:pt x="80" y="77"/>
                      <a:pt x="77" y="74"/>
                    </a:cubicBezTo>
                    <a:cubicBezTo>
                      <a:pt x="76" y="72"/>
                      <a:pt x="74" y="69"/>
                      <a:pt x="72" y="67"/>
                    </a:cubicBezTo>
                    <a:cubicBezTo>
                      <a:pt x="69" y="61"/>
                      <a:pt x="64" y="61"/>
                      <a:pt x="58" y="62"/>
                    </a:cubicBezTo>
                    <a:cubicBezTo>
                      <a:pt x="47" y="64"/>
                      <a:pt x="36" y="65"/>
                      <a:pt x="25" y="65"/>
                    </a:cubicBezTo>
                    <a:cubicBezTo>
                      <a:pt x="21" y="65"/>
                      <a:pt x="15" y="63"/>
                      <a:pt x="12" y="59"/>
                    </a:cubicBezTo>
                    <a:cubicBezTo>
                      <a:pt x="3" y="49"/>
                      <a:pt x="1" y="36"/>
                      <a:pt x="1" y="22"/>
                    </a:cubicBezTo>
                    <a:cubicBezTo>
                      <a:pt x="0" y="21"/>
                      <a:pt x="2" y="20"/>
                      <a:pt x="4" y="16"/>
                    </a:cubicBezTo>
                    <a:cubicBezTo>
                      <a:pt x="7" y="24"/>
                      <a:pt x="9" y="29"/>
                      <a:pt x="11" y="35"/>
                    </a:cubicBezTo>
                    <a:cubicBezTo>
                      <a:pt x="16" y="49"/>
                      <a:pt x="19" y="52"/>
                      <a:pt x="35" y="50"/>
                    </a:cubicBezTo>
                    <a:cubicBezTo>
                      <a:pt x="40" y="50"/>
                      <a:pt x="45" y="48"/>
                      <a:pt x="50" y="47"/>
                    </a:cubicBezTo>
                    <a:cubicBezTo>
                      <a:pt x="50" y="46"/>
                      <a:pt x="50" y="45"/>
                      <a:pt x="51" y="44"/>
                    </a:cubicBezTo>
                    <a:cubicBezTo>
                      <a:pt x="45" y="40"/>
                      <a:pt x="39" y="35"/>
                      <a:pt x="34" y="30"/>
                    </a:cubicBezTo>
                    <a:cubicBezTo>
                      <a:pt x="24" y="20"/>
                      <a:pt x="25" y="8"/>
                      <a:pt x="38" y="0"/>
                    </a:cubicBezTo>
                    <a:cubicBezTo>
                      <a:pt x="44" y="13"/>
                      <a:pt x="50" y="25"/>
                      <a:pt x="64" y="33"/>
                    </a:cubicBezTo>
                    <a:cubicBezTo>
                      <a:pt x="69" y="13"/>
                      <a:pt x="81" y="29"/>
                      <a:pt x="90" y="28"/>
                    </a:cubicBezTo>
                    <a:cubicBezTo>
                      <a:pt x="90" y="27"/>
                      <a:pt x="91" y="27"/>
                      <a:pt x="9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28"/>
              <p:cNvSpPr/>
              <p:nvPr/>
            </p:nvSpPr>
            <p:spPr bwMode="auto">
              <a:xfrm>
                <a:off x="3978275" y="4043363"/>
                <a:ext cx="325438" cy="315913"/>
              </a:xfrm>
              <a:custGeom>
                <a:avLst/>
                <a:gdLst>
                  <a:gd name="T0" fmla="*/ 111 w 129"/>
                  <a:gd name="T1" fmla="*/ 60 h 125"/>
                  <a:gd name="T2" fmla="*/ 129 w 129"/>
                  <a:gd name="T3" fmla="*/ 92 h 125"/>
                  <a:gd name="T4" fmla="*/ 127 w 129"/>
                  <a:gd name="T5" fmla="*/ 93 h 125"/>
                  <a:gd name="T6" fmla="*/ 122 w 129"/>
                  <a:gd name="T7" fmla="*/ 91 h 125"/>
                  <a:gd name="T8" fmla="*/ 104 w 129"/>
                  <a:gd name="T9" fmla="*/ 90 h 125"/>
                  <a:gd name="T10" fmla="*/ 63 w 129"/>
                  <a:gd name="T11" fmla="*/ 114 h 125"/>
                  <a:gd name="T12" fmla="*/ 17 w 129"/>
                  <a:gd name="T13" fmla="*/ 104 h 125"/>
                  <a:gd name="T14" fmla="*/ 11 w 129"/>
                  <a:gd name="T15" fmla="*/ 92 h 125"/>
                  <a:gd name="T16" fmla="*/ 25 w 129"/>
                  <a:gd name="T17" fmla="*/ 46 h 125"/>
                  <a:gd name="T18" fmla="*/ 68 w 129"/>
                  <a:gd name="T19" fmla="*/ 22 h 125"/>
                  <a:gd name="T20" fmla="*/ 74 w 129"/>
                  <a:gd name="T21" fmla="*/ 6 h 125"/>
                  <a:gd name="T22" fmla="*/ 74 w 129"/>
                  <a:gd name="T23" fmla="*/ 1 h 125"/>
                  <a:gd name="T24" fmla="*/ 77 w 129"/>
                  <a:gd name="T25" fmla="*/ 0 h 125"/>
                  <a:gd name="T26" fmla="*/ 103 w 129"/>
                  <a:gd name="T27" fmla="*/ 47 h 125"/>
                  <a:gd name="T28" fmla="*/ 97 w 129"/>
                  <a:gd name="T29" fmla="*/ 46 h 125"/>
                  <a:gd name="T30" fmla="*/ 76 w 129"/>
                  <a:gd name="T31" fmla="*/ 43 h 125"/>
                  <a:gd name="T32" fmla="*/ 31 w 129"/>
                  <a:gd name="T33" fmla="*/ 69 h 125"/>
                  <a:gd name="T34" fmla="*/ 21 w 129"/>
                  <a:gd name="T35" fmla="*/ 100 h 125"/>
                  <a:gd name="T36" fmla="*/ 53 w 129"/>
                  <a:gd name="T37" fmla="*/ 111 h 125"/>
                  <a:gd name="T38" fmla="*/ 104 w 129"/>
                  <a:gd name="T39" fmla="*/ 82 h 125"/>
                  <a:gd name="T40" fmla="*/ 108 w 129"/>
                  <a:gd name="T41" fmla="*/ 68 h 125"/>
                  <a:gd name="T42" fmla="*/ 108 w 129"/>
                  <a:gd name="T43" fmla="*/ 61 h 125"/>
                  <a:gd name="T44" fmla="*/ 111 w 129"/>
                  <a:gd name="T45" fmla="*/ 6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9" h="125">
                    <a:moveTo>
                      <a:pt x="111" y="60"/>
                    </a:moveTo>
                    <a:cubicBezTo>
                      <a:pt x="117" y="70"/>
                      <a:pt x="123" y="81"/>
                      <a:pt x="129" y="92"/>
                    </a:cubicBezTo>
                    <a:cubicBezTo>
                      <a:pt x="128" y="92"/>
                      <a:pt x="128" y="93"/>
                      <a:pt x="127" y="93"/>
                    </a:cubicBezTo>
                    <a:cubicBezTo>
                      <a:pt x="126" y="93"/>
                      <a:pt x="123" y="93"/>
                      <a:pt x="122" y="91"/>
                    </a:cubicBezTo>
                    <a:cubicBezTo>
                      <a:pt x="116" y="85"/>
                      <a:pt x="111" y="86"/>
                      <a:pt x="104" y="90"/>
                    </a:cubicBezTo>
                    <a:cubicBezTo>
                      <a:pt x="90" y="98"/>
                      <a:pt x="77" y="106"/>
                      <a:pt x="63" y="114"/>
                    </a:cubicBezTo>
                    <a:cubicBezTo>
                      <a:pt x="44" y="125"/>
                      <a:pt x="30" y="122"/>
                      <a:pt x="17" y="104"/>
                    </a:cubicBezTo>
                    <a:cubicBezTo>
                      <a:pt x="15" y="100"/>
                      <a:pt x="12" y="96"/>
                      <a:pt x="11" y="92"/>
                    </a:cubicBezTo>
                    <a:cubicBezTo>
                      <a:pt x="0" y="70"/>
                      <a:pt x="4" y="58"/>
                      <a:pt x="25" y="46"/>
                    </a:cubicBezTo>
                    <a:cubicBezTo>
                      <a:pt x="39" y="38"/>
                      <a:pt x="54" y="30"/>
                      <a:pt x="68" y="22"/>
                    </a:cubicBezTo>
                    <a:cubicBezTo>
                      <a:pt x="75" y="18"/>
                      <a:pt x="78" y="14"/>
                      <a:pt x="74" y="6"/>
                    </a:cubicBezTo>
                    <a:cubicBezTo>
                      <a:pt x="73" y="5"/>
                      <a:pt x="74" y="3"/>
                      <a:pt x="74" y="1"/>
                    </a:cubicBezTo>
                    <a:cubicBezTo>
                      <a:pt x="75" y="1"/>
                      <a:pt x="76" y="1"/>
                      <a:pt x="77" y="0"/>
                    </a:cubicBezTo>
                    <a:cubicBezTo>
                      <a:pt x="85" y="15"/>
                      <a:pt x="94" y="30"/>
                      <a:pt x="103" y="47"/>
                    </a:cubicBezTo>
                    <a:cubicBezTo>
                      <a:pt x="99" y="46"/>
                      <a:pt x="97" y="47"/>
                      <a:pt x="97" y="46"/>
                    </a:cubicBezTo>
                    <a:cubicBezTo>
                      <a:pt x="91" y="36"/>
                      <a:pt x="84" y="38"/>
                      <a:pt x="76" y="43"/>
                    </a:cubicBezTo>
                    <a:cubicBezTo>
                      <a:pt x="61" y="52"/>
                      <a:pt x="46" y="60"/>
                      <a:pt x="31" y="69"/>
                    </a:cubicBezTo>
                    <a:cubicBezTo>
                      <a:pt x="17" y="77"/>
                      <a:pt x="14" y="87"/>
                      <a:pt x="21" y="100"/>
                    </a:cubicBezTo>
                    <a:cubicBezTo>
                      <a:pt x="28" y="114"/>
                      <a:pt x="40" y="118"/>
                      <a:pt x="53" y="111"/>
                    </a:cubicBezTo>
                    <a:cubicBezTo>
                      <a:pt x="71" y="102"/>
                      <a:pt x="87" y="92"/>
                      <a:pt x="104" y="82"/>
                    </a:cubicBezTo>
                    <a:cubicBezTo>
                      <a:pt x="110" y="79"/>
                      <a:pt x="109" y="74"/>
                      <a:pt x="108" y="68"/>
                    </a:cubicBezTo>
                    <a:cubicBezTo>
                      <a:pt x="108" y="66"/>
                      <a:pt x="108" y="63"/>
                      <a:pt x="108" y="61"/>
                    </a:cubicBezTo>
                    <a:cubicBezTo>
                      <a:pt x="109" y="60"/>
                      <a:pt x="110" y="60"/>
                      <a:pt x="11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29"/>
              <p:cNvSpPr/>
              <p:nvPr/>
            </p:nvSpPr>
            <p:spPr bwMode="auto">
              <a:xfrm>
                <a:off x="7570788" y="3622675"/>
                <a:ext cx="304800" cy="268288"/>
              </a:xfrm>
              <a:custGeom>
                <a:avLst/>
                <a:gdLst>
                  <a:gd name="T0" fmla="*/ 120 w 120"/>
                  <a:gd name="T1" fmla="*/ 53 h 106"/>
                  <a:gd name="T2" fmla="*/ 104 w 120"/>
                  <a:gd name="T3" fmla="*/ 106 h 106"/>
                  <a:gd name="T4" fmla="*/ 101 w 120"/>
                  <a:gd name="T5" fmla="*/ 106 h 106"/>
                  <a:gd name="T6" fmla="*/ 100 w 120"/>
                  <a:gd name="T7" fmla="*/ 101 h 106"/>
                  <a:gd name="T8" fmla="*/ 90 w 120"/>
                  <a:gd name="T9" fmla="*/ 84 h 106"/>
                  <a:gd name="T10" fmla="*/ 30 w 120"/>
                  <a:gd name="T11" fmla="*/ 85 h 106"/>
                  <a:gd name="T12" fmla="*/ 0 w 120"/>
                  <a:gd name="T13" fmla="*/ 94 h 106"/>
                  <a:gd name="T14" fmla="*/ 14 w 120"/>
                  <a:gd name="T15" fmla="*/ 49 h 106"/>
                  <a:gd name="T16" fmla="*/ 17 w 120"/>
                  <a:gd name="T17" fmla="*/ 49 h 106"/>
                  <a:gd name="T18" fmla="*/ 18 w 120"/>
                  <a:gd name="T19" fmla="*/ 55 h 106"/>
                  <a:gd name="T20" fmla="*/ 25 w 120"/>
                  <a:gd name="T21" fmla="*/ 62 h 106"/>
                  <a:gd name="T22" fmla="*/ 64 w 120"/>
                  <a:gd name="T23" fmla="*/ 56 h 106"/>
                  <a:gd name="T24" fmla="*/ 38 w 120"/>
                  <a:gd name="T25" fmla="*/ 31 h 106"/>
                  <a:gd name="T26" fmla="*/ 24 w 120"/>
                  <a:gd name="T27" fmla="*/ 34 h 106"/>
                  <a:gd name="T28" fmla="*/ 20 w 120"/>
                  <a:gd name="T29" fmla="*/ 38 h 106"/>
                  <a:gd name="T30" fmla="*/ 29 w 120"/>
                  <a:gd name="T31" fmla="*/ 0 h 106"/>
                  <a:gd name="T32" fmla="*/ 33 w 120"/>
                  <a:gd name="T33" fmla="*/ 5 h 106"/>
                  <a:gd name="T34" fmla="*/ 42 w 120"/>
                  <a:gd name="T35" fmla="*/ 25 h 106"/>
                  <a:gd name="T36" fmla="*/ 58 w 120"/>
                  <a:gd name="T37" fmla="*/ 40 h 106"/>
                  <a:gd name="T38" fmla="*/ 98 w 120"/>
                  <a:gd name="T39" fmla="*/ 63 h 106"/>
                  <a:gd name="T40" fmla="*/ 114 w 120"/>
                  <a:gd name="T41" fmla="*/ 56 h 106"/>
                  <a:gd name="T42" fmla="*/ 118 w 120"/>
                  <a:gd name="T43" fmla="*/ 51 h 106"/>
                  <a:gd name="T44" fmla="*/ 120 w 120"/>
                  <a:gd name="T45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0" h="106">
                    <a:moveTo>
                      <a:pt x="120" y="53"/>
                    </a:moveTo>
                    <a:cubicBezTo>
                      <a:pt x="115" y="71"/>
                      <a:pt x="109" y="88"/>
                      <a:pt x="104" y="106"/>
                    </a:cubicBezTo>
                    <a:cubicBezTo>
                      <a:pt x="103" y="106"/>
                      <a:pt x="102" y="106"/>
                      <a:pt x="101" y="106"/>
                    </a:cubicBezTo>
                    <a:cubicBezTo>
                      <a:pt x="101" y="104"/>
                      <a:pt x="100" y="102"/>
                      <a:pt x="100" y="101"/>
                    </a:cubicBezTo>
                    <a:cubicBezTo>
                      <a:pt x="102" y="89"/>
                      <a:pt x="100" y="89"/>
                      <a:pt x="90" y="84"/>
                    </a:cubicBezTo>
                    <a:cubicBezTo>
                      <a:pt x="70" y="75"/>
                      <a:pt x="50" y="81"/>
                      <a:pt x="30" y="85"/>
                    </a:cubicBezTo>
                    <a:cubicBezTo>
                      <a:pt x="20" y="86"/>
                      <a:pt x="11" y="91"/>
                      <a:pt x="0" y="94"/>
                    </a:cubicBezTo>
                    <a:cubicBezTo>
                      <a:pt x="5" y="80"/>
                      <a:pt x="9" y="64"/>
                      <a:pt x="14" y="49"/>
                    </a:cubicBezTo>
                    <a:cubicBezTo>
                      <a:pt x="15" y="49"/>
                      <a:pt x="16" y="49"/>
                      <a:pt x="17" y="49"/>
                    </a:cubicBezTo>
                    <a:cubicBezTo>
                      <a:pt x="17" y="51"/>
                      <a:pt x="18" y="53"/>
                      <a:pt x="18" y="55"/>
                    </a:cubicBezTo>
                    <a:cubicBezTo>
                      <a:pt x="17" y="61"/>
                      <a:pt x="20" y="63"/>
                      <a:pt x="25" y="62"/>
                    </a:cubicBezTo>
                    <a:cubicBezTo>
                      <a:pt x="37" y="60"/>
                      <a:pt x="49" y="58"/>
                      <a:pt x="64" y="56"/>
                    </a:cubicBezTo>
                    <a:cubicBezTo>
                      <a:pt x="54" y="47"/>
                      <a:pt x="46" y="39"/>
                      <a:pt x="38" y="31"/>
                    </a:cubicBezTo>
                    <a:cubicBezTo>
                      <a:pt x="32" y="26"/>
                      <a:pt x="27" y="28"/>
                      <a:pt x="24" y="34"/>
                    </a:cubicBezTo>
                    <a:cubicBezTo>
                      <a:pt x="23" y="36"/>
                      <a:pt x="22" y="37"/>
                      <a:pt x="20" y="38"/>
                    </a:cubicBezTo>
                    <a:cubicBezTo>
                      <a:pt x="20" y="25"/>
                      <a:pt x="25" y="14"/>
                      <a:pt x="29" y="0"/>
                    </a:cubicBezTo>
                    <a:cubicBezTo>
                      <a:pt x="31" y="3"/>
                      <a:pt x="33" y="4"/>
                      <a:pt x="33" y="5"/>
                    </a:cubicBezTo>
                    <a:cubicBezTo>
                      <a:pt x="31" y="14"/>
                      <a:pt x="36" y="20"/>
                      <a:pt x="42" y="25"/>
                    </a:cubicBezTo>
                    <a:cubicBezTo>
                      <a:pt x="47" y="30"/>
                      <a:pt x="53" y="34"/>
                      <a:pt x="58" y="40"/>
                    </a:cubicBezTo>
                    <a:cubicBezTo>
                      <a:pt x="68" y="52"/>
                      <a:pt x="82" y="59"/>
                      <a:pt x="98" y="63"/>
                    </a:cubicBezTo>
                    <a:cubicBezTo>
                      <a:pt x="106" y="65"/>
                      <a:pt x="110" y="63"/>
                      <a:pt x="114" y="56"/>
                    </a:cubicBezTo>
                    <a:cubicBezTo>
                      <a:pt x="114" y="54"/>
                      <a:pt x="116" y="53"/>
                      <a:pt x="118" y="51"/>
                    </a:cubicBezTo>
                    <a:cubicBezTo>
                      <a:pt x="118" y="52"/>
                      <a:pt x="119" y="52"/>
                      <a:pt x="12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30"/>
              <p:cNvSpPr/>
              <p:nvPr/>
            </p:nvSpPr>
            <p:spPr bwMode="auto">
              <a:xfrm>
                <a:off x="5970588" y="5003800"/>
                <a:ext cx="263525" cy="280988"/>
              </a:xfrm>
              <a:custGeom>
                <a:avLst/>
                <a:gdLst>
                  <a:gd name="T0" fmla="*/ 104 w 104"/>
                  <a:gd name="T1" fmla="*/ 0 h 111"/>
                  <a:gd name="T2" fmla="*/ 104 w 104"/>
                  <a:gd name="T3" fmla="*/ 4 h 111"/>
                  <a:gd name="T4" fmla="*/ 94 w 104"/>
                  <a:gd name="T5" fmla="*/ 31 h 111"/>
                  <a:gd name="T6" fmla="*/ 100 w 104"/>
                  <a:gd name="T7" fmla="*/ 70 h 111"/>
                  <a:gd name="T8" fmla="*/ 73 w 104"/>
                  <a:gd name="T9" fmla="*/ 108 h 111"/>
                  <a:gd name="T10" fmla="*/ 57 w 104"/>
                  <a:gd name="T11" fmla="*/ 110 h 111"/>
                  <a:gd name="T12" fmla="*/ 24 w 104"/>
                  <a:gd name="T13" fmla="*/ 81 h 111"/>
                  <a:gd name="T14" fmla="*/ 16 w 104"/>
                  <a:gd name="T15" fmla="*/ 30 h 111"/>
                  <a:gd name="T16" fmla="*/ 6 w 104"/>
                  <a:gd name="T17" fmla="*/ 20 h 111"/>
                  <a:gd name="T18" fmla="*/ 0 w 104"/>
                  <a:gd name="T19" fmla="*/ 17 h 111"/>
                  <a:gd name="T20" fmla="*/ 51 w 104"/>
                  <a:gd name="T21" fmla="*/ 8 h 111"/>
                  <a:gd name="T22" fmla="*/ 52 w 104"/>
                  <a:gd name="T23" fmla="*/ 11 h 111"/>
                  <a:gd name="T24" fmla="*/ 46 w 104"/>
                  <a:gd name="T25" fmla="*/ 14 h 111"/>
                  <a:gd name="T26" fmla="*/ 39 w 104"/>
                  <a:gd name="T27" fmla="*/ 27 h 111"/>
                  <a:gd name="T28" fmla="*/ 47 w 104"/>
                  <a:gd name="T29" fmla="*/ 82 h 111"/>
                  <a:gd name="T30" fmla="*/ 71 w 104"/>
                  <a:gd name="T31" fmla="*/ 104 h 111"/>
                  <a:gd name="T32" fmla="*/ 94 w 104"/>
                  <a:gd name="T33" fmla="*/ 78 h 111"/>
                  <a:gd name="T34" fmla="*/ 86 w 104"/>
                  <a:gd name="T35" fmla="*/ 19 h 111"/>
                  <a:gd name="T36" fmla="*/ 76 w 104"/>
                  <a:gd name="T37" fmla="*/ 11 h 111"/>
                  <a:gd name="T38" fmla="*/ 67 w 104"/>
                  <a:gd name="T39" fmla="*/ 9 h 111"/>
                  <a:gd name="T40" fmla="*/ 67 w 104"/>
                  <a:gd name="T41" fmla="*/ 6 h 111"/>
                  <a:gd name="T42" fmla="*/ 104 w 104"/>
                  <a:gd name="T4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111">
                    <a:moveTo>
                      <a:pt x="104" y="0"/>
                    </a:moveTo>
                    <a:cubicBezTo>
                      <a:pt x="104" y="3"/>
                      <a:pt x="104" y="4"/>
                      <a:pt x="104" y="4"/>
                    </a:cubicBezTo>
                    <a:cubicBezTo>
                      <a:pt x="91" y="9"/>
                      <a:pt x="92" y="19"/>
                      <a:pt x="94" y="31"/>
                    </a:cubicBezTo>
                    <a:cubicBezTo>
                      <a:pt x="97" y="43"/>
                      <a:pt x="98" y="57"/>
                      <a:pt x="100" y="70"/>
                    </a:cubicBezTo>
                    <a:cubicBezTo>
                      <a:pt x="103" y="91"/>
                      <a:pt x="95" y="104"/>
                      <a:pt x="73" y="108"/>
                    </a:cubicBezTo>
                    <a:cubicBezTo>
                      <a:pt x="68" y="110"/>
                      <a:pt x="63" y="110"/>
                      <a:pt x="57" y="110"/>
                    </a:cubicBezTo>
                    <a:cubicBezTo>
                      <a:pt x="35" y="111"/>
                      <a:pt x="26" y="103"/>
                      <a:pt x="24" y="81"/>
                    </a:cubicBezTo>
                    <a:cubicBezTo>
                      <a:pt x="21" y="64"/>
                      <a:pt x="19" y="47"/>
                      <a:pt x="16" y="30"/>
                    </a:cubicBezTo>
                    <a:cubicBezTo>
                      <a:pt x="16" y="23"/>
                      <a:pt x="13" y="20"/>
                      <a:pt x="6" y="20"/>
                    </a:cubicBezTo>
                    <a:cubicBezTo>
                      <a:pt x="4" y="20"/>
                      <a:pt x="2" y="19"/>
                      <a:pt x="0" y="17"/>
                    </a:cubicBezTo>
                    <a:cubicBezTo>
                      <a:pt x="17" y="12"/>
                      <a:pt x="34" y="10"/>
                      <a:pt x="51" y="8"/>
                    </a:cubicBezTo>
                    <a:cubicBezTo>
                      <a:pt x="52" y="9"/>
                      <a:pt x="52" y="10"/>
                      <a:pt x="52" y="11"/>
                    </a:cubicBezTo>
                    <a:cubicBezTo>
                      <a:pt x="50" y="12"/>
                      <a:pt x="48" y="13"/>
                      <a:pt x="46" y="14"/>
                    </a:cubicBezTo>
                    <a:cubicBezTo>
                      <a:pt x="40" y="16"/>
                      <a:pt x="37" y="20"/>
                      <a:pt x="39" y="27"/>
                    </a:cubicBezTo>
                    <a:cubicBezTo>
                      <a:pt x="42" y="45"/>
                      <a:pt x="44" y="63"/>
                      <a:pt x="47" y="82"/>
                    </a:cubicBezTo>
                    <a:cubicBezTo>
                      <a:pt x="49" y="97"/>
                      <a:pt x="57" y="105"/>
                      <a:pt x="71" y="104"/>
                    </a:cubicBezTo>
                    <a:cubicBezTo>
                      <a:pt x="87" y="103"/>
                      <a:pt x="95" y="93"/>
                      <a:pt x="94" y="78"/>
                    </a:cubicBezTo>
                    <a:cubicBezTo>
                      <a:pt x="92" y="58"/>
                      <a:pt x="89" y="39"/>
                      <a:pt x="86" y="19"/>
                    </a:cubicBezTo>
                    <a:cubicBezTo>
                      <a:pt x="85" y="16"/>
                      <a:pt x="79" y="13"/>
                      <a:pt x="76" y="11"/>
                    </a:cubicBezTo>
                    <a:cubicBezTo>
                      <a:pt x="73" y="10"/>
                      <a:pt x="70" y="10"/>
                      <a:pt x="67" y="9"/>
                    </a:cubicBezTo>
                    <a:cubicBezTo>
                      <a:pt x="67" y="8"/>
                      <a:pt x="67" y="7"/>
                      <a:pt x="67" y="6"/>
                    </a:cubicBezTo>
                    <a:cubicBezTo>
                      <a:pt x="79" y="4"/>
                      <a:pt x="91" y="2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31"/>
              <p:cNvSpPr/>
              <p:nvPr/>
            </p:nvSpPr>
            <p:spPr bwMode="auto">
              <a:xfrm>
                <a:off x="6643688" y="4741863"/>
                <a:ext cx="242888" cy="300038"/>
              </a:xfrm>
              <a:custGeom>
                <a:avLst/>
                <a:gdLst>
                  <a:gd name="T0" fmla="*/ 88 w 96"/>
                  <a:gd name="T1" fmla="*/ 119 h 119"/>
                  <a:gd name="T2" fmla="*/ 24 w 96"/>
                  <a:gd name="T3" fmla="*/ 60 h 119"/>
                  <a:gd name="T4" fmla="*/ 3 w 96"/>
                  <a:gd name="T5" fmla="*/ 51 h 119"/>
                  <a:gd name="T6" fmla="*/ 0 w 96"/>
                  <a:gd name="T7" fmla="*/ 48 h 119"/>
                  <a:gd name="T8" fmla="*/ 42 w 96"/>
                  <a:gd name="T9" fmla="*/ 24 h 119"/>
                  <a:gd name="T10" fmla="*/ 44 w 96"/>
                  <a:gd name="T11" fmla="*/ 26 h 119"/>
                  <a:gd name="T12" fmla="*/ 40 w 96"/>
                  <a:gd name="T13" fmla="*/ 32 h 119"/>
                  <a:gd name="T14" fmla="*/ 38 w 96"/>
                  <a:gd name="T15" fmla="*/ 41 h 119"/>
                  <a:gd name="T16" fmla="*/ 85 w 96"/>
                  <a:gd name="T17" fmla="*/ 84 h 119"/>
                  <a:gd name="T18" fmla="*/ 76 w 96"/>
                  <a:gd name="T19" fmla="*/ 27 h 119"/>
                  <a:gd name="T20" fmla="*/ 63 w 96"/>
                  <a:gd name="T21" fmla="*/ 18 h 119"/>
                  <a:gd name="T22" fmla="*/ 57 w 96"/>
                  <a:gd name="T23" fmla="*/ 18 h 119"/>
                  <a:gd name="T24" fmla="*/ 57 w 96"/>
                  <a:gd name="T25" fmla="*/ 16 h 119"/>
                  <a:gd name="T26" fmla="*/ 86 w 96"/>
                  <a:gd name="T27" fmla="*/ 0 h 119"/>
                  <a:gd name="T28" fmla="*/ 87 w 96"/>
                  <a:gd name="T29" fmla="*/ 2 h 119"/>
                  <a:gd name="T30" fmla="*/ 88 w 96"/>
                  <a:gd name="T31" fmla="*/ 59 h 119"/>
                  <a:gd name="T32" fmla="*/ 95 w 96"/>
                  <a:gd name="T33" fmla="*/ 106 h 119"/>
                  <a:gd name="T34" fmla="*/ 88 w 96"/>
                  <a:gd name="T3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119">
                    <a:moveTo>
                      <a:pt x="88" y="119"/>
                    </a:moveTo>
                    <a:cubicBezTo>
                      <a:pt x="65" y="98"/>
                      <a:pt x="44" y="79"/>
                      <a:pt x="24" y="60"/>
                    </a:cubicBezTo>
                    <a:cubicBezTo>
                      <a:pt x="18" y="55"/>
                      <a:pt x="13" y="47"/>
                      <a:pt x="3" y="51"/>
                    </a:cubicBezTo>
                    <a:cubicBezTo>
                      <a:pt x="2" y="52"/>
                      <a:pt x="1" y="50"/>
                      <a:pt x="0" y="48"/>
                    </a:cubicBezTo>
                    <a:cubicBezTo>
                      <a:pt x="14" y="40"/>
                      <a:pt x="28" y="32"/>
                      <a:pt x="42" y="24"/>
                    </a:cubicBezTo>
                    <a:cubicBezTo>
                      <a:pt x="43" y="25"/>
                      <a:pt x="44" y="25"/>
                      <a:pt x="44" y="26"/>
                    </a:cubicBezTo>
                    <a:cubicBezTo>
                      <a:pt x="43" y="28"/>
                      <a:pt x="41" y="29"/>
                      <a:pt x="40" y="32"/>
                    </a:cubicBezTo>
                    <a:cubicBezTo>
                      <a:pt x="39" y="35"/>
                      <a:pt x="36" y="40"/>
                      <a:pt x="38" y="41"/>
                    </a:cubicBezTo>
                    <a:cubicBezTo>
                      <a:pt x="53" y="56"/>
                      <a:pt x="68" y="70"/>
                      <a:pt x="85" y="84"/>
                    </a:cubicBezTo>
                    <a:cubicBezTo>
                      <a:pt x="82" y="65"/>
                      <a:pt x="79" y="46"/>
                      <a:pt x="76" y="27"/>
                    </a:cubicBezTo>
                    <a:cubicBezTo>
                      <a:pt x="75" y="19"/>
                      <a:pt x="70" y="17"/>
                      <a:pt x="63" y="18"/>
                    </a:cubicBezTo>
                    <a:cubicBezTo>
                      <a:pt x="61" y="19"/>
                      <a:pt x="59" y="18"/>
                      <a:pt x="57" y="18"/>
                    </a:cubicBezTo>
                    <a:cubicBezTo>
                      <a:pt x="57" y="17"/>
                      <a:pt x="57" y="16"/>
                      <a:pt x="57" y="16"/>
                    </a:cubicBezTo>
                    <a:cubicBezTo>
                      <a:pt x="66" y="10"/>
                      <a:pt x="76" y="5"/>
                      <a:pt x="86" y="0"/>
                    </a:cubicBezTo>
                    <a:cubicBezTo>
                      <a:pt x="86" y="0"/>
                      <a:pt x="87" y="1"/>
                      <a:pt x="87" y="2"/>
                    </a:cubicBezTo>
                    <a:cubicBezTo>
                      <a:pt x="74" y="21"/>
                      <a:pt x="87" y="40"/>
                      <a:pt x="88" y="59"/>
                    </a:cubicBezTo>
                    <a:cubicBezTo>
                      <a:pt x="89" y="75"/>
                      <a:pt x="94" y="90"/>
                      <a:pt x="95" y="106"/>
                    </a:cubicBezTo>
                    <a:cubicBezTo>
                      <a:pt x="96" y="110"/>
                      <a:pt x="91" y="114"/>
                      <a:pt x="88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32"/>
              <p:cNvSpPr/>
              <p:nvPr/>
            </p:nvSpPr>
            <p:spPr bwMode="auto">
              <a:xfrm>
                <a:off x="6508750" y="4870450"/>
                <a:ext cx="230188" cy="288925"/>
              </a:xfrm>
              <a:custGeom>
                <a:avLst/>
                <a:gdLst>
                  <a:gd name="T0" fmla="*/ 0 w 91"/>
                  <a:gd name="T1" fmla="*/ 23 h 114"/>
                  <a:gd name="T2" fmla="*/ 5 w 91"/>
                  <a:gd name="T3" fmla="*/ 19 h 114"/>
                  <a:gd name="T4" fmla="*/ 46 w 91"/>
                  <a:gd name="T5" fmla="*/ 1 h 114"/>
                  <a:gd name="T6" fmla="*/ 52 w 91"/>
                  <a:gd name="T7" fmla="*/ 3 h 114"/>
                  <a:gd name="T8" fmla="*/ 46 w 91"/>
                  <a:gd name="T9" fmla="*/ 7 h 114"/>
                  <a:gd name="T10" fmla="*/ 43 w 91"/>
                  <a:gd name="T11" fmla="*/ 18 h 114"/>
                  <a:gd name="T12" fmla="*/ 71 w 91"/>
                  <a:gd name="T13" fmla="*/ 84 h 114"/>
                  <a:gd name="T14" fmla="*/ 83 w 91"/>
                  <a:gd name="T15" fmla="*/ 90 h 114"/>
                  <a:gd name="T16" fmla="*/ 90 w 91"/>
                  <a:gd name="T17" fmla="*/ 90 h 114"/>
                  <a:gd name="T18" fmla="*/ 91 w 91"/>
                  <a:gd name="T19" fmla="*/ 93 h 114"/>
                  <a:gd name="T20" fmla="*/ 42 w 91"/>
                  <a:gd name="T21" fmla="*/ 114 h 114"/>
                  <a:gd name="T22" fmla="*/ 40 w 91"/>
                  <a:gd name="T23" fmla="*/ 112 h 114"/>
                  <a:gd name="T24" fmla="*/ 43 w 91"/>
                  <a:gd name="T25" fmla="*/ 108 h 114"/>
                  <a:gd name="T26" fmla="*/ 48 w 91"/>
                  <a:gd name="T27" fmla="*/ 91 h 114"/>
                  <a:gd name="T28" fmla="*/ 22 w 91"/>
                  <a:gd name="T29" fmla="*/ 32 h 114"/>
                  <a:gd name="T30" fmla="*/ 6 w 91"/>
                  <a:gd name="T31" fmla="*/ 23 h 114"/>
                  <a:gd name="T32" fmla="*/ 0 w 91"/>
                  <a:gd name="T33" fmla="*/ 23 h 114"/>
                  <a:gd name="T34" fmla="*/ 0 w 91"/>
                  <a:gd name="T35" fmla="*/ 2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114">
                    <a:moveTo>
                      <a:pt x="0" y="23"/>
                    </a:moveTo>
                    <a:cubicBezTo>
                      <a:pt x="2" y="21"/>
                      <a:pt x="3" y="19"/>
                      <a:pt x="5" y="19"/>
                    </a:cubicBezTo>
                    <a:cubicBezTo>
                      <a:pt x="18" y="13"/>
                      <a:pt x="32" y="7"/>
                      <a:pt x="46" y="1"/>
                    </a:cubicBezTo>
                    <a:cubicBezTo>
                      <a:pt x="47" y="0"/>
                      <a:pt x="49" y="1"/>
                      <a:pt x="52" y="3"/>
                    </a:cubicBezTo>
                    <a:cubicBezTo>
                      <a:pt x="50" y="4"/>
                      <a:pt x="47" y="5"/>
                      <a:pt x="46" y="7"/>
                    </a:cubicBezTo>
                    <a:cubicBezTo>
                      <a:pt x="44" y="11"/>
                      <a:pt x="42" y="15"/>
                      <a:pt x="43" y="18"/>
                    </a:cubicBezTo>
                    <a:cubicBezTo>
                      <a:pt x="52" y="40"/>
                      <a:pt x="61" y="62"/>
                      <a:pt x="71" y="84"/>
                    </a:cubicBezTo>
                    <a:cubicBezTo>
                      <a:pt x="73" y="90"/>
                      <a:pt x="77" y="92"/>
                      <a:pt x="83" y="90"/>
                    </a:cubicBezTo>
                    <a:cubicBezTo>
                      <a:pt x="85" y="90"/>
                      <a:pt x="87" y="90"/>
                      <a:pt x="90" y="90"/>
                    </a:cubicBezTo>
                    <a:cubicBezTo>
                      <a:pt x="90" y="91"/>
                      <a:pt x="90" y="92"/>
                      <a:pt x="91" y="93"/>
                    </a:cubicBezTo>
                    <a:cubicBezTo>
                      <a:pt x="74" y="100"/>
                      <a:pt x="58" y="107"/>
                      <a:pt x="42" y="114"/>
                    </a:cubicBezTo>
                    <a:cubicBezTo>
                      <a:pt x="41" y="114"/>
                      <a:pt x="41" y="113"/>
                      <a:pt x="40" y="112"/>
                    </a:cubicBezTo>
                    <a:cubicBezTo>
                      <a:pt x="41" y="111"/>
                      <a:pt x="42" y="109"/>
                      <a:pt x="43" y="108"/>
                    </a:cubicBezTo>
                    <a:cubicBezTo>
                      <a:pt x="51" y="104"/>
                      <a:pt x="51" y="99"/>
                      <a:pt x="48" y="91"/>
                    </a:cubicBezTo>
                    <a:cubicBezTo>
                      <a:pt x="39" y="72"/>
                      <a:pt x="30" y="52"/>
                      <a:pt x="22" y="32"/>
                    </a:cubicBezTo>
                    <a:cubicBezTo>
                      <a:pt x="19" y="24"/>
                      <a:pt x="14" y="20"/>
                      <a:pt x="6" y="23"/>
                    </a:cubicBezTo>
                    <a:cubicBezTo>
                      <a:pt x="4" y="24"/>
                      <a:pt x="2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33"/>
              <p:cNvSpPr/>
              <p:nvPr/>
            </p:nvSpPr>
            <p:spPr bwMode="auto">
              <a:xfrm>
                <a:off x="7373938" y="4121150"/>
                <a:ext cx="288925" cy="246063"/>
              </a:xfrm>
              <a:custGeom>
                <a:avLst/>
                <a:gdLst>
                  <a:gd name="T0" fmla="*/ 114 w 114"/>
                  <a:gd name="T1" fmla="*/ 52 h 97"/>
                  <a:gd name="T2" fmla="*/ 86 w 114"/>
                  <a:gd name="T3" fmla="*/ 97 h 97"/>
                  <a:gd name="T4" fmla="*/ 84 w 114"/>
                  <a:gd name="T5" fmla="*/ 97 h 97"/>
                  <a:gd name="T6" fmla="*/ 84 w 114"/>
                  <a:gd name="T7" fmla="*/ 91 h 97"/>
                  <a:gd name="T8" fmla="*/ 79 w 114"/>
                  <a:gd name="T9" fmla="*/ 77 h 97"/>
                  <a:gd name="T10" fmla="*/ 28 w 114"/>
                  <a:gd name="T11" fmla="*/ 46 h 97"/>
                  <a:gd name="T12" fmla="*/ 0 w 114"/>
                  <a:gd name="T13" fmla="*/ 46 h 97"/>
                  <a:gd name="T14" fmla="*/ 26 w 114"/>
                  <a:gd name="T15" fmla="*/ 0 h 97"/>
                  <a:gd name="T16" fmla="*/ 28 w 114"/>
                  <a:gd name="T17" fmla="*/ 0 h 97"/>
                  <a:gd name="T18" fmla="*/ 28 w 114"/>
                  <a:gd name="T19" fmla="*/ 6 h 97"/>
                  <a:gd name="T20" fmla="*/ 33 w 114"/>
                  <a:gd name="T21" fmla="*/ 20 h 97"/>
                  <a:gd name="T22" fmla="*/ 92 w 114"/>
                  <a:gd name="T23" fmla="*/ 56 h 97"/>
                  <a:gd name="T24" fmla="*/ 106 w 114"/>
                  <a:gd name="T25" fmla="*/ 54 h 97"/>
                  <a:gd name="T26" fmla="*/ 112 w 114"/>
                  <a:gd name="T27" fmla="*/ 50 h 97"/>
                  <a:gd name="T28" fmla="*/ 114 w 114"/>
                  <a:gd name="T29" fmla="*/ 5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97">
                    <a:moveTo>
                      <a:pt x="114" y="52"/>
                    </a:moveTo>
                    <a:cubicBezTo>
                      <a:pt x="104" y="67"/>
                      <a:pt x="95" y="82"/>
                      <a:pt x="86" y="97"/>
                    </a:cubicBezTo>
                    <a:cubicBezTo>
                      <a:pt x="86" y="97"/>
                      <a:pt x="85" y="97"/>
                      <a:pt x="84" y="97"/>
                    </a:cubicBezTo>
                    <a:cubicBezTo>
                      <a:pt x="84" y="95"/>
                      <a:pt x="83" y="93"/>
                      <a:pt x="84" y="91"/>
                    </a:cubicBezTo>
                    <a:cubicBezTo>
                      <a:pt x="87" y="85"/>
                      <a:pt x="85" y="80"/>
                      <a:pt x="79" y="77"/>
                    </a:cubicBezTo>
                    <a:cubicBezTo>
                      <a:pt x="62" y="67"/>
                      <a:pt x="45" y="56"/>
                      <a:pt x="28" y="46"/>
                    </a:cubicBezTo>
                    <a:cubicBezTo>
                      <a:pt x="13" y="37"/>
                      <a:pt x="13" y="37"/>
                      <a:pt x="0" y="46"/>
                    </a:cubicBezTo>
                    <a:cubicBezTo>
                      <a:pt x="6" y="29"/>
                      <a:pt x="17" y="15"/>
                      <a:pt x="26" y="0"/>
                    </a:cubicBezTo>
                    <a:cubicBezTo>
                      <a:pt x="26" y="0"/>
                      <a:pt x="27" y="0"/>
                      <a:pt x="28" y="0"/>
                    </a:cubicBezTo>
                    <a:cubicBezTo>
                      <a:pt x="28" y="2"/>
                      <a:pt x="28" y="5"/>
                      <a:pt x="28" y="6"/>
                    </a:cubicBezTo>
                    <a:cubicBezTo>
                      <a:pt x="25" y="13"/>
                      <a:pt x="27" y="17"/>
                      <a:pt x="33" y="20"/>
                    </a:cubicBezTo>
                    <a:cubicBezTo>
                      <a:pt x="52" y="32"/>
                      <a:pt x="72" y="44"/>
                      <a:pt x="92" y="56"/>
                    </a:cubicBezTo>
                    <a:cubicBezTo>
                      <a:pt x="98" y="60"/>
                      <a:pt x="102" y="59"/>
                      <a:pt x="106" y="54"/>
                    </a:cubicBezTo>
                    <a:cubicBezTo>
                      <a:pt x="108" y="52"/>
                      <a:pt x="110" y="51"/>
                      <a:pt x="112" y="50"/>
                    </a:cubicBezTo>
                    <a:cubicBezTo>
                      <a:pt x="112" y="51"/>
                      <a:pt x="113" y="52"/>
                      <a:pt x="114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34"/>
              <p:cNvSpPr/>
              <p:nvPr/>
            </p:nvSpPr>
            <p:spPr bwMode="auto">
              <a:xfrm>
                <a:off x="6597650" y="1562100"/>
                <a:ext cx="76200" cy="93663"/>
              </a:xfrm>
              <a:custGeom>
                <a:avLst/>
                <a:gdLst>
                  <a:gd name="T0" fmla="*/ 30 w 30"/>
                  <a:gd name="T1" fmla="*/ 30 h 37"/>
                  <a:gd name="T2" fmla="*/ 23 w 30"/>
                  <a:gd name="T3" fmla="*/ 36 h 37"/>
                  <a:gd name="T4" fmla="*/ 12 w 30"/>
                  <a:gd name="T5" fmla="*/ 35 h 37"/>
                  <a:gd name="T6" fmla="*/ 2 w 30"/>
                  <a:gd name="T7" fmla="*/ 6 h 37"/>
                  <a:gd name="T8" fmla="*/ 10 w 30"/>
                  <a:gd name="T9" fmla="*/ 1 h 37"/>
                  <a:gd name="T10" fmla="*/ 30 w 30"/>
                  <a:gd name="T1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7">
                    <a:moveTo>
                      <a:pt x="30" y="30"/>
                    </a:moveTo>
                    <a:cubicBezTo>
                      <a:pt x="29" y="31"/>
                      <a:pt x="27" y="35"/>
                      <a:pt x="23" y="36"/>
                    </a:cubicBezTo>
                    <a:cubicBezTo>
                      <a:pt x="20" y="37"/>
                      <a:pt x="14" y="37"/>
                      <a:pt x="12" y="35"/>
                    </a:cubicBezTo>
                    <a:cubicBezTo>
                      <a:pt x="4" y="28"/>
                      <a:pt x="0" y="18"/>
                      <a:pt x="2" y="6"/>
                    </a:cubicBezTo>
                    <a:cubicBezTo>
                      <a:pt x="2" y="4"/>
                      <a:pt x="8" y="0"/>
                      <a:pt x="10" y="1"/>
                    </a:cubicBezTo>
                    <a:cubicBezTo>
                      <a:pt x="18" y="2"/>
                      <a:pt x="30" y="19"/>
                      <a:pt x="3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46"/>
              <p:cNvSpPr/>
              <p:nvPr/>
            </p:nvSpPr>
            <p:spPr bwMode="auto">
              <a:xfrm>
                <a:off x="4306888" y="1617663"/>
                <a:ext cx="3151188" cy="2741613"/>
              </a:xfrm>
              <a:custGeom>
                <a:avLst/>
                <a:gdLst>
                  <a:gd name="T0" fmla="*/ 976 w 1246"/>
                  <a:gd name="T1" fmla="*/ 1074 h 1083"/>
                  <a:gd name="T2" fmla="*/ 937 w 1246"/>
                  <a:gd name="T3" fmla="*/ 1004 h 1083"/>
                  <a:gd name="T4" fmla="*/ 913 w 1246"/>
                  <a:gd name="T5" fmla="*/ 849 h 1083"/>
                  <a:gd name="T6" fmla="*/ 908 w 1246"/>
                  <a:gd name="T7" fmla="*/ 676 h 1083"/>
                  <a:gd name="T8" fmla="*/ 900 w 1246"/>
                  <a:gd name="T9" fmla="*/ 490 h 1083"/>
                  <a:gd name="T10" fmla="*/ 790 w 1246"/>
                  <a:gd name="T11" fmla="*/ 320 h 1083"/>
                  <a:gd name="T12" fmla="*/ 782 w 1246"/>
                  <a:gd name="T13" fmla="*/ 310 h 1083"/>
                  <a:gd name="T14" fmla="*/ 779 w 1246"/>
                  <a:gd name="T15" fmla="*/ 288 h 1083"/>
                  <a:gd name="T16" fmla="*/ 758 w 1246"/>
                  <a:gd name="T17" fmla="*/ 243 h 1083"/>
                  <a:gd name="T18" fmla="*/ 691 w 1246"/>
                  <a:gd name="T19" fmla="*/ 196 h 1083"/>
                  <a:gd name="T20" fmla="*/ 641 w 1246"/>
                  <a:gd name="T21" fmla="*/ 171 h 1083"/>
                  <a:gd name="T22" fmla="*/ 681 w 1246"/>
                  <a:gd name="T23" fmla="*/ 166 h 1083"/>
                  <a:gd name="T24" fmla="*/ 706 w 1246"/>
                  <a:gd name="T25" fmla="*/ 157 h 1083"/>
                  <a:gd name="T26" fmla="*/ 766 w 1246"/>
                  <a:gd name="T27" fmla="*/ 95 h 1083"/>
                  <a:gd name="T28" fmla="*/ 767 w 1246"/>
                  <a:gd name="T29" fmla="*/ 78 h 1083"/>
                  <a:gd name="T30" fmla="*/ 746 w 1246"/>
                  <a:gd name="T31" fmla="*/ 64 h 1083"/>
                  <a:gd name="T32" fmla="*/ 740 w 1246"/>
                  <a:gd name="T33" fmla="*/ 68 h 1083"/>
                  <a:gd name="T34" fmla="*/ 708 w 1246"/>
                  <a:gd name="T35" fmla="*/ 106 h 1083"/>
                  <a:gd name="T36" fmla="*/ 633 w 1246"/>
                  <a:gd name="T37" fmla="*/ 145 h 1083"/>
                  <a:gd name="T38" fmla="*/ 631 w 1246"/>
                  <a:gd name="T39" fmla="*/ 54 h 1083"/>
                  <a:gd name="T40" fmla="*/ 615 w 1246"/>
                  <a:gd name="T41" fmla="*/ 32 h 1083"/>
                  <a:gd name="T42" fmla="*/ 603 w 1246"/>
                  <a:gd name="T43" fmla="*/ 31 h 1083"/>
                  <a:gd name="T44" fmla="*/ 586 w 1246"/>
                  <a:gd name="T45" fmla="*/ 46 h 1083"/>
                  <a:gd name="T46" fmla="*/ 583 w 1246"/>
                  <a:gd name="T47" fmla="*/ 133 h 1083"/>
                  <a:gd name="T48" fmla="*/ 575 w 1246"/>
                  <a:gd name="T49" fmla="*/ 143 h 1083"/>
                  <a:gd name="T50" fmla="*/ 541 w 1246"/>
                  <a:gd name="T51" fmla="*/ 138 h 1083"/>
                  <a:gd name="T52" fmla="*/ 486 w 1246"/>
                  <a:gd name="T53" fmla="*/ 86 h 1083"/>
                  <a:gd name="T54" fmla="*/ 473 w 1246"/>
                  <a:gd name="T55" fmla="*/ 69 h 1083"/>
                  <a:gd name="T56" fmla="*/ 449 w 1246"/>
                  <a:gd name="T57" fmla="*/ 68 h 1083"/>
                  <a:gd name="T58" fmla="*/ 446 w 1246"/>
                  <a:gd name="T59" fmla="*/ 80 h 1083"/>
                  <a:gd name="T60" fmla="*/ 462 w 1246"/>
                  <a:gd name="T61" fmla="*/ 113 h 1083"/>
                  <a:gd name="T62" fmla="*/ 572 w 1246"/>
                  <a:gd name="T63" fmla="*/ 179 h 1083"/>
                  <a:gd name="T64" fmla="*/ 582 w 1246"/>
                  <a:gd name="T65" fmla="*/ 181 h 1083"/>
                  <a:gd name="T66" fmla="*/ 577 w 1246"/>
                  <a:gd name="T67" fmla="*/ 182 h 1083"/>
                  <a:gd name="T68" fmla="*/ 475 w 1246"/>
                  <a:gd name="T69" fmla="*/ 226 h 1083"/>
                  <a:gd name="T70" fmla="*/ 430 w 1246"/>
                  <a:gd name="T71" fmla="*/ 305 h 1083"/>
                  <a:gd name="T72" fmla="*/ 415 w 1246"/>
                  <a:gd name="T73" fmla="*/ 334 h 1083"/>
                  <a:gd name="T74" fmla="*/ 366 w 1246"/>
                  <a:gd name="T75" fmla="*/ 379 h 1083"/>
                  <a:gd name="T76" fmla="*/ 319 w 1246"/>
                  <a:gd name="T77" fmla="*/ 472 h 1083"/>
                  <a:gd name="T78" fmla="*/ 309 w 1246"/>
                  <a:gd name="T79" fmla="*/ 560 h 1083"/>
                  <a:gd name="T80" fmla="*/ 306 w 1246"/>
                  <a:gd name="T81" fmla="*/ 781 h 1083"/>
                  <a:gd name="T82" fmla="*/ 304 w 1246"/>
                  <a:gd name="T83" fmla="*/ 857 h 1083"/>
                  <a:gd name="T84" fmla="*/ 272 w 1246"/>
                  <a:gd name="T85" fmla="*/ 993 h 1083"/>
                  <a:gd name="T86" fmla="*/ 240 w 1246"/>
                  <a:gd name="T87" fmla="*/ 1076 h 1083"/>
                  <a:gd name="T88" fmla="*/ 237 w 1246"/>
                  <a:gd name="T89" fmla="*/ 1083 h 1083"/>
                  <a:gd name="T90" fmla="*/ 51 w 1246"/>
                  <a:gd name="T91" fmla="*/ 834 h 1083"/>
                  <a:gd name="T92" fmla="*/ 17 w 1246"/>
                  <a:gd name="T93" fmla="*/ 525 h 1083"/>
                  <a:gd name="T94" fmla="*/ 537 w 1246"/>
                  <a:gd name="T95" fmla="*/ 30 h 1083"/>
                  <a:gd name="T96" fmla="*/ 1158 w 1246"/>
                  <a:gd name="T97" fmla="*/ 420 h 1083"/>
                  <a:gd name="T98" fmla="*/ 976 w 1246"/>
                  <a:gd name="T99" fmla="*/ 1074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46" h="1083">
                    <a:moveTo>
                      <a:pt x="976" y="1074"/>
                    </a:moveTo>
                    <a:cubicBezTo>
                      <a:pt x="957" y="1053"/>
                      <a:pt x="943" y="1031"/>
                      <a:pt x="937" y="1004"/>
                    </a:cubicBezTo>
                    <a:cubicBezTo>
                      <a:pt x="925" y="953"/>
                      <a:pt x="916" y="901"/>
                      <a:pt x="913" y="849"/>
                    </a:cubicBezTo>
                    <a:cubicBezTo>
                      <a:pt x="910" y="792"/>
                      <a:pt x="910" y="734"/>
                      <a:pt x="908" y="676"/>
                    </a:cubicBezTo>
                    <a:cubicBezTo>
                      <a:pt x="906" y="614"/>
                      <a:pt x="906" y="552"/>
                      <a:pt x="900" y="490"/>
                    </a:cubicBezTo>
                    <a:cubicBezTo>
                      <a:pt x="893" y="415"/>
                      <a:pt x="856" y="358"/>
                      <a:pt x="790" y="320"/>
                    </a:cubicBezTo>
                    <a:cubicBezTo>
                      <a:pt x="787" y="318"/>
                      <a:pt x="784" y="314"/>
                      <a:pt x="782" y="310"/>
                    </a:cubicBezTo>
                    <a:cubicBezTo>
                      <a:pt x="780" y="303"/>
                      <a:pt x="779" y="295"/>
                      <a:pt x="779" y="288"/>
                    </a:cubicBezTo>
                    <a:cubicBezTo>
                      <a:pt x="777" y="270"/>
                      <a:pt x="770" y="255"/>
                      <a:pt x="758" y="243"/>
                    </a:cubicBezTo>
                    <a:cubicBezTo>
                      <a:pt x="739" y="222"/>
                      <a:pt x="716" y="207"/>
                      <a:pt x="691" y="196"/>
                    </a:cubicBezTo>
                    <a:cubicBezTo>
                      <a:pt x="674" y="188"/>
                      <a:pt x="657" y="180"/>
                      <a:pt x="641" y="171"/>
                    </a:cubicBezTo>
                    <a:cubicBezTo>
                      <a:pt x="654" y="170"/>
                      <a:pt x="668" y="169"/>
                      <a:pt x="681" y="166"/>
                    </a:cubicBezTo>
                    <a:cubicBezTo>
                      <a:pt x="690" y="165"/>
                      <a:pt x="699" y="162"/>
                      <a:pt x="706" y="157"/>
                    </a:cubicBezTo>
                    <a:cubicBezTo>
                      <a:pt x="730" y="140"/>
                      <a:pt x="749" y="119"/>
                      <a:pt x="766" y="95"/>
                    </a:cubicBezTo>
                    <a:cubicBezTo>
                      <a:pt x="769" y="89"/>
                      <a:pt x="772" y="83"/>
                      <a:pt x="767" y="78"/>
                    </a:cubicBezTo>
                    <a:cubicBezTo>
                      <a:pt x="761" y="72"/>
                      <a:pt x="753" y="68"/>
                      <a:pt x="746" y="64"/>
                    </a:cubicBezTo>
                    <a:cubicBezTo>
                      <a:pt x="745" y="63"/>
                      <a:pt x="742" y="66"/>
                      <a:pt x="740" y="68"/>
                    </a:cubicBezTo>
                    <a:cubicBezTo>
                      <a:pt x="729" y="81"/>
                      <a:pt x="719" y="93"/>
                      <a:pt x="708" y="106"/>
                    </a:cubicBezTo>
                    <a:cubicBezTo>
                      <a:pt x="688" y="128"/>
                      <a:pt x="663" y="139"/>
                      <a:pt x="633" y="145"/>
                    </a:cubicBezTo>
                    <a:cubicBezTo>
                      <a:pt x="632" y="114"/>
                      <a:pt x="632" y="84"/>
                      <a:pt x="631" y="54"/>
                    </a:cubicBezTo>
                    <a:cubicBezTo>
                      <a:pt x="631" y="40"/>
                      <a:pt x="629" y="35"/>
                      <a:pt x="615" y="32"/>
                    </a:cubicBezTo>
                    <a:cubicBezTo>
                      <a:pt x="611" y="31"/>
                      <a:pt x="607" y="31"/>
                      <a:pt x="603" y="31"/>
                    </a:cubicBezTo>
                    <a:cubicBezTo>
                      <a:pt x="591" y="29"/>
                      <a:pt x="586" y="34"/>
                      <a:pt x="586" y="46"/>
                    </a:cubicBezTo>
                    <a:cubicBezTo>
                      <a:pt x="585" y="75"/>
                      <a:pt x="584" y="104"/>
                      <a:pt x="583" y="133"/>
                    </a:cubicBezTo>
                    <a:cubicBezTo>
                      <a:pt x="583" y="140"/>
                      <a:pt x="581" y="142"/>
                      <a:pt x="575" y="143"/>
                    </a:cubicBezTo>
                    <a:cubicBezTo>
                      <a:pt x="563" y="145"/>
                      <a:pt x="551" y="144"/>
                      <a:pt x="541" y="138"/>
                    </a:cubicBezTo>
                    <a:cubicBezTo>
                      <a:pt x="518" y="126"/>
                      <a:pt x="500" y="108"/>
                      <a:pt x="486" y="86"/>
                    </a:cubicBezTo>
                    <a:cubicBezTo>
                      <a:pt x="483" y="80"/>
                      <a:pt x="478" y="74"/>
                      <a:pt x="473" y="69"/>
                    </a:cubicBezTo>
                    <a:cubicBezTo>
                      <a:pt x="467" y="63"/>
                      <a:pt x="456" y="63"/>
                      <a:pt x="449" y="68"/>
                    </a:cubicBezTo>
                    <a:cubicBezTo>
                      <a:pt x="446" y="71"/>
                      <a:pt x="444" y="77"/>
                      <a:pt x="446" y="80"/>
                    </a:cubicBezTo>
                    <a:cubicBezTo>
                      <a:pt x="450" y="91"/>
                      <a:pt x="455" y="103"/>
                      <a:pt x="462" y="113"/>
                    </a:cubicBezTo>
                    <a:cubicBezTo>
                      <a:pt x="489" y="151"/>
                      <a:pt x="527" y="170"/>
                      <a:pt x="572" y="179"/>
                    </a:cubicBezTo>
                    <a:cubicBezTo>
                      <a:pt x="575" y="179"/>
                      <a:pt x="578" y="180"/>
                      <a:pt x="582" y="181"/>
                    </a:cubicBezTo>
                    <a:cubicBezTo>
                      <a:pt x="580" y="182"/>
                      <a:pt x="578" y="182"/>
                      <a:pt x="577" y="182"/>
                    </a:cubicBezTo>
                    <a:cubicBezTo>
                      <a:pt x="538" y="184"/>
                      <a:pt x="507" y="207"/>
                      <a:pt x="475" y="226"/>
                    </a:cubicBezTo>
                    <a:cubicBezTo>
                      <a:pt x="443" y="244"/>
                      <a:pt x="431" y="271"/>
                      <a:pt x="430" y="305"/>
                    </a:cubicBezTo>
                    <a:cubicBezTo>
                      <a:pt x="430" y="317"/>
                      <a:pt x="426" y="326"/>
                      <a:pt x="415" y="334"/>
                    </a:cubicBezTo>
                    <a:cubicBezTo>
                      <a:pt x="398" y="348"/>
                      <a:pt x="382" y="363"/>
                      <a:pt x="366" y="379"/>
                    </a:cubicBezTo>
                    <a:cubicBezTo>
                      <a:pt x="340" y="404"/>
                      <a:pt x="328" y="437"/>
                      <a:pt x="319" y="472"/>
                    </a:cubicBezTo>
                    <a:cubicBezTo>
                      <a:pt x="312" y="501"/>
                      <a:pt x="310" y="530"/>
                      <a:pt x="309" y="560"/>
                    </a:cubicBezTo>
                    <a:cubicBezTo>
                      <a:pt x="309" y="633"/>
                      <a:pt x="307" y="707"/>
                      <a:pt x="306" y="781"/>
                    </a:cubicBezTo>
                    <a:cubicBezTo>
                      <a:pt x="305" y="806"/>
                      <a:pt x="305" y="832"/>
                      <a:pt x="304" y="857"/>
                    </a:cubicBezTo>
                    <a:cubicBezTo>
                      <a:pt x="300" y="904"/>
                      <a:pt x="287" y="949"/>
                      <a:pt x="272" y="993"/>
                    </a:cubicBezTo>
                    <a:cubicBezTo>
                      <a:pt x="262" y="1021"/>
                      <a:pt x="251" y="1048"/>
                      <a:pt x="240" y="1076"/>
                    </a:cubicBezTo>
                    <a:cubicBezTo>
                      <a:pt x="239" y="1078"/>
                      <a:pt x="238" y="1080"/>
                      <a:pt x="237" y="1083"/>
                    </a:cubicBezTo>
                    <a:cubicBezTo>
                      <a:pt x="152" y="1016"/>
                      <a:pt x="90" y="933"/>
                      <a:pt x="51" y="834"/>
                    </a:cubicBezTo>
                    <a:cubicBezTo>
                      <a:pt x="11" y="734"/>
                      <a:pt x="0" y="631"/>
                      <a:pt x="17" y="525"/>
                    </a:cubicBezTo>
                    <a:cubicBezTo>
                      <a:pt x="60" y="257"/>
                      <a:pt x="278" y="57"/>
                      <a:pt x="537" y="30"/>
                    </a:cubicBezTo>
                    <a:cubicBezTo>
                      <a:pt x="825" y="0"/>
                      <a:pt x="1072" y="177"/>
                      <a:pt x="1158" y="420"/>
                    </a:cubicBezTo>
                    <a:cubicBezTo>
                      <a:pt x="1246" y="668"/>
                      <a:pt x="1158" y="927"/>
                      <a:pt x="976" y="10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47"/>
              <p:cNvSpPr/>
              <p:nvPr/>
            </p:nvSpPr>
            <p:spPr bwMode="auto">
              <a:xfrm>
                <a:off x="5500688" y="2435225"/>
                <a:ext cx="674688" cy="428625"/>
              </a:xfrm>
              <a:custGeom>
                <a:avLst/>
                <a:gdLst>
                  <a:gd name="T0" fmla="*/ 263 w 267"/>
                  <a:gd name="T1" fmla="*/ 164 h 169"/>
                  <a:gd name="T2" fmla="*/ 0 w 267"/>
                  <a:gd name="T3" fmla="*/ 169 h 169"/>
                  <a:gd name="T4" fmla="*/ 0 w 267"/>
                  <a:gd name="T5" fmla="*/ 134 h 169"/>
                  <a:gd name="T6" fmla="*/ 1 w 267"/>
                  <a:gd name="T7" fmla="*/ 41 h 169"/>
                  <a:gd name="T8" fmla="*/ 8 w 267"/>
                  <a:gd name="T9" fmla="*/ 31 h 169"/>
                  <a:gd name="T10" fmla="*/ 184 w 267"/>
                  <a:gd name="T11" fmla="*/ 11 h 169"/>
                  <a:gd name="T12" fmla="*/ 267 w 267"/>
                  <a:gd name="T13" fmla="*/ 28 h 169"/>
                  <a:gd name="T14" fmla="*/ 263 w 267"/>
                  <a:gd name="T15" fmla="*/ 16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69">
                    <a:moveTo>
                      <a:pt x="263" y="164"/>
                    </a:moveTo>
                    <a:cubicBezTo>
                      <a:pt x="175" y="144"/>
                      <a:pt x="88" y="136"/>
                      <a:pt x="0" y="169"/>
                    </a:cubicBezTo>
                    <a:cubicBezTo>
                      <a:pt x="0" y="156"/>
                      <a:pt x="0" y="145"/>
                      <a:pt x="0" y="134"/>
                    </a:cubicBezTo>
                    <a:cubicBezTo>
                      <a:pt x="1" y="103"/>
                      <a:pt x="1" y="72"/>
                      <a:pt x="1" y="41"/>
                    </a:cubicBezTo>
                    <a:cubicBezTo>
                      <a:pt x="1" y="35"/>
                      <a:pt x="3" y="33"/>
                      <a:pt x="8" y="31"/>
                    </a:cubicBezTo>
                    <a:cubicBezTo>
                      <a:pt x="65" y="8"/>
                      <a:pt x="124" y="0"/>
                      <a:pt x="184" y="11"/>
                    </a:cubicBezTo>
                    <a:cubicBezTo>
                      <a:pt x="212" y="16"/>
                      <a:pt x="239" y="22"/>
                      <a:pt x="267" y="28"/>
                    </a:cubicBezTo>
                    <a:cubicBezTo>
                      <a:pt x="265" y="74"/>
                      <a:pt x="264" y="119"/>
                      <a:pt x="263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48"/>
              <p:cNvSpPr/>
              <p:nvPr/>
            </p:nvSpPr>
            <p:spPr bwMode="auto">
              <a:xfrm>
                <a:off x="5540375" y="2898775"/>
                <a:ext cx="604838" cy="293688"/>
              </a:xfrm>
              <a:custGeom>
                <a:avLst/>
                <a:gdLst>
                  <a:gd name="T0" fmla="*/ 0 w 239"/>
                  <a:gd name="T1" fmla="*/ 35 h 116"/>
                  <a:gd name="T2" fmla="*/ 129 w 239"/>
                  <a:gd name="T3" fmla="*/ 5 h 116"/>
                  <a:gd name="T4" fmla="*/ 221 w 239"/>
                  <a:gd name="T5" fmla="*/ 17 h 116"/>
                  <a:gd name="T6" fmla="*/ 239 w 239"/>
                  <a:gd name="T7" fmla="*/ 22 h 116"/>
                  <a:gd name="T8" fmla="*/ 232 w 239"/>
                  <a:gd name="T9" fmla="*/ 35 h 116"/>
                  <a:gd name="T10" fmla="*/ 144 w 239"/>
                  <a:gd name="T11" fmla="*/ 107 h 116"/>
                  <a:gd name="T12" fmla="*/ 93 w 239"/>
                  <a:gd name="T13" fmla="*/ 107 h 116"/>
                  <a:gd name="T14" fmla="*/ 60 w 239"/>
                  <a:gd name="T15" fmla="*/ 87 h 116"/>
                  <a:gd name="T16" fmla="*/ 0 w 239"/>
                  <a:gd name="T17" fmla="*/ 3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116">
                    <a:moveTo>
                      <a:pt x="0" y="35"/>
                    </a:moveTo>
                    <a:cubicBezTo>
                      <a:pt x="42" y="11"/>
                      <a:pt x="83" y="0"/>
                      <a:pt x="129" y="5"/>
                    </a:cubicBezTo>
                    <a:cubicBezTo>
                      <a:pt x="159" y="9"/>
                      <a:pt x="190" y="13"/>
                      <a:pt x="221" y="17"/>
                    </a:cubicBezTo>
                    <a:cubicBezTo>
                      <a:pt x="227" y="18"/>
                      <a:pt x="232" y="20"/>
                      <a:pt x="239" y="22"/>
                    </a:cubicBezTo>
                    <a:cubicBezTo>
                      <a:pt x="236" y="27"/>
                      <a:pt x="234" y="32"/>
                      <a:pt x="232" y="35"/>
                    </a:cubicBezTo>
                    <a:cubicBezTo>
                      <a:pt x="207" y="65"/>
                      <a:pt x="178" y="89"/>
                      <a:pt x="144" y="107"/>
                    </a:cubicBezTo>
                    <a:cubicBezTo>
                      <a:pt x="127" y="116"/>
                      <a:pt x="109" y="115"/>
                      <a:pt x="93" y="107"/>
                    </a:cubicBezTo>
                    <a:cubicBezTo>
                      <a:pt x="81" y="101"/>
                      <a:pt x="70" y="95"/>
                      <a:pt x="60" y="87"/>
                    </a:cubicBezTo>
                    <a:cubicBezTo>
                      <a:pt x="40" y="71"/>
                      <a:pt x="21" y="5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49"/>
              <p:cNvSpPr/>
              <p:nvPr/>
            </p:nvSpPr>
            <p:spPr bwMode="auto">
              <a:xfrm>
                <a:off x="5513388" y="2133600"/>
                <a:ext cx="661988" cy="263525"/>
              </a:xfrm>
              <a:custGeom>
                <a:avLst/>
                <a:gdLst>
                  <a:gd name="T0" fmla="*/ 0 w 262"/>
                  <a:gd name="T1" fmla="*/ 103 h 104"/>
                  <a:gd name="T2" fmla="*/ 24 w 262"/>
                  <a:gd name="T3" fmla="*/ 55 h 104"/>
                  <a:gd name="T4" fmla="*/ 31 w 262"/>
                  <a:gd name="T5" fmla="*/ 50 h 104"/>
                  <a:gd name="T6" fmla="*/ 118 w 262"/>
                  <a:gd name="T7" fmla="*/ 3 h 104"/>
                  <a:gd name="T8" fmla="*/ 131 w 262"/>
                  <a:gd name="T9" fmla="*/ 3 h 104"/>
                  <a:gd name="T10" fmla="*/ 213 w 262"/>
                  <a:gd name="T11" fmla="*/ 39 h 104"/>
                  <a:gd name="T12" fmla="*/ 242 w 262"/>
                  <a:gd name="T13" fmla="*/ 56 h 104"/>
                  <a:gd name="T14" fmla="*/ 260 w 262"/>
                  <a:gd name="T15" fmla="*/ 96 h 104"/>
                  <a:gd name="T16" fmla="*/ 251 w 262"/>
                  <a:gd name="T17" fmla="*/ 102 h 104"/>
                  <a:gd name="T18" fmla="*/ 151 w 262"/>
                  <a:gd name="T19" fmla="*/ 76 h 104"/>
                  <a:gd name="T20" fmla="*/ 40 w 262"/>
                  <a:gd name="T21" fmla="*/ 88 h 104"/>
                  <a:gd name="T22" fmla="*/ 0 w 262"/>
                  <a:gd name="T23" fmla="*/ 10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04">
                    <a:moveTo>
                      <a:pt x="0" y="103"/>
                    </a:moveTo>
                    <a:cubicBezTo>
                      <a:pt x="3" y="84"/>
                      <a:pt x="11" y="68"/>
                      <a:pt x="24" y="55"/>
                    </a:cubicBezTo>
                    <a:cubicBezTo>
                      <a:pt x="26" y="53"/>
                      <a:pt x="29" y="51"/>
                      <a:pt x="31" y="50"/>
                    </a:cubicBezTo>
                    <a:cubicBezTo>
                      <a:pt x="63" y="40"/>
                      <a:pt x="90" y="21"/>
                      <a:pt x="118" y="3"/>
                    </a:cubicBezTo>
                    <a:cubicBezTo>
                      <a:pt x="122" y="1"/>
                      <a:pt x="126" y="0"/>
                      <a:pt x="131" y="3"/>
                    </a:cubicBezTo>
                    <a:cubicBezTo>
                      <a:pt x="158" y="15"/>
                      <a:pt x="186" y="27"/>
                      <a:pt x="213" y="39"/>
                    </a:cubicBezTo>
                    <a:cubicBezTo>
                      <a:pt x="223" y="44"/>
                      <a:pt x="233" y="50"/>
                      <a:pt x="242" y="56"/>
                    </a:cubicBezTo>
                    <a:cubicBezTo>
                      <a:pt x="255" y="66"/>
                      <a:pt x="262" y="79"/>
                      <a:pt x="260" y="96"/>
                    </a:cubicBezTo>
                    <a:cubicBezTo>
                      <a:pt x="260" y="102"/>
                      <a:pt x="258" y="104"/>
                      <a:pt x="251" y="102"/>
                    </a:cubicBezTo>
                    <a:cubicBezTo>
                      <a:pt x="218" y="93"/>
                      <a:pt x="185" y="84"/>
                      <a:pt x="151" y="76"/>
                    </a:cubicBezTo>
                    <a:cubicBezTo>
                      <a:pt x="113" y="68"/>
                      <a:pt x="76" y="74"/>
                      <a:pt x="40" y="88"/>
                    </a:cubicBezTo>
                    <a:cubicBezTo>
                      <a:pt x="27" y="93"/>
                      <a:pt x="14" y="98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50"/>
              <p:cNvSpPr/>
              <p:nvPr/>
            </p:nvSpPr>
            <p:spPr bwMode="auto">
              <a:xfrm>
                <a:off x="5165725" y="2574925"/>
                <a:ext cx="223838" cy="455613"/>
              </a:xfrm>
              <a:custGeom>
                <a:avLst/>
                <a:gdLst>
                  <a:gd name="T0" fmla="*/ 15 w 88"/>
                  <a:gd name="T1" fmla="*/ 180 h 180"/>
                  <a:gd name="T2" fmla="*/ 83 w 88"/>
                  <a:gd name="T3" fmla="*/ 0 h 180"/>
                  <a:gd name="T4" fmla="*/ 84 w 88"/>
                  <a:gd name="T5" fmla="*/ 7 h 180"/>
                  <a:gd name="T6" fmla="*/ 87 w 88"/>
                  <a:gd name="T7" fmla="*/ 120 h 180"/>
                  <a:gd name="T8" fmla="*/ 80 w 88"/>
                  <a:gd name="T9" fmla="*/ 131 h 180"/>
                  <a:gd name="T10" fmla="*/ 63 w 88"/>
                  <a:gd name="T11" fmla="*/ 139 h 180"/>
                  <a:gd name="T12" fmla="*/ 15 w 88"/>
                  <a:gd name="T1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80">
                    <a:moveTo>
                      <a:pt x="15" y="180"/>
                    </a:moveTo>
                    <a:cubicBezTo>
                      <a:pt x="0" y="106"/>
                      <a:pt x="31" y="34"/>
                      <a:pt x="83" y="0"/>
                    </a:cubicBezTo>
                    <a:cubicBezTo>
                      <a:pt x="84" y="2"/>
                      <a:pt x="84" y="4"/>
                      <a:pt x="84" y="7"/>
                    </a:cubicBezTo>
                    <a:cubicBezTo>
                      <a:pt x="85" y="44"/>
                      <a:pt x="86" y="82"/>
                      <a:pt x="87" y="120"/>
                    </a:cubicBezTo>
                    <a:cubicBezTo>
                      <a:pt x="88" y="126"/>
                      <a:pt x="85" y="129"/>
                      <a:pt x="80" y="131"/>
                    </a:cubicBezTo>
                    <a:cubicBezTo>
                      <a:pt x="74" y="133"/>
                      <a:pt x="68" y="136"/>
                      <a:pt x="63" y="139"/>
                    </a:cubicBezTo>
                    <a:cubicBezTo>
                      <a:pt x="43" y="148"/>
                      <a:pt x="26" y="160"/>
                      <a:pt x="15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51"/>
              <p:cNvSpPr/>
              <p:nvPr/>
            </p:nvSpPr>
            <p:spPr bwMode="auto">
              <a:xfrm>
                <a:off x="6294438" y="2574925"/>
                <a:ext cx="209550" cy="439738"/>
              </a:xfrm>
              <a:custGeom>
                <a:avLst/>
                <a:gdLst>
                  <a:gd name="T0" fmla="*/ 76 w 83"/>
                  <a:gd name="T1" fmla="*/ 174 h 174"/>
                  <a:gd name="T2" fmla="*/ 4 w 83"/>
                  <a:gd name="T3" fmla="*/ 131 h 174"/>
                  <a:gd name="T4" fmla="*/ 0 w 83"/>
                  <a:gd name="T5" fmla="*/ 123 h 174"/>
                  <a:gd name="T6" fmla="*/ 4 w 83"/>
                  <a:gd name="T7" fmla="*/ 27 h 174"/>
                  <a:gd name="T8" fmla="*/ 6 w 83"/>
                  <a:gd name="T9" fmla="*/ 0 h 174"/>
                  <a:gd name="T10" fmla="*/ 76 w 83"/>
                  <a:gd name="T1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74">
                    <a:moveTo>
                      <a:pt x="76" y="174"/>
                    </a:moveTo>
                    <a:cubicBezTo>
                      <a:pt x="52" y="159"/>
                      <a:pt x="28" y="146"/>
                      <a:pt x="4" y="131"/>
                    </a:cubicBezTo>
                    <a:cubicBezTo>
                      <a:pt x="2" y="130"/>
                      <a:pt x="0" y="126"/>
                      <a:pt x="0" y="123"/>
                    </a:cubicBezTo>
                    <a:cubicBezTo>
                      <a:pt x="1" y="91"/>
                      <a:pt x="3" y="59"/>
                      <a:pt x="4" y="27"/>
                    </a:cubicBezTo>
                    <a:cubicBezTo>
                      <a:pt x="5" y="18"/>
                      <a:pt x="5" y="9"/>
                      <a:pt x="6" y="0"/>
                    </a:cubicBezTo>
                    <a:cubicBezTo>
                      <a:pt x="45" y="13"/>
                      <a:pt x="83" y="109"/>
                      <a:pt x="76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52"/>
              <p:cNvSpPr/>
              <p:nvPr/>
            </p:nvSpPr>
            <p:spPr bwMode="auto">
              <a:xfrm>
                <a:off x="5902325" y="3968750"/>
                <a:ext cx="82550" cy="236538"/>
              </a:xfrm>
              <a:custGeom>
                <a:avLst/>
                <a:gdLst>
                  <a:gd name="T0" fmla="*/ 0 w 33"/>
                  <a:gd name="T1" fmla="*/ 93 h 93"/>
                  <a:gd name="T2" fmla="*/ 0 w 33"/>
                  <a:gd name="T3" fmla="*/ 18 h 93"/>
                  <a:gd name="T4" fmla="*/ 4 w 33"/>
                  <a:gd name="T5" fmla="*/ 11 h 93"/>
                  <a:gd name="T6" fmla="*/ 25 w 33"/>
                  <a:gd name="T7" fmla="*/ 0 h 93"/>
                  <a:gd name="T8" fmla="*/ 0 w 33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93">
                    <a:moveTo>
                      <a:pt x="0" y="93"/>
                    </a:moveTo>
                    <a:cubicBezTo>
                      <a:pt x="0" y="67"/>
                      <a:pt x="0" y="42"/>
                      <a:pt x="0" y="18"/>
                    </a:cubicBezTo>
                    <a:cubicBezTo>
                      <a:pt x="0" y="16"/>
                      <a:pt x="2" y="13"/>
                      <a:pt x="4" y="11"/>
                    </a:cubicBezTo>
                    <a:cubicBezTo>
                      <a:pt x="11" y="8"/>
                      <a:pt x="17" y="4"/>
                      <a:pt x="25" y="0"/>
                    </a:cubicBezTo>
                    <a:cubicBezTo>
                      <a:pt x="23" y="33"/>
                      <a:pt x="33" y="67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53"/>
              <p:cNvSpPr/>
              <p:nvPr/>
            </p:nvSpPr>
            <p:spPr bwMode="auto">
              <a:xfrm>
                <a:off x="5765800" y="3756025"/>
                <a:ext cx="58738" cy="157163"/>
              </a:xfrm>
              <a:custGeom>
                <a:avLst/>
                <a:gdLst>
                  <a:gd name="T0" fmla="*/ 23 w 23"/>
                  <a:gd name="T1" fmla="*/ 62 h 62"/>
                  <a:gd name="T2" fmla="*/ 3 w 23"/>
                  <a:gd name="T3" fmla="*/ 41 h 62"/>
                  <a:gd name="T4" fmla="*/ 0 w 23"/>
                  <a:gd name="T5" fmla="*/ 14 h 62"/>
                  <a:gd name="T6" fmla="*/ 13 w 23"/>
                  <a:gd name="T7" fmla="*/ 0 h 62"/>
                  <a:gd name="T8" fmla="*/ 23 w 23"/>
                  <a:gd name="T9" fmla="*/ 1 h 62"/>
                  <a:gd name="T10" fmla="*/ 23 w 23"/>
                  <a:gd name="T1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62">
                    <a:moveTo>
                      <a:pt x="23" y="62"/>
                    </a:moveTo>
                    <a:cubicBezTo>
                      <a:pt x="12" y="61"/>
                      <a:pt x="4" y="53"/>
                      <a:pt x="3" y="41"/>
                    </a:cubicBezTo>
                    <a:cubicBezTo>
                      <a:pt x="1" y="32"/>
                      <a:pt x="1" y="23"/>
                      <a:pt x="0" y="14"/>
                    </a:cubicBezTo>
                    <a:cubicBezTo>
                      <a:pt x="0" y="3"/>
                      <a:pt x="2" y="1"/>
                      <a:pt x="13" y="0"/>
                    </a:cubicBezTo>
                    <a:cubicBezTo>
                      <a:pt x="16" y="0"/>
                      <a:pt x="19" y="1"/>
                      <a:pt x="23" y="1"/>
                    </a:cubicBezTo>
                    <a:cubicBezTo>
                      <a:pt x="23" y="22"/>
                      <a:pt x="23" y="42"/>
                      <a:pt x="2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54"/>
              <p:cNvSpPr/>
              <p:nvPr/>
            </p:nvSpPr>
            <p:spPr bwMode="auto">
              <a:xfrm>
                <a:off x="5867400" y="3529013"/>
                <a:ext cx="107950" cy="68263"/>
              </a:xfrm>
              <a:custGeom>
                <a:avLst/>
                <a:gdLst>
                  <a:gd name="T0" fmla="*/ 19 w 43"/>
                  <a:gd name="T1" fmla="*/ 26 h 27"/>
                  <a:gd name="T2" fmla="*/ 16 w 43"/>
                  <a:gd name="T3" fmla="*/ 26 h 27"/>
                  <a:gd name="T4" fmla="*/ 0 w 43"/>
                  <a:gd name="T5" fmla="*/ 22 h 27"/>
                  <a:gd name="T6" fmla="*/ 7 w 43"/>
                  <a:gd name="T7" fmla="*/ 4 h 27"/>
                  <a:gd name="T8" fmla="*/ 9 w 43"/>
                  <a:gd name="T9" fmla="*/ 2 h 27"/>
                  <a:gd name="T10" fmla="*/ 39 w 43"/>
                  <a:gd name="T11" fmla="*/ 14 h 27"/>
                  <a:gd name="T12" fmla="*/ 33 w 43"/>
                  <a:gd name="T13" fmla="*/ 26 h 27"/>
                  <a:gd name="T14" fmla="*/ 19 w 43"/>
                  <a:gd name="T15" fmla="*/ 27 h 27"/>
                  <a:gd name="T16" fmla="*/ 19 w 43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27">
                    <a:moveTo>
                      <a:pt x="19" y="26"/>
                    </a:moveTo>
                    <a:cubicBezTo>
                      <a:pt x="18" y="26"/>
                      <a:pt x="17" y="27"/>
                      <a:pt x="16" y="26"/>
                    </a:cubicBezTo>
                    <a:cubicBezTo>
                      <a:pt x="10" y="25"/>
                      <a:pt x="5" y="23"/>
                      <a:pt x="0" y="22"/>
                    </a:cubicBezTo>
                    <a:cubicBezTo>
                      <a:pt x="3" y="16"/>
                      <a:pt x="5" y="10"/>
                      <a:pt x="7" y="4"/>
                    </a:cubicBezTo>
                    <a:cubicBezTo>
                      <a:pt x="8" y="3"/>
                      <a:pt x="9" y="2"/>
                      <a:pt x="9" y="2"/>
                    </a:cubicBezTo>
                    <a:cubicBezTo>
                      <a:pt x="15" y="0"/>
                      <a:pt x="37" y="8"/>
                      <a:pt x="39" y="14"/>
                    </a:cubicBezTo>
                    <a:cubicBezTo>
                      <a:pt x="43" y="21"/>
                      <a:pt x="41" y="24"/>
                      <a:pt x="33" y="26"/>
                    </a:cubicBezTo>
                    <a:cubicBezTo>
                      <a:pt x="29" y="26"/>
                      <a:pt x="24" y="26"/>
                      <a:pt x="19" y="27"/>
                    </a:cubicBezTo>
                    <a:cubicBezTo>
                      <a:pt x="19" y="27"/>
                      <a:pt x="19" y="26"/>
                      <a:pt x="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55"/>
              <p:cNvSpPr>
                <a:spLocks noEditPoints="1"/>
              </p:cNvSpPr>
              <p:nvPr/>
            </p:nvSpPr>
            <p:spPr bwMode="auto">
              <a:xfrm>
                <a:off x="5922963" y="4691063"/>
                <a:ext cx="87313" cy="150813"/>
              </a:xfrm>
              <a:custGeom>
                <a:avLst/>
                <a:gdLst>
                  <a:gd name="T0" fmla="*/ 35 w 35"/>
                  <a:gd name="T1" fmla="*/ 32 h 60"/>
                  <a:gd name="T2" fmla="*/ 32 w 35"/>
                  <a:gd name="T3" fmla="*/ 48 h 60"/>
                  <a:gd name="T4" fmla="*/ 18 w 35"/>
                  <a:gd name="T5" fmla="*/ 58 h 60"/>
                  <a:gd name="T6" fmla="*/ 4 w 35"/>
                  <a:gd name="T7" fmla="*/ 49 h 60"/>
                  <a:gd name="T8" fmla="*/ 1 w 35"/>
                  <a:gd name="T9" fmla="*/ 12 h 60"/>
                  <a:gd name="T10" fmla="*/ 16 w 35"/>
                  <a:gd name="T11" fmla="*/ 1 h 60"/>
                  <a:gd name="T12" fmla="*/ 31 w 35"/>
                  <a:gd name="T13" fmla="*/ 11 h 60"/>
                  <a:gd name="T14" fmla="*/ 35 w 35"/>
                  <a:gd name="T15" fmla="*/ 32 h 60"/>
                  <a:gd name="T16" fmla="*/ 29 w 35"/>
                  <a:gd name="T17" fmla="*/ 34 h 60"/>
                  <a:gd name="T18" fmla="*/ 24 w 35"/>
                  <a:gd name="T19" fmla="*/ 11 h 60"/>
                  <a:gd name="T20" fmla="*/ 14 w 35"/>
                  <a:gd name="T21" fmla="*/ 3 h 60"/>
                  <a:gd name="T22" fmla="*/ 5 w 35"/>
                  <a:gd name="T23" fmla="*/ 14 h 60"/>
                  <a:gd name="T24" fmla="*/ 7 w 35"/>
                  <a:gd name="T25" fmla="*/ 39 h 60"/>
                  <a:gd name="T26" fmla="*/ 19 w 35"/>
                  <a:gd name="T27" fmla="*/ 56 h 60"/>
                  <a:gd name="T28" fmla="*/ 29 w 35"/>
                  <a:gd name="T29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60">
                    <a:moveTo>
                      <a:pt x="35" y="32"/>
                    </a:moveTo>
                    <a:cubicBezTo>
                      <a:pt x="34" y="38"/>
                      <a:pt x="34" y="44"/>
                      <a:pt x="32" y="48"/>
                    </a:cubicBezTo>
                    <a:cubicBezTo>
                      <a:pt x="29" y="52"/>
                      <a:pt x="23" y="56"/>
                      <a:pt x="18" y="58"/>
                    </a:cubicBezTo>
                    <a:cubicBezTo>
                      <a:pt x="12" y="60"/>
                      <a:pt x="5" y="56"/>
                      <a:pt x="4" y="49"/>
                    </a:cubicBezTo>
                    <a:cubicBezTo>
                      <a:pt x="1" y="37"/>
                      <a:pt x="0" y="24"/>
                      <a:pt x="1" y="12"/>
                    </a:cubicBezTo>
                    <a:cubicBezTo>
                      <a:pt x="2" y="5"/>
                      <a:pt x="8" y="1"/>
                      <a:pt x="16" y="1"/>
                    </a:cubicBezTo>
                    <a:cubicBezTo>
                      <a:pt x="24" y="0"/>
                      <a:pt x="29" y="4"/>
                      <a:pt x="31" y="11"/>
                    </a:cubicBezTo>
                    <a:cubicBezTo>
                      <a:pt x="33" y="18"/>
                      <a:pt x="34" y="25"/>
                      <a:pt x="35" y="32"/>
                    </a:cubicBezTo>
                    <a:close/>
                    <a:moveTo>
                      <a:pt x="29" y="34"/>
                    </a:moveTo>
                    <a:cubicBezTo>
                      <a:pt x="28" y="28"/>
                      <a:pt x="27" y="19"/>
                      <a:pt x="24" y="11"/>
                    </a:cubicBezTo>
                    <a:cubicBezTo>
                      <a:pt x="23" y="7"/>
                      <a:pt x="17" y="3"/>
                      <a:pt x="14" y="3"/>
                    </a:cubicBezTo>
                    <a:cubicBezTo>
                      <a:pt x="10" y="4"/>
                      <a:pt x="6" y="10"/>
                      <a:pt x="5" y="14"/>
                    </a:cubicBezTo>
                    <a:cubicBezTo>
                      <a:pt x="4" y="22"/>
                      <a:pt x="5" y="31"/>
                      <a:pt x="7" y="39"/>
                    </a:cubicBezTo>
                    <a:cubicBezTo>
                      <a:pt x="8" y="51"/>
                      <a:pt x="13" y="57"/>
                      <a:pt x="19" y="56"/>
                    </a:cubicBezTo>
                    <a:cubicBezTo>
                      <a:pt x="30" y="54"/>
                      <a:pt x="28" y="45"/>
                      <a:pt x="2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56"/>
              <p:cNvSpPr>
                <a:spLocks noEditPoints="1"/>
              </p:cNvSpPr>
              <p:nvPr/>
            </p:nvSpPr>
            <p:spPr bwMode="auto">
              <a:xfrm>
                <a:off x="5659438" y="4687888"/>
                <a:ext cx="107950" cy="144463"/>
              </a:xfrm>
              <a:custGeom>
                <a:avLst/>
                <a:gdLst>
                  <a:gd name="T0" fmla="*/ 6 w 43"/>
                  <a:gd name="T1" fmla="*/ 57 h 57"/>
                  <a:gd name="T2" fmla="*/ 28 w 43"/>
                  <a:gd name="T3" fmla="*/ 32 h 57"/>
                  <a:gd name="T4" fmla="*/ 10 w 43"/>
                  <a:gd name="T5" fmla="*/ 34 h 57"/>
                  <a:gd name="T6" fmla="*/ 1 w 43"/>
                  <a:gd name="T7" fmla="*/ 15 h 57"/>
                  <a:gd name="T8" fmla="*/ 17 w 43"/>
                  <a:gd name="T9" fmla="*/ 0 h 57"/>
                  <a:gd name="T10" fmla="*/ 35 w 43"/>
                  <a:gd name="T11" fmla="*/ 11 h 57"/>
                  <a:gd name="T12" fmla="*/ 6 w 43"/>
                  <a:gd name="T13" fmla="*/ 57 h 57"/>
                  <a:gd name="T14" fmla="*/ 30 w 43"/>
                  <a:gd name="T15" fmla="*/ 18 h 57"/>
                  <a:gd name="T16" fmla="*/ 18 w 43"/>
                  <a:gd name="T17" fmla="*/ 3 h 57"/>
                  <a:gd name="T18" fmla="*/ 7 w 43"/>
                  <a:gd name="T19" fmla="*/ 17 h 57"/>
                  <a:gd name="T20" fmla="*/ 19 w 43"/>
                  <a:gd name="T21" fmla="*/ 32 h 57"/>
                  <a:gd name="T22" fmla="*/ 30 w 43"/>
                  <a:gd name="T23" fmla="*/ 1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57">
                    <a:moveTo>
                      <a:pt x="6" y="57"/>
                    </a:moveTo>
                    <a:cubicBezTo>
                      <a:pt x="18" y="52"/>
                      <a:pt x="27" y="45"/>
                      <a:pt x="28" y="32"/>
                    </a:cubicBezTo>
                    <a:cubicBezTo>
                      <a:pt x="22" y="33"/>
                      <a:pt x="15" y="35"/>
                      <a:pt x="10" y="34"/>
                    </a:cubicBezTo>
                    <a:cubicBezTo>
                      <a:pt x="0" y="31"/>
                      <a:pt x="0" y="23"/>
                      <a:pt x="1" y="15"/>
                    </a:cubicBezTo>
                    <a:cubicBezTo>
                      <a:pt x="2" y="7"/>
                      <a:pt x="9" y="1"/>
                      <a:pt x="17" y="0"/>
                    </a:cubicBezTo>
                    <a:cubicBezTo>
                      <a:pt x="26" y="0"/>
                      <a:pt x="32" y="3"/>
                      <a:pt x="35" y="11"/>
                    </a:cubicBezTo>
                    <a:cubicBezTo>
                      <a:pt x="43" y="31"/>
                      <a:pt x="28" y="55"/>
                      <a:pt x="6" y="57"/>
                    </a:cubicBezTo>
                    <a:close/>
                    <a:moveTo>
                      <a:pt x="30" y="18"/>
                    </a:moveTo>
                    <a:cubicBezTo>
                      <a:pt x="30" y="9"/>
                      <a:pt x="25" y="3"/>
                      <a:pt x="18" y="3"/>
                    </a:cubicBezTo>
                    <a:cubicBezTo>
                      <a:pt x="12" y="2"/>
                      <a:pt x="7" y="8"/>
                      <a:pt x="7" y="17"/>
                    </a:cubicBezTo>
                    <a:cubicBezTo>
                      <a:pt x="7" y="25"/>
                      <a:pt x="12" y="32"/>
                      <a:pt x="19" y="32"/>
                    </a:cubicBezTo>
                    <a:cubicBezTo>
                      <a:pt x="25" y="32"/>
                      <a:pt x="30" y="26"/>
                      <a:pt x="3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57"/>
              <p:cNvSpPr/>
              <p:nvPr/>
            </p:nvSpPr>
            <p:spPr bwMode="auto">
              <a:xfrm>
                <a:off x="6127750" y="4652963"/>
                <a:ext cx="107950" cy="150813"/>
              </a:xfrm>
              <a:custGeom>
                <a:avLst/>
                <a:gdLst>
                  <a:gd name="T0" fmla="*/ 31 w 43"/>
                  <a:gd name="T1" fmla="*/ 57 h 60"/>
                  <a:gd name="T2" fmla="*/ 13 w 43"/>
                  <a:gd name="T3" fmla="*/ 53 h 60"/>
                  <a:gd name="T4" fmla="*/ 26 w 43"/>
                  <a:gd name="T5" fmla="*/ 0 h 60"/>
                  <a:gd name="T6" fmla="*/ 14 w 43"/>
                  <a:gd name="T7" fmla="*/ 32 h 60"/>
                  <a:gd name="T8" fmla="*/ 35 w 43"/>
                  <a:gd name="T9" fmla="*/ 26 h 60"/>
                  <a:gd name="T10" fmla="*/ 42 w 43"/>
                  <a:gd name="T11" fmla="*/ 42 h 60"/>
                  <a:gd name="T12" fmla="*/ 31 w 43"/>
                  <a:gd name="T13" fmla="*/ 58 h 60"/>
                  <a:gd name="T14" fmla="*/ 33 w 43"/>
                  <a:gd name="T15" fmla="*/ 33 h 60"/>
                  <a:gd name="T16" fmla="*/ 22 w 43"/>
                  <a:gd name="T17" fmla="*/ 30 h 60"/>
                  <a:gd name="T18" fmla="*/ 15 w 43"/>
                  <a:gd name="T19" fmla="*/ 41 h 60"/>
                  <a:gd name="T20" fmla="*/ 31 w 43"/>
                  <a:gd name="T21" fmla="*/ 5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60">
                    <a:moveTo>
                      <a:pt x="31" y="57"/>
                    </a:moveTo>
                    <a:cubicBezTo>
                      <a:pt x="24" y="60"/>
                      <a:pt x="18" y="59"/>
                      <a:pt x="13" y="53"/>
                    </a:cubicBezTo>
                    <a:cubicBezTo>
                      <a:pt x="0" y="37"/>
                      <a:pt x="6" y="8"/>
                      <a:pt x="26" y="0"/>
                    </a:cubicBezTo>
                    <a:cubicBezTo>
                      <a:pt x="13" y="14"/>
                      <a:pt x="11" y="20"/>
                      <a:pt x="14" y="32"/>
                    </a:cubicBezTo>
                    <a:cubicBezTo>
                      <a:pt x="20" y="26"/>
                      <a:pt x="27" y="19"/>
                      <a:pt x="35" y="26"/>
                    </a:cubicBezTo>
                    <a:cubicBezTo>
                      <a:pt x="39" y="29"/>
                      <a:pt x="42" y="36"/>
                      <a:pt x="42" y="42"/>
                    </a:cubicBezTo>
                    <a:cubicBezTo>
                      <a:pt x="43" y="49"/>
                      <a:pt x="39" y="55"/>
                      <a:pt x="31" y="58"/>
                    </a:cubicBezTo>
                    <a:cubicBezTo>
                      <a:pt x="39" y="49"/>
                      <a:pt x="40" y="39"/>
                      <a:pt x="33" y="33"/>
                    </a:cubicBezTo>
                    <a:cubicBezTo>
                      <a:pt x="30" y="30"/>
                      <a:pt x="24" y="29"/>
                      <a:pt x="22" y="30"/>
                    </a:cubicBezTo>
                    <a:cubicBezTo>
                      <a:pt x="18" y="32"/>
                      <a:pt x="15" y="37"/>
                      <a:pt x="15" y="41"/>
                    </a:cubicBezTo>
                    <a:cubicBezTo>
                      <a:pt x="15" y="50"/>
                      <a:pt x="21" y="55"/>
                      <a:pt x="3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58"/>
              <p:cNvSpPr/>
              <p:nvPr/>
            </p:nvSpPr>
            <p:spPr bwMode="auto">
              <a:xfrm>
                <a:off x="5429250" y="4665663"/>
                <a:ext cx="76200" cy="141288"/>
              </a:xfrm>
              <a:custGeom>
                <a:avLst/>
                <a:gdLst>
                  <a:gd name="T0" fmla="*/ 25 w 30"/>
                  <a:gd name="T1" fmla="*/ 56 h 56"/>
                  <a:gd name="T2" fmla="*/ 0 w 30"/>
                  <a:gd name="T3" fmla="*/ 50 h 56"/>
                  <a:gd name="T4" fmla="*/ 13 w 30"/>
                  <a:gd name="T5" fmla="*/ 40 h 56"/>
                  <a:gd name="T6" fmla="*/ 22 w 30"/>
                  <a:gd name="T7" fmla="*/ 4 h 56"/>
                  <a:gd name="T8" fmla="*/ 7 w 30"/>
                  <a:gd name="T9" fmla="*/ 5 h 56"/>
                  <a:gd name="T10" fmla="*/ 7 w 30"/>
                  <a:gd name="T11" fmla="*/ 3 h 56"/>
                  <a:gd name="T12" fmla="*/ 30 w 30"/>
                  <a:gd name="T13" fmla="*/ 0 h 56"/>
                  <a:gd name="T14" fmla="*/ 19 w 30"/>
                  <a:gd name="T15" fmla="*/ 40 h 56"/>
                  <a:gd name="T16" fmla="*/ 25 w 30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6">
                    <a:moveTo>
                      <a:pt x="25" y="56"/>
                    </a:moveTo>
                    <a:cubicBezTo>
                      <a:pt x="17" y="54"/>
                      <a:pt x="8" y="52"/>
                      <a:pt x="0" y="50"/>
                    </a:cubicBezTo>
                    <a:cubicBezTo>
                      <a:pt x="10" y="50"/>
                      <a:pt x="10" y="50"/>
                      <a:pt x="13" y="40"/>
                    </a:cubicBezTo>
                    <a:cubicBezTo>
                      <a:pt x="16" y="28"/>
                      <a:pt x="19" y="17"/>
                      <a:pt x="22" y="4"/>
                    </a:cubicBezTo>
                    <a:cubicBezTo>
                      <a:pt x="16" y="4"/>
                      <a:pt x="11" y="5"/>
                      <a:pt x="7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14" y="2"/>
                      <a:pt x="21" y="1"/>
                      <a:pt x="30" y="0"/>
                    </a:cubicBezTo>
                    <a:cubicBezTo>
                      <a:pt x="26" y="14"/>
                      <a:pt x="23" y="27"/>
                      <a:pt x="19" y="40"/>
                    </a:cubicBezTo>
                    <a:cubicBezTo>
                      <a:pt x="17" y="46"/>
                      <a:pt x="15" y="53"/>
                      <a:pt x="25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33" name="文本占位符 65"/>
          <p:cNvSpPr>
            <a:spLocks noGrp="1"/>
          </p:cNvSpPr>
          <p:nvPr>
            <p:ph type="body" idx="17" hasCustomPrompt="1"/>
          </p:nvPr>
        </p:nvSpPr>
        <p:spPr>
          <a:xfrm>
            <a:off x="1097899" y="253874"/>
            <a:ext cx="2649600" cy="6059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none" lIns="72000" tIns="0" rIns="252000" bIns="0" anchor="ctr" anchorCtr="0">
            <a:sp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spc="0">
                <a:solidFill>
                  <a:srgbClr val="FFFFFF"/>
                </a:solidFill>
                <a:latin typeface="+mj-ea"/>
                <a:ea typeface="+mj-ea"/>
                <a:sym typeface="思源宋体 CN Heavy" panose="02020900000000000000" pitchFamily="18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标题文字输入</a:t>
            </a:r>
            <a:endParaRPr lang="zh-CN" alt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手机样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4712208" y="1425576"/>
            <a:ext cx="2761487" cy="5432425"/>
          </a:xfrm>
          <a:custGeom>
            <a:avLst/>
            <a:gdLst>
              <a:gd name="connsiteX0" fmla="*/ 226557 w 2727960"/>
              <a:gd name="connsiteY0" fmla="*/ 0 h 5432425"/>
              <a:gd name="connsiteX1" fmla="*/ 2501403 w 2727960"/>
              <a:gd name="connsiteY1" fmla="*/ 0 h 5432425"/>
              <a:gd name="connsiteX2" fmla="*/ 2727960 w 2727960"/>
              <a:gd name="connsiteY2" fmla="*/ 226557 h 5432425"/>
              <a:gd name="connsiteX3" fmla="*/ 2727960 w 2727960"/>
              <a:gd name="connsiteY3" fmla="*/ 5432425 h 5432425"/>
              <a:gd name="connsiteX4" fmla="*/ 0 w 2727960"/>
              <a:gd name="connsiteY4" fmla="*/ 5432425 h 5432425"/>
              <a:gd name="connsiteX5" fmla="*/ 0 w 2727960"/>
              <a:gd name="connsiteY5" fmla="*/ 226557 h 5432425"/>
              <a:gd name="connsiteX6" fmla="*/ 226557 w 2727960"/>
              <a:gd name="connsiteY6" fmla="*/ 0 h 543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27960" h="5432425">
                <a:moveTo>
                  <a:pt x="226557" y="0"/>
                </a:moveTo>
                <a:lnTo>
                  <a:pt x="2501403" y="0"/>
                </a:lnTo>
                <a:cubicBezTo>
                  <a:pt x="2626527" y="0"/>
                  <a:pt x="2727960" y="101433"/>
                  <a:pt x="2727960" y="226557"/>
                </a:cubicBezTo>
                <a:lnTo>
                  <a:pt x="2727960" y="5432425"/>
                </a:lnTo>
                <a:lnTo>
                  <a:pt x="0" y="5432425"/>
                </a:lnTo>
                <a:lnTo>
                  <a:pt x="0" y="226557"/>
                </a:lnTo>
                <a:cubicBezTo>
                  <a:pt x="0" y="101433"/>
                  <a:pt x="101433" y="0"/>
                  <a:pt x="2265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7"/>
          <a:stretch>
            <a:fillRect/>
          </a:stretch>
        </p:blipFill>
        <p:spPr>
          <a:xfrm>
            <a:off x="4023982" y="970876"/>
            <a:ext cx="4144035" cy="5887124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645615" y="6156880"/>
            <a:ext cx="2821002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1600" spc="300" dirty="0">
                <a:solidFill>
                  <a:schemeClr val="accent1">
                    <a:alpha val="25000"/>
                  </a:schemeClr>
                </a:solidFill>
                <a:latin typeface="管峻楷书简体" panose="02010600010101010101" pitchFamily="2" charset="-122"/>
                <a:ea typeface="管峻楷书简体" panose="02010600010101010101" pitchFamily="2" charset="-122"/>
              </a:rPr>
              <a:t>含弘光大  继往开来</a:t>
            </a:r>
            <a:endParaRPr lang="zh-CN" altLang="en-US" sz="1600" spc="300" dirty="0">
              <a:solidFill>
                <a:schemeClr val="accent1">
                  <a:alpha val="25000"/>
                </a:schemeClr>
              </a:solidFill>
              <a:latin typeface="管峻楷书简体" panose="02010600010101010101" pitchFamily="2" charset="-122"/>
              <a:ea typeface="管峻楷书简体" panose="02010600010101010101" pitchFamily="2" charset="-122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 rot="169789">
            <a:off x="7333468" y="1757113"/>
            <a:ext cx="5694860" cy="5835138"/>
            <a:chOff x="377825" y="6983413"/>
            <a:chExt cx="5284788" cy="5414962"/>
          </a:xfrm>
          <a:solidFill>
            <a:schemeClr val="accent1">
              <a:alpha val="4000"/>
            </a:schemeClr>
          </a:solidFill>
        </p:grpSpPr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2787650" y="9477375"/>
              <a:ext cx="2874963" cy="1692275"/>
            </a:xfrm>
            <a:custGeom>
              <a:avLst/>
              <a:gdLst>
                <a:gd name="T0" fmla="*/ 209 w 888"/>
                <a:gd name="T1" fmla="*/ 128 h 522"/>
                <a:gd name="T2" fmla="*/ 324 w 888"/>
                <a:gd name="T3" fmla="*/ 64 h 522"/>
                <a:gd name="T4" fmla="*/ 539 w 888"/>
                <a:gd name="T5" fmla="*/ 2 h 522"/>
                <a:gd name="T6" fmla="*/ 641 w 888"/>
                <a:gd name="T7" fmla="*/ 7 h 522"/>
                <a:gd name="T8" fmla="*/ 760 w 888"/>
                <a:gd name="T9" fmla="*/ 108 h 522"/>
                <a:gd name="T10" fmla="*/ 786 w 888"/>
                <a:gd name="T11" fmla="*/ 130 h 522"/>
                <a:gd name="T12" fmla="*/ 852 w 888"/>
                <a:gd name="T13" fmla="*/ 159 h 522"/>
                <a:gd name="T14" fmla="*/ 854 w 888"/>
                <a:gd name="T15" fmla="*/ 230 h 522"/>
                <a:gd name="T16" fmla="*/ 745 w 888"/>
                <a:gd name="T17" fmla="*/ 274 h 522"/>
                <a:gd name="T18" fmla="*/ 513 w 888"/>
                <a:gd name="T19" fmla="*/ 252 h 522"/>
                <a:gd name="T20" fmla="*/ 439 w 888"/>
                <a:gd name="T21" fmla="*/ 217 h 522"/>
                <a:gd name="T22" fmla="*/ 398 w 888"/>
                <a:gd name="T23" fmla="*/ 208 h 522"/>
                <a:gd name="T24" fmla="*/ 358 w 888"/>
                <a:gd name="T25" fmla="*/ 230 h 522"/>
                <a:gd name="T26" fmla="*/ 331 w 888"/>
                <a:gd name="T27" fmla="*/ 305 h 522"/>
                <a:gd name="T28" fmla="*/ 304 w 888"/>
                <a:gd name="T29" fmla="*/ 395 h 522"/>
                <a:gd name="T30" fmla="*/ 171 w 888"/>
                <a:gd name="T31" fmla="*/ 512 h 522"/>
                <a:gd name="T32" fmla="*/ 85 w 888"/>
                <a:gd name="T33" fmla="*/ 521 h 522"/>
                <a:gd name="T34" fmla="*/ 5 w 888"/>
                <a:gd name="T35" fmla="*/ 426 h 522"/>
                <a:gd name="T36" fmla="*/ 234 w 888"/>
                <a:gd name="T37" fmla="*/ 161 h 522"/>
                <a:gd name="T38" fmla="*/ 427 w 888"/>
                <a:gd name="T39" fmla="*/ 187 h 522"/>
                <a:gd name="T40" fmla="*/ 531 w 888"/>
                <a:gd name="T41" fmla="*/ 233 h 522"/>
                <a:gd name="T42" fmla="*/ 720 w 888"/>
                <a:gd name="T43" fmla="*/ 247 h 522"/>
                <a:gd name="T44" fmla="*/ 809 w 888"/>
                <a:gd name="T45" fmla="*/ 222 h 522"/>
                <a:gd name="T46" fmla="*/ 837 w 888"/>
                <a:gd name="T47" fmla="*/ 207 h 522"/>
                <a:gd name="T48" fmla="*/ 838 w 888"/>
                <a:gd name="T49" fmla="*/ 174 h 522"/>
                <a:gd name="T50" fmla="*/ 786 w 888"/>
                <a:gd name="T51" fmla="*/ 142 h 522"/>
                <a:gd name="T52" fmla="*/ 756 w 888"/>
                <a:gd name="T53" fmla="*/ 115 h 522"/>
                <a:gd name="T54" fmla="*/ 631 w 888"/>
                <a:gd name="T55" fmla="*/ 32 h 522"/>
                <a:gd name="T56" fmla="*/ 411 w 888"/>
                <a:gd name="T57" fmla="*/ 46 h 522"/>
                <a:gd name="T58" fmla="*/ 224 w 888"/>
                <a:gd name="T59" fmla="*/ 126 h 522"/>
                <a:gd name="T60" fmla="*/ 211 w 888"/>
                <a:gd name="T61" fmla="*/ 131 h 522"/>
                <a:gd name="T62" fmla="*/ 209 w 888"/>
                <a:gd name="T63" fmla="*/ 128 h 522"/>
                <a:gd name="T64" fmla="*/ 403 w 888"/>
                <a:gd name="T65" fmla="*/ 196 h 522"/>
                <a:gd name="T66" fmla="*/ 395 w 888"/>
                <a:gd name="T67" fmla="*/ 190 h 522"/>
                <a:gd name="T68" fmla="*/ 220 w 888"/>
                <a:gd name="T69" fmla="*/ 178 h 522"/>
                <a:gd name="T70" fmla="*/ 70 w 888"/>
                <a:gd name="T71" fmla="*/ 294 h 522"/>
                <a:gd name="T72" fmla="*/ 17 w 888"/>
                <a:gd name="T73" fmla="*/ 400 h 522"/>
                <a:gd name="T74" fmla="*/ 104 w 888"/>
                <a:gd name="T75" fmla="*/ 503 h 522"/>
                <a:gd name="T76" fmla="*/ 201 w 888"/>
                <a:gd name="T77" fmla="*/ 478 h 522"/>
                <a:gd name="T78" fmla="*/ 292 w 888"/>
                <a:gd name="T79" fmla="*/ 364 h 522"/>
                <a:gd name="T80" fmla="*/ 313 w 888"/>
                <a:gd name="T81" fmla="*/ 279 h 522"/>
                <a:gd name="T82" fmla="*/ 403 w 888"/>
                <a:gd name="T83" fmla="*/ 19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8" h="522">
                  <a:moveTo>
                    <a:pt x="209" y="128"/>
                  </a:moveTo>
                  <a:cubicBezTo>
                    <a:pt x="247" y="107"/>
                    <a:pt x="285" y="84"/>
                    <a:pt x="324" y="64"/>
                  </a:cubicBezTo>
                  <a:cubicBezTo>
                    <a:pt x="392" y="31"/>
                    <a:pt x="463" y="7"/>
                    <a:pt x="539" y="2"/>
                  </a:cubicBezTo>
                  <a:cubicBezTo>
                    <a:pt x="573" y="0"/>
                    <a:pt x="608" y="1"/>
                    <a:pt x="641" y="7"/>
                  </a:cubicBezTo>
                  <a:cubicBezTo>
                    <a:pt x="698" y="19"/>
                    <a:pt x="735" y="58"/>
                    <a:pt x="760" y="108"/>
                  </a:cubicBezTo>
                  <a:cubicBezTo>
                    <a:pt x="766" y="120"/>
                    <a:pt x="774" y="126"/>
                    <a:pt x="786" y="130"/>
                  </a:cubicBezTo>
                  <a:cubicBezTo>
                    <a:pt x="809" y="139"/>
                    <a:pt x="831" y="147"/>
                    <a:pt x="852" y="159"/>
                  </a:cubicBezTo>
                  <a:cubicBezTo>
                    <a:pt x="887" y="180"/>
                    <a:pt x="888" y="206"/>
                    <a:pt x="854" y="230"/>
                  </a:cubicBezTo>
                  <a:cubicBezTo>
                    <a:pt x="821" y="253"/>
                    <a:pt x="784" y="267"/>
                    <a:pt x="745" y="274"/>
                  </a:cubicBezTo>
                  <a:cubicBezTo>
                    <a:pt x="665" y="288"/>
                    <a:pt x="588" y="281"/>
                    <a:pt x="513" y="252"/>
                  </a:cubicBezTo>
                  <a:cubicBezTo>
                    <a:pt x="488" y="242"/>
                    <a:pt x="464" y="227"/>
                    <a:pt x="439" y="217"/>
                  </a:cubicBezTo>
                  <a:cubicBezTo>
                    <a:pt x="426" y="212"/>
                    <a:pt x="412" y="210"/>
                    <a:pt x="398" y="208"/>
                  </a:cubicBezTo>
                  <a:cubicBezTo>
                    <a:pt x="381" y="206"/>
                    <a:pt x="365" y="214"/>
                    <a:pt x="358" y="230"/>
                  </a:cubicBezTo>
                  <a:cubicBezTo>
                    <a:pt x="347" y="254"/>
                    <a:pt x="339" y="280"/>
                    <a:pt x="331" y="305"/>
                  </a:cubicBezTo>
                  <a:cubicBezTo>
                    <a:pt x="321" y="335"/>
                    <a:pt x="313" y="365"/>
                    <a:pt x="304" y="395"/>
                  </a:cubicBezTo>
                  <a:cubicBezTo>
                    <a:pt x="283" y="460"/>
                    <a:pt x="234" y="495"/>
                    <a:pt x="171" y="512"/>
                  </a:cubicBezTo>
                  <a:cubicBezTo>
                    <a:pt x="144" y="519"/>
                    <a:pt x="114" y="522"/>
                    <a:pt x="85" y="521"/>
                  </a:cubicBezTo>
                  <a:cubicBezTo>
                    <a:pt x="33" y="519"/>
                    <a:pt x="0" y="479"/>
                    <a:pt x="5" y="426"/>
                  </a:cubicBezTo>
                  <a:cubicBezTo>
                    <a:pt x="15" y="320"/>
                    <a:pt x="94" y="194"/>
                    <a:pt x="234" y="161"/>
                  </a:cubicBezTo>
                  <a:cubicBezTo>
                    <a:pt x="303" y="145"/>
                    <a:pt x="365" y="161"/>
                    <a:pt x="427" y="187"/>
                  </a:cubicBezTo>
                  <a:cubicBezTo>
                    <a:pt x="462" y="202"/>
                    <a:pt x="496" y="217"/>
                    <a:pt x="531" y="233"/>
                  </a:cubicBezTo>
                  <a:cubicBezTo>
                    <a:pt x="592" y="260"/>
                    <a:pt x="656" y="261"/>
                    <a:pt x="720" y="247"/>
                  </a:cubicBezTo>
                  <a:cubicBezTo>
                    <a:pt x="750" y="241"/>
                    <a:pt x="780" y="231"/>
                    <a:pt x="809" y="222"/>
                  </a:cubicBezTo>
                  <a:cubicBezTo>
                    <a:pt x="819" y="218"/>
                    <a:pt x="829" y="213"/>
                    <a:pt x="837" y="207"/>
                  </a:cubicBezTo>
                  <a:cubicBezTo>
                    <a:pt x="851" y="197"/>
                    <a:pt x="852" y="184"/>
                    <a:pt x="838" y="174"/>
                  </a:cubicBezTo>
                  <a:cubicBezTo>
                    <a:pt x="822" y="161"/>
                    <a:pt x="804" y="151"/>
                    <a:pt x="786" y="142"/>
                  </a:cubicBezTo>
                  <a:cubicBezTo>
                    <a:pt x="774" y="135"/>
                    <a:pt x="763" y="128"/>
                    <a:pt x="756" y="115"/>
                  </a:cubicBezTo>
                  <a:cubicBezTo>
                    <a:pt x="728" y="67"/>
                    <a:pt x="682" y="45"/>
                    <a:pt x="631" y="32"/>
                  </a:cubicBezTo>
                  <a:cubicBezTo>
                    <a:pt x="556" y="13"/>
                    <a:pt x="483" y="25"/>
                    <a:pt x="411" y="46"/>
                  </a:cubicBezTo>
                  <a:cubicBezTo>
                    <a:pt x="345" y="65"/>
                    <a:pt x="285" y="97"/>
                    <a:pt x="224" y="126"/>
                  </a:cubicBezTo>
                  <a:cubicBezTo>
                    <a:pt x="220" y="128"/>
                    <a:pt x="215" y="130"/>
                    <a:pt x="211" y="131"/>
                  </a:cubicBezTo>
                  <a:cubicBezTo>
                    <a:pt x="210" y="130"/>
                    <a:pt x="210" y="129"/>
                    <a:pt x="209" y="128"/>
                  </a:cubicBezTo>
                  <a:close/>
                  <a:moveTo>
                    <a:pt x="403" y="196"/>
                  </a:moveTo>
                  <a:cubicBezTo>
                    <a:pt x="400" y="193"/>
                    <a:pt x="398" y="192"/>
                    <a:pt x="395" y="190"/>
                  </a:cubicBezTo>
                  <a:cubicBezTo>
                    <a:pt x="339" y="160"/>
                    <a:pt x="279" y="157"/>
                    <a:pt x="220" y="178"/>
                  </a:cubicBezTo>
                  <a:cubicBezTo>
                    <a:pt x="158" y="200"/>
                    <a:pt x="111" y="244"/>
                    <a:pt x="70" y="294"/>
                  </a:cubicBezTo>
                  <a:cubicBezTo>
                    <a:pt x="45" y="325"/>
                    <a:pt x="24" y="360"/>
                    <a:pt x="17" y="400"/>
                  </a:cubicBezTo>
                  <a:cubicBezTo>
                    <a:pt x="6" y="460"/>
                    <a:pt x="43" y="504"/>
                    <a:pt x="104" y="503"/>
                  </a:cubicBezTo>
                  <a:cubicBezTo>
                    <a:pt x="138" y="503"/>
                    <a:pt x="170" y="492"/>
                    <a:pt x="201" y="478"/>
                  </a:cubicBezTo>
                  <a:cubicBezTo>
                    <a:pt x="252" y="456"/>
                    <a:pt x="280" y="417"/>
                    <a:pt x="292" y="364"/>
                  </a:cubicBezTo>
                  <a:cubicBezTo>
                    <a:pt x="299" y="336"/>
                    <a:pt x="306" y="308"/>
                    <a:pt x="313" y="279"/>
                  </a:cubicBezTo>
                  <a:cubicBezTo>
                    <a:pt x="327" y="222"/>
                    <a:pt x="347" y="203"/>
                    <a:pt x="403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2765425" y="7048500"/>
              <a:ext cx="1139825" cy="3148013"/>
            </a:xfrm>
            <a:custGeom>
              <a:avLst/>
              <a:gdLst>
                <a:gd name="T0" fmla="*/ 167 w 352"/>
                <a:gd name="T1" fmla="*/ 889 h 971"/>
                <a:gd name="T2" fmla="*/ 231 w 352"/>
                <a:gd name="T3" fmla="*/ 720 h 971"/>
                <a:gd name="T4" fmla="*/ 303 w 352"/>
                <a:gd name="T5" fmla="*/ 421 h 971"/>
                <a:gd name="T6" fmla="*/ 298 w 352"/>
                <a:gd name="T7" fmla="*/ 228 h 971"/>
                <a:gd name="T8" fmla="*/ 266 w 352"/>
                <a:gd name="T9" fmla="*/ 165 h 971"/>
                <a:gd name="T10" fmla="*/ 217 w 352"/>
                <a:gd name="T11" fmla="*/ 50 h 971"/>
                <a:gd name="T12" fmla="*/ 197 w 352"/>
                <a:gd name="T13" fmla="*/ 43 h 971"/>
                <a:gd name="T14" fmla="*/ 51 w 352"/>
                <a:gd name="T15" fmla="*/ 264 h 971"/>
                <a:gd name="T16" fmla="*/ 39 w 352"/>
                <a:gd name="T17" fmla="*/ 437 h 971"/>
                <a:gd name="T18" fmla="*/ 59 w 352"/>
                <a:gd name="T19" fmla="*/ 682 h 971"/>
                <a:gd name="T20" fmla="*/ 71 w 352"/>
                <a:gd name="T21" fmla="*/ 905 h 971"/>
                <a:gd name="T22" fmla="*/ 79 w 352"/>
                <a:gd name="T23" fmla="*/ 955 h 971"/>
                <a:gd name="T24" fmla="*/ 79 w 352"/>
                <a:gd name="T25" fmla="*/ 970 h 971"/>
                <a:gd name="T26" fmla="*/ 73 w 352"/>
                <a:gd name="T27" fmla="*/ 971 h 971"/>
                <a:gd name="T28" fmla="*/ 59 w 352"/>
                <a:gd name="T29" fmla="*/ 914 h 971"/>
                <a:gd name="T30" fmla="*/ 41 w 352"/>
                <a:gd name="T31" fmla="*/ 696 h 971"/>
                <a:gd name="T32" fmla="*/ 22 w 352"/>
                <a:gd name="T33" fmla="*/ 461 h 971"/>
                <a:gd name="T34" fmla="*/ 8 w 352"/>
                <a:gd name="T35" fmla="*/ 389 h 971"/>
                <a:gd name="T36" fmla="*/ 39 w 352"/>
                <a:gd name="T37" fmla="*/ 228 h 971"/>
                <a:gd name="T38" fmla="*/ 193 w 352"/>
                <a:gd name="T39" fmla="*/ 14 h 971"/>
                <a:gd name="T40" fmla="*/ 218 w 352"/>
                <a:gd name="T41" fmla="*/ 0 h 971"/>
                <a:gd name="T42" fmla="*/ 224 w 352"/>
                <a:gd name="T43" fmla="*/ 25 h 971"/>
                <a:gd name="T44" fmla="*/ 262 w 352"/>
                <a:gd name="T45" fmla="*/ 110 h 971"/>
                <a:gd name="T46" fmla="*/ 316 w 352"/>
                <a:gd name="T47" fmla="*/ 193 h 971"/>
                <a:gd name="T48" fmla="*/ 333 w 352"/>
                <a:gd name="T49" fmla="*/ 406 h 971"/>
                <a:gd name="T50" fmla="*/ 287 w 352"/>
                <a:gd name="T51" fmla="*/ 567 h 971"/>
                <a:gd name="T52" fmla="*/ 237 w 352"/>
                <a:gd name="T53" fmla="*/ 757 h 971"/>
                <a:gd name="T54" fmla="*/ 187 w 352"/>
                <a:gd name="T55" fmla="*/ 873 h 971"/>
                <a:gd name="T56" fmla="*/ 170 w 352"/>
                <a:gd name="T57" fmla="*/ 892 h 971"/>
                <a:gd name="T58" fmla="*/ 167 w 352"/>
                <a:gd name="T59" fmla="*/ 88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2" h="971">
                  <a:moveTo>
                    <a:pt x="167" y="889"/>
                  </a:moveTo>
                  <a:cubicBezTo>
                    <a:pt x="203" y="838"/>
                    <a:pt x="218" y="779"/>
                    <a:pt x="231" y="720"/>
                  </a:cubicBezTo>
                  <a:cubicBezTo>
                    <a:pt x="254" y="620"/>
                    <a:pt x="280" y="521"/>
                    <a:pt x="303" y="421"/>
                  </a:cubicBezTo>
                  <a:cubicBezTo>
                    <a:pt x="318" y="357"/>
                    <a:pt x="322" y="291"/>
                    <a:pt x="298" y="228"/>
                  </a:cubicBezTo>
                  <a:cubicBezTo>
                    <a:pt x="290" y="206"/>
                    <a:pt x="279" y="185"/>
                    <a:pt x="266" y="165"/>
                  </a:cubicBezTo>
                  <a:cubicBezTo>
                    <a:pt x="244" y="129"/>
                    <a:pt x="226" y="92"/>
                    <a:pt x="217" y="50"/>
                  </a:cubicBezTo>
                  <a:cubicBezTo>
                    <a:pt x="214" y="34"/>
                    <a:pt x="208" y="32"/>
                    <a:pt x="197" y="43"/>
                  </a:cubicBezTo>
                  <a:cubicBezTo>
                    <a:pt x="135" y="108"/>
                    <a:pt x="79" y="176"/>
                    <a:pt x="51" y="264"/>
                  </a:cubicBezTo>
                  <a:cubicBezTo>
                    <a:pt x="33" y="321"/>
                    <a:pt x="30" y="379"/>
                    <a:pt x="39" y="437"/>
                  </a:cubicBezTo>
                  <a:cubicBezTo>
                    <a:pt x="52" y="518"/>
                    <a:pt x="56" y="600"/>
                    <a:pt x="59" y="682"/>
                  </a:cubicBezTo>
                  <a:cubicBezTo>
                    <a:pt x="62" y="756"/>
                    <a:pt x="66" y="831"/>
                    <a:pt x="71" y="905"/>
                  </a:cubicBezTo>
                  <a:cubicBezTo>
                    <a:pt x="72" y="922"/>
                    <a:pt x="76" y="939"/>
                    <a:pt x="79" y="955"/>
                  </a:cubicBezTo>
                  <a:cubicBezTo>
                    <a:pt x="79" y="960"/>
                    <a:pt x="79" y="965"/>
                    <a:pt x="79" y="970"/>
                  </a:cubicBezTo>
                  <a:cubicBezTo>
                    <a:pt x="77" y="970"/>
                    <a:pt x="75" y="971"/>
                    <a:pt x="73" y="971"/>
                  </a:cubicBezTo>
                  <a:cubicBezTo>
                    <a:pt x="68" y="952"/>
                    <a:pt x="61" y="934"/>
                    <a:pt x="59" y="914"/>
                  </a:cubicBezTo>
                  <a:cubicBezTo>
                    <a:pt x="52" y="842"/>
                    <a:pt x="46" y="769"/>
                    <a:pt x="41" y="696"/>
                  </a:cubicBezTo>
                  <a:cubicBezTo>
                    <a:pt x="35" y="618"/>
                    <a:pt x="29" y="539"/>
                    <a:pt x="22" y="461"/>
                  </a:cubicBezTo>
                  <a:cubicBezTo>
                    <a:pt x="20" y="436"/>
                    <a:pt x="12" y="413"/>
                    <a:pt x="8" y="389"/>
                  </a:cubicBezTo>
                  <a:cubicBezTo>
                    <a:pt x="0" y="332"/>
                    <a:pt x="16" y="279"/>
                    <a:pt x="39" y="228"/>
                  </a:cubicBezTo>
                  <a:cubicBezTo>
                    <a:pt x="75" y="145"/>
                    <a:pt x="126" y="74"/>
                    <a:pt x="193" y="14"/>
                  </a:cubicBezTo>
                  <a:cubicBezTo>
                    <a:pt x="200" y="8"/>
                    <a:pt x="210" y="5"/>
                    <a:pt x="218" y="0"/>
                  </a:cubicBezTo>
                  <a:cubicBezTo>
                    <a:pt x="220" y="8"/>
                    <a:pt x="224" y="17"/>
                    <a:pt x="224" y="25"/>
                  </a:cubicBezTo>
                  <a:cubicBezTo>
                    <a:pt x="227" y="58"/>
                    <a:pt x="244" y="84"/>
                    <a:pt x="262" y="110"/>
                  </a:cubicBezTo>
                  <a:cubicBezTo>
                    <a:pt x="280" y="138"/>
                    <a:pt x="300" y="164"/>
                    <a:pt x="316" y="193"/>
                  </a:cubicBezTo>
                  <a:cubicBezTo>
                    <a:pt x="352" y="261"/>
                    <a:pt x="351" y="334"/>
                    <a:pt x="333" y="406"/>
                  </a:cubicBezTo>
                  <a:cubicBezTo>
                    <a:pt x="319" y="460"/>
                    <a:pt x="301" y="513"/>
                    <a:pt x="287" y="567"/>
                  </a:cubicBezTo>
                  <a:cubicBezTo>
                    <a:pt x="269" y="630"/>
                    <a:pt x="255" y="694"/>
                    <a:pt x="237" y="757"/>
                  </a:cubicBezTo>
                  <a:cubicBezTo>
                    <a:pt x="226" y="798"/>
                    <a:pt x="212" y="838"/>
                    <a:pt x="187" y="873"/>
                  </a:cubicBezTo>
                  <a:cubicBezTo>
                    <a:pt x="182" y="880"/>
                    <a:pt x="176" y="886"/>
                    <a:pt x="170" y="892"/>
                  </a:cubicBezTo>
                  <a:cubicBezTo>
                    <a:pt x="169" y="891"/>
                    <a:pt x="168" y="890"/>
                    <a:pt x="167" y="8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Freeform 22"/>
            <p:cNvSpPr/>
            <p:nvPr/>
          </p:nvSpPr>
          <p:spPr bwMode="auto">
            <a:xfrm>
              <a:off x="968375" y="7385050"/>
              <a:ext cx="1520825" cy="3641725"/>
            </a:xfrm>
            <a:custGeom>
              <a:avLst/>
              <a:gdLst>
                <a:gd name="T0" fmla="*/ 141 w 470"/>
                <a:gd name="T1" fmla="*/ 62 h 1123"/>
                <a:gd name="T2" fmla="*/ 39 w 470"/>
                <a:gd name="T3" fmla="*/ 15 h 1123"/>
                <a:gd name="T4" fmla="*/ 42 w 470"/>
                <a:gd name="T5" fmla="*/ 29 h 1123"/>
                <a:gd name="T6" fmla="*/ 54 w 470"/>
                <a:gd name="T7" fmla="*/ 209 h 1123"/>
                <a:gd name="T8" fmla="*/ 31 w 470"/>
                <a:gd name="T9" fmla="*/ 372 h 1123"/>
                <a:gd name="T10" fmla="*/ 132 w 470"/>
                <a:gd name="T11" fmla="*/ 675 h 1123"/>
                <a:gd name="T12" fmla="*/ 243 w 470"/>
                <a:gd name="T13" fmla="*/ 786 h 1123"/>
                <a:gd name="T14" fmla="*/ 331 w 470"/>
                <a:gd name="T15" fmla="*/ 928 h 1123"/>
                <a:gd name="T16" fmla="*/ 470 w 470"/>
                <a:gd name="T17" fmla="*/ 1119 h 1123"/>
                <a:gd name="T18" fmla="*/ 466 w 470"/>
                <a:gd name="T19" fmla="*/ 1123 h 1123"/>
                <a:gd name="T20" fmla="*/ 420 w 470"/>
                <a:gd name="T21" fmla="*/ 1090 h 1123"/>
                <a:gd name="T22" fmla="*/ 333 w 470"/>
                <a:gd name="T23" fmla="*/ 970 h 1123"/>
                <a:gd name="T24" fmla="*/ 187 w 470"/>
                <a:gd name="T25" fmla="*/ 767 h 1123"/>
                <a:gd name="T26" fmla="*/ 86 w 470"/>
                <a:gd name="T27" fmla="*/ 662 h 1123"/>
                <a:gd name="T28" fmla="*/ 1 w 470"/>
                <a:gd name="T29" fmla="*/ 410 h 1123"/>
                <a:gd name="T30" fmla="*/ 27 w 470"/>
                <a:gd name="T31" fmla="*/ 204 h 1123"/>
                <a:gd name="T32" fmla="*/ 41 w 470"/>
                <a:gd name="T33" fmla="*/ 126 h 1123"/>
                <a:gd name="T34" fmla="*/ 25 w 470"/>
                <a:gd name="T35" fmla="*/ 26 h 1123"/>
                <a:gd name="T36" fmla="*/ 36 w 470"/>
                <a:gd name="T37" fmla="*/ 1 h 1123"/>
                <a:gd name="T38" fmla="*/ 46 w 470"/>
                <a:gd name="T39" fmla="*/ 1 h 1123"/>
                <a:gd name="T40" fmla="*/ 141 w 470"/>
                <a:gd name="T41" fmla="*/ 6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0" h="1123">
                  <a:moveTo>
                    <a:pt x="141" y="62"/>
                  </a:moveTo>
                  <a:cubicBezTo>
                    <a:pt x="111" y="39"/>
                    <a:pt x="79" y="22"/>
                    <a:pt x="39" y="15"/>
                  </a:cubicBezTo>
                  <a:cubicBezTo>
                    <a:pt x="40" y="21"/>
                    <a:pt x="40" y="25"/>
                    <a:pt x="42" y="29"/>
                  </a:cubicBezTo>
                  <a:cubicBezTo>
                    <a:pt x="66" y="88"/>
                    <a:pt x="63" y="148"/>
                    <a:pt x="54" y="209"/>
                  </a:cubicBezTo>
                  <a:cubicBezTo>
                    <a:pt x="47" y="264"/>
                    <a:pt x="38" y="318"/>
                    <a:pt x="31" y="372"/>
                  </a:cubicBezTo>
                  <a:cubicBezTo>
                    <a:pt x="18" y="489"/>
                    <a:pt x="53" y="590"/>
                    <a:pt x="132" y="675"/>
                  </a:cubicBezTo>
                  <a:cubicBezTo>
                    <a:pt x="168" y="713"/>
                    <a:pt x="206" y="749"/>
                    <a:pt x="243" y="786"/>
                  </a:cubicBezTo>
                  <a:cubicBezTo>
                    <a:pt x="283" y="827"/>
                    <a:pt x="314" y="873"/>
                    <a:pt x="331" y="928"/>
                  </a:cubicBezTo>
                  <a:cubicBezTo>
                    <a:pt x="356" y="1006"/>
                    <a:pt x="396" y="1075"/>
                    <a:pt x="470" y="1119"/>
                  </a:cubicBezTo>
                  <a:cubicBezTo>
                    <a:pt x="468" y="1120"/>
                    <a:pt x="467" y="1121"/>
                    <a:pt x="466" y="1123"/>
                  </a:cubicBezTo>
                  <a:cubicBezTo>
                    <a:pt x="451" y="1112"/>
                    <a:pt x="435" y="1101"/>
                    <a:pt x="420" y="1090"/>
                  </a:cubicBezTo>
                  <a:cubicBezTo>
                    <a:pt x="380" y="1057"/>
                    <a:pt x="351" y="1016"/>
                    <a:pt x="333" y="970"/>
                  </a:cubicBezTo>
                  <a:cubicBezTo>
                    <a:pt x="301" y="889"/>
                    <a:pt x="246" y="827"/>
                    <a:pt x="187" y="767"/>
                  </a:cubicBezTo>
                  <a:cubicBezTo>
                    <a:pt x="153" y="733"/>
                    <a:pt x="118" y="699"/>
                    <a:pt x="86" y="662"/>
                  </a:cubicBezTo>
                  <a:cubicBezTo>
                    <a:pt x="22" y="591"/>
                    <a:pt x="0" y="505"/>
                    <a:pt x="1" y="410"/>
                  </a:cubicBezTo>
                  <a:cubicBezTo>
                    <a:pt x="2" y="340"/>
                    <a:pt x="16" y="272"/>
                    <a:pt x="27" y="204"/>
                  </a:cubicBezTo>
                  <a:cubicBezTo>
                    <a:pt x="31" y="178"/>
                    <a:pt x="36" y="152"/>
                    <a:pt x="41" y="126"/>
                  </a:cubicBezTo>
                  <a:cubicBezTo>
                    <a:pt x="48" y="90"/>
                    <a:pt x="43" y="57"/>
                    <a:pt x="25" y="26"/>
                  </a:cubicBezTo>
                  <a:cubicBezTo>
                    <a:pt x="17" y="13"/>
                    <a:pt x="21" y="5"/>
                    <a:pt x="36" y="1"/>
                  </a:cubicBezTo>
                  <a:cubicBezTo>
                    <a:pt x="39" y="1"/>
                    <a:pt x="43" y="0"/>
                    <a:pt x="46" y="1"/>
                  </a:cubicBezTo>
                  <a:cubicBezTo>
                    <a:pt x="87" y="6"/>
                    <a:pt x="118" y="28"/>
                    <a:pt x="14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Freeform 23"/>
            <p:cNvSpPr/>
            <p:nvPr/>
          </p:nvSpPr>
          <p:spPr bwMode="auto">
            <a:xfrm>
              <a:off x="377825" y="9642475"/>
              <a:ext cx="2266950" cy="1509713"/>
            </a:xfrm>
            <a:custGeom>
              <a:avLst/>
              <a:gdLst>
                <a:gd name="T0" fmla="*/ 700 w 700"/>
                <a:gd name="T1" fmla="*/ 457 h 466"/>
                <a:gd name="T2" fmla="*/ 570 w 700"/>
                <a:gd name="T3" fmla="*/ 449 h 466"/>
                <a:gd name="T4" fmla="*/ 367 w 700"/>
                <a:gd name="T5" fmla="*/ 408 h 466"/>
                <a:gd name="T6" fmla="*/ 251 w 700"/>
                <a:gd name="T7" fmla="*/ 363 h 466"/>
                <a:gd name="T8" fmla="*/ 194 w 700"/>
                <a:gd name="T9" fmla="*/ 291 h 466"/>
                <a:gd name="T10" fmla="*/ 104 w 700"/>
                <a:gd name="T11" fmla="*/ 167 h 466"/>
                <a:gd name="T12" fmla="*/ 19 w 700"/>
                <a:gd name="T13" fmla="*/ 79 h 466"/>
                <a:gd name="T14" fmla="*/ 27 w 700"/>
                <a:gd name="T15" fmla="*/ 33 h 466"/>
                <a:gd name="T16" fmla="*/ 196 w 700"/>
                <a:gd name="T17" fmla="*/ 16 h 466"/>
                <a:gd name="T18" fmla="*/ 402 w 700"/>
                <a:gd name="T19" fmla="*/ 189 h 466"/>
                <a:gd name="T20" fmla="*/ 494 w 700"/>
                <a:gd name="T21" fmla="*/ 306 h 466"/>
                <a:gd name="T22" fmla="*/ 527 w 700"/>
                <a:gd name="T23" fmla="*/ 332 h 466"/>
                <a:gd name="T24" fmla="*/ 476 w 700"/>
                <a:gd name="T25" fmla="*/ 306 h 466"/>
                <a:gd name="T26" fmla="*/ 373 w 700"/>
                <a:gd name="T27" fmla="*/ 184 h 466"/>
                <a:gd name="T28" fmla="*/ 288 w 700"/>
                <a:gd name="T29" fmla="*/ 79 h 466"/>
                <a:gd name="T30" fmla="*/ 171 w 700"/>
                <a:gd name="T31" fmla="*/ 27 h 466"/>
                <a:gd name="T32" fmla="*/ 30 w 700"/>
                <a:gd name="T33" fmla="*/ 44 h 466"/>
                <a:gd name="T34" fmla="*/ 12 w 700"/>
                <a:gd name="T35" fmla="*/ 55 h 466"/>
                <a:gd name="T36" fmla="*/ 23 w 700"/>
                <a:gd name="T37" fmla="*/ 72 h 466"/>
                <a:gd name="T38" fmla="*/ 211 w 700"/>
                <a:gd name="T39" fmla="*/ 273 h 466"/>
                <a:gd name="T40" fmla="*/ 383 w 700"/>
                <a:gd name="T41" fmla="*/ 389 h 466"/>
                <a:gd name="T42" fmla="*/ 651 w 700"/>
                <a:gd name="T43" fmla="*/ 448 h 466"/>
                <a:gd name="T44" fmla="*/ 685 w 700"/>
                <a:gd name="T45" fmla="*/ 452 h 466"/>
                <a:gd name="T46" fmla="*/ 700 w 700"/>
                <a:gd name="T47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0" h="466">
                  <a:moveTo>
                    <a:pt x="700" y="457"/>
                  </a:moveTo>
                  <a:cubicBezTo>
                    <a:pt x="655" y="466"/>
                    <a:pt x="612" y="458"/>
                    <a:pt x="570" y="449"/>
                  </a:cubicBezTo>
                  <a:cubicBezTo>
                    <a:pt x="502" y="435"/>
                    <a:pt x="435" y="422"/>
                    <a:pt x="367" y="408"/>
                  </a:cubicBezTo>
                  <a:cubicBezTo>
                    <a:pt x="326" y="399"/>
                    <a:pt x="286" y="388"/>
                    <a:pt x="251" y="363"/>
                  </a:cubicBezTo>
                  <a:cubicBezTo>
                    <a:pt x="225" y="344"/>
                    <a:pt x="206" y="320"/>
                    <a:pt x="194" y="291"/>
                  </a:cubicBezTo>
                  <a:cubicBezTo>
                    <a:pt x="174" y="242"/>
                    <a:pt x="144" y="202"/>
                    <a:pt x="104" y="167"/>
                  </a:cubicBezTo>
                  <a:cubicBezTo>
                    <a:pt x="73" y="141"/>
                    <a:pt x="46" y="109"/>
                    <a:pt x="19" y="79"/>
                  </a:cubicBezTo>
                  <a:cubicBezTo>
                    <a:pt x="0" y="59"/>
                    <a:pt x="3" y="47"/>
                    <a:pt x="27" y="33"/>
                  </a:cubicBezTo>
                  <a:cubicBezTo>
                    <a:pt x="80" y="0"/>
                    <a:pt x="138" y="0"/>
                    <a:pt x="196" y="16"/>
                  </a:cubicBezTo>
                  <a:cubicBezTo>
                    <a:pt x="290" y="43"/>
                    <a:pt x="354" y="106"/>
                    <a:pt x="402" y="189"/>
                  </a:cubicBezTo>
                  <a:cubicBezTo>
                    <a:pt x="427" y="232"/>
                    <a:pt x="454" y="274"/>
                    <a:pt x="494" y="306"/>
                  </a:cubicBezTo>
                  <a:cubicBezTo>
                    <a:pt x="504" y="315"/>
                    <a:pt x="516" y="323"/>
                    <a:pt x="527" y="332"/>
                  </a:cubicBezTo>
                  <a:cubicBezTo>
                    <a:pt x="507" y="329"/>
                    <a:pt x="491" y="318"/>
                    <a:pt x="476" y="306"/>
                  </a:cubicBezTo>
                  <a:cubicBezTo>
                    <a:pt x="435" y="271"/>
                    <a:pt x="405" y="226"/>
                    <a:pt x="373" y="184"/>
                  </a:cubicBezTo>
                  <a:cubicBezTo>
                    <a:pt x="345" y="148"/>
                    <a:pt x="317" y="113"/>
                    <a:pt x="288" y="79"/>
                  </a:cubicBezTo>
                  <a:cubicBezTo>
                    <a:pt x="257" y="44"/>
                    <a:pt x="216" y="29"/>
                    <a:pt x="171" y="27"/>
                  </a:cubicBezTo>
                  <a:cubicBezTo>
                    <a:pt x="123" y="25"/>
                    <a:pt x="76" y="30"/>
                    <a:pt x="30" y="44"/>
                  </a:cubicBezTo>
                  <a:cubicBezTo>
                    <a:pt x="23" y="46"/>
                    <a:pt x="18" y="51"/>
                    <a:pt x="12" y="55"/>
                  </a:cubicBezTo>
                  <a:cubicBezTo>
                    <a:pt x="16" y="61"/>
                    <a:pt x="18" y="68"/>
                    <a:pt x="23" y="72"/>
                  </a:cubicBezTo>
                  <a:cubicBezTo>
                    <a:pt x="101" y="125"/>
                    <a:pt x="159" y="196"/>
                    <a:pt x="211" y="273"/>
                  </a:cubicBezTo>
                  <a:cubicBezTo>
                    <a:pt x="253" y="335"/>
                    <a:pt x="310" y="373"/>
                    <a:pt x="383" y="389"/>
                  </a:cubicBezTo>
                  <a:cubicBezTo>
                    <a:pt x="472" y="408"/>
                    <a:pt x="562" y="428"/>
                    <a:pt x="651" y="448"/>
                  </a:cubicBezTo>
                  <a:cubicBezTo>
                    <a:pt x="662" y="450"/>
                    <a:pt x="674" y="450"/>
                    <a:pt x="685" y="452"/>
                  </a:cubicBezTo>
                  <a:cubicBezTo>
                    <a:pt x="690" y="453"/>
                    <a:pt x="695" y="455"/>
                    <a:pt x="700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Freeform 24"/>
            <p:cNvSpPr/>
            <p:nvPr/>
          </p:nvSpPr>
          <p:spPr bwMode="auto">
            <a:xfrm>
              <a:off x="3535363" y="7392988"/>
              <a:ext cx="1385888" cy="2308225"/>
            </a:xfrm>
            <a:custGeom>
              <a:avLst/>
              <a:gdLst>
                <a:gd name="T0" fmla="*/ 0 w 428"/>
                <a:gd name="T1" fmla="*/ 711 h 712"/>
                <a:gd name="T2" fmla="*/ 71 w 428"/>
                <a:gd name="T3" fmla="*/ 457 h 712"/>
                <a:gd name="T4" fmla="*/ 295 w 428"/>
                <a:gd name="T5" fmla="*/ 108 h 712"/>
                <a:gd name="T6" fmla="*/ 345 w 428"/>
                <a:gd name="T7" fmla="*/ 54 h 712"/>
                <a:gd name="T8" fmla="*/ 355 w 428"/>
                <a:gd name="T9" fmla="*/ 9 h 712"/>
                <a:gd name="T10" fmla="*/ 427 w 428"/>
                <a:gd name="T11" fmla="*/ 64 h 712"/>
                <a:gd name="T12" fmla="*/ 404 w 428"/>
                <a:gd name="T13" fmla="*/ 158 h 712"/>
                <a:gd name="T14" fmla="*/ 225 w 428"/>
                <a:gd name="T15" fmla="*/ 465 h 712"/>
                <a:gd name="T16" fmla="*/ 125 w 428"/>
                <a:gd name="T17" fmla="*/ 590 h 712"/>
                <a:gd name="T18" fmla="*/ 122 w 428"/>
                <a:gd name="T19" fmla="*/ 588 h 712"/>
                <a:gd name="T20" fmla="*/ 145 w 428"/>
                <a:gd name="T21" fmla="*/ 554 h 712"/>
                <a:gd name="T22" fmla="*/ 335 w 428"/>
                <a:gd name="T23" fmla="*/ 259 h 712"/>
                <a:gd name="T24" fmla="*/ 395 w 428"/>
                <a:gd name="T25" fmla="*/ 112 h 712"/>
                <a:gd name="T26" fmla="*/ 400 w 428"/>
                <a:gd name="T27" fmla="*/ 54 h 712"/>
                <a:gd name="T28" fmla="*/ 371 w 428"/>
                <a:gd name="T29" fmla="*/ 26 h 712"/>
                <a:gd name="T30" fmla="*/ 288 w 428"/>
                <a:gd name="T31" fmla="*/ 131 h 712"/>
                <a:gd name="T32" fmla="*/ 79 w 428"/>
                <a:gd name="T33" fmla="*/ 492 h 712"/>
                <a:gd name="T34" fmla="*/ 9 w 428"/>
                <a:gd name="T35" fmla="*/ 698 h 712"/>
                <a:gd name="T36" fmla="*/ 4 w 428"/>
                <a:gd name="T37" fmla="*/ 712 h 712"/>
                <a:gd name="T38" fmla="*/ 0 w 428"/>
                <a:gd name="T39" fmla="*/ 71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8" h="712">
                  <a:moveTo>
                    <a:pt x="0" y="711"/>
                  </a:moveTo>
                  <a:cubicBezTo>
                    <a:pt x="23" y="626"/>
                    <a:pt x="44" y="541"/>
                    <a:pt x="71" y="457"/>
                  </a:cubicBezTo>
                  <a:cubicBezTo>
                    <a:pt x="115" y="322"/>
                    <a:pt x="192" y="206"/>
                    <a:pt x="295" y="108"/>
                  </a:cubicBezTo>
                  <a:cubicBezTo>
                    <a:pt x="313" y="91"/>
                    <a:pt x="330" y="73"/>
                    <a:pt x="345" y="54"/>
                  </a:cubicBezTo>
                  <a:cubicBezTo>
                    <a:pt x="356" y="42"/>
                    <a:pt x="362" y="26"/>
                    <a:pt x="355" y="9"/>
                  </a:cubicBezTo>
                  <a:cubicBezTo>
                    <a:pt x="395" y="0"/>
                    <a:pt x="426" y="23"/>
                    <a:pt x="427" y="64"/>
                  </a:cubicBezTo>
                  <a:cubicBezTo>
                    <a:pt x="428" y="98"/>
                    <a:pt x="416" y="128"/>
                    <a:pt x="404" y="158"/>
                  </a:cubicBezTo>
                  <a:cubicBezTo>
                    <a:pt x="361" y="270"/>
                    <a:pt x="297" y="370"/>
                    <a:pt x="225" y="465"/>
                  </a:cubicBezTo>
                  <a:cubicBezTo>
                    <a:pt x="192" y="507"/>
                    <a:pt x="158" y="549"/>
                    <a:pt x="125" y="590"/>
                  </a:cubicBezTo>
                  <a:cubicBezTo>
                    <a:pt x="124" y="590"/>
                    <a:pt x="123" y="589"/>
                    <a:pt x="122" y="588"/>
                  </a:cubicBezTo>
                  <a:cubicBezTo>
                    <a:pt x="130" y="577"/>
                    <a:pt x="138" y="566"/>
                    <a:pt x="145" y="554"/>
                  </a:cubicBezTo>
                  <a:cubicBezTo>
                    <a:pt x="208" y="456"/>
                    <a:pt x="273" y="359"/>
                    <a:pt x="335" y="259"/>
                  </a:cubicBezTo>
                  <a:cubicBezTo>
                    <a:pt x="363" y="214"/>
                    <a:pt x="383" y="164"/>
                    <a:pt x="395" y="112"/>
                  </a:cubicBezTo>
                  <a:cubicBezTo>
                    <a:pt x="399" y="93"/>
                    <a:pt x="400" y="73"/>
                    <a:pt x="400" y="54"/>
                  </a:cubicBezTo>
                  <a:cubicBezTo>
                    <a:pt x="399" y="37"/>
                    <a:pt x="389" y="29"/>
                    <a:pt x="371" y="26"/>
                  </a:cubicBezTo>
                  <a:cubicBezTo>
                    <a:pt x="351" y="67"/>
                    <a:pt x="319" y="99"/>
                    <a:pt x="288" y="131"/>
                  </a:cubicBezTo>
                  <a:cubicBezTo>
                    <a:pt x="190" y="235"/>
                    <a:pt x="121" y="356"/>
                    <a:pt x="79" y="492"/>
                  </a:cubicBezTo>
                  <a:cubicBezTo>
                    <a:pt x="58" y="561"/>
                    <a:pt x="33" y="629"/>
                    <a:pt x="9" y="698"/>
                  </a:cubicBezTo>
                  <a:cubicBezTo>
                    <a:pt x="8" y="703"/>
                    <a:pt x="6" y="707"/>
                    <a:pt x="4" y="712"/>
                  </a:cubicBezTo>
                  <a:cubicBezTo>
                    <a:pt x="2" y="711"/>
                    <a:pt x="1" y="711"/>
                    <a:pt x="0" y="7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Freeform 25"/>
            <p:cNvSpPr/>
            <p:nvPr/>
          </p:nvSpPr>
          <p:spPr bwMode="auto">
            <a:xfrm>
              <a:off x="1644650" y="7396163"/>
              <a:ext cx="1301750" cy="2865438"/>
            </a:xfrm>
            <a:custGeom>
              <a:avLst/>
              <a:gdLst>
                <a:gd name="T0" fmla="*/ 1 w 402"/>
                <a:gd name="T1" fmla="*/ 3 h 884"/>
                <a:gd name="T2" fmla="*/ 30 w 402"/>
                <a:gd name="T3" fmla="*/ 5 h 884"/>
                <a:gd name="T4" fmla="*/ 46 w 402"/>
                <a:gd name="T5" fmla="*/ 16 h 884"/>
                <a:gd name="T6" fmla="*/ 176 w 402"/>
                <a:gd name="T7" fmla="*/ 111 h 884"/>
                <a:gd name="T8" fmla="*/ 333 w 402"/>
                <a:gd name="T9" fmla="*/ 342 h 884"/>
                <a:gd name="T10" fmla="*/ 348 w 402"/>
                <a:gd name="T11" fmla="*/ 555 h 884"/>
                <a:gd name="T12" fmla="*/ 357 w 402"/>
                <a:gd name="T13" fmla="*/ 729 h 884"/>
                <a:gd name="T14" fmla="*/ 400 w 402"/>
                <a:gd name="T15" fmla="*/ 868 h 884"/>
                <a:gd name="T16" fmla="*/ 400 w 402"/>
                <a:gd name="T17" fmla="*/ 884 h 884"/>
                <a:gd name="T18" fmla="*/ 342 w 402"/>
                <a:gd name="T19" fmla="*/ 770 h 884"/>
                <a:gd name="T20" fmla="*/ 317 w 402"/>
                <a:gd name="T21" fmla="*/ 554 h 884"/>
                <a:gd name="T22" fmla="*/ 313 w 402"/>
                <a:gd name="T23" fmla="*/ 366 h 884"/>
                <a:gd name="T24" fmla="*/ 207 w 402"/>
                <a:gd name="T25" fmla="*/ 162 h 884"/>
                <a:gd name="T26" fmla="*/ 103 w 402"/>
                <a:gd name="T27" fmla="*/ 89 h 884"/>
                <a:gd name="T28" fmla="*/ 31 w 402"/>
                <a:gd name="T29" fmla="*/ 24 h 884"/>
                <a:gd name="T30" fmla="*/ 0 w 402"/>
                <a:gd name="T31" fmla="*/ 3 h 884"/>
                <a:gd name="T32" fmla="*/ 1 w 402"/>
                <a:gd name="T33" fmla="*/ 3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2" h="884">
                  <a:moveTo>
                    <a:pt x="1" y="3"/>
                  </a:moveTo>
                  <a:cubicBezTo>
                    <a:pt x="11" y="4"/>
                    <a:pt x="21" y="3"/>
                    <a:pt x="30" y="5"/>
                  </a:cubicBezTo>
                  <a:cubicBezTo>
                    <a:pt x="36" y="6"/>
                    <a:pt x="42" y="11"/>
                    <a:pt x="46" y="16"/>
                  </a:cubicBezTo>
                  <a:cubicBezTo>
                    <a:pt x="84" y="56"/>
                    <a:pt x="131" y="82"/>
                    <a:pt x="176" y="111"/>
                  </a:cubicBezTo>
                  <a:cubicBezTo>
                    <a:pt x="260" y="166"/>
                    <a:pt x="312" y="244"/>
                    <a:pt x="333" y="342"/>
                  </a:cubicBezTo>
                  <a:cubicBezTo>
                    <a:pt x="347" y="412"/>
                    <a:pt x="345" y="484"/>
                    <a:pt x="348" y="555"/>
                  </a:cubicBezTo>
                  <a:cubicBezTo>
                    <a:pt x="350" y="613"/>
                    <a:pt x="351" y="671"/>
                    <a:pt x="357" y="729"/>
                  </a:cubicBezTo>
                  <a:cubicBezTo>
                    <a:pt x="362" y="778"/>
                    <a:pt x="377" y="825"/>
                    <a:pt x="400" y="868"/>
                  </a:cubicBezTo>
                  <a:cubicBezTo>
                    <a:pt x="402" y="873"/>
                    <a:pt x="401" y="879"/>
                    <a:pt x="400" y="884"/>
                  </a:cubicBezTo>
                  <a:cubicBezTo>
                    <a:pt x="371" y="850"/>
                    <a:pt x="354" y="811"/>
                    <a:pt x="342" y="770"/>
                  </a:cubicBezTo>
                  <a:cubicBezTo>
                    <a:pt x="322" y="699"/>
                    <a:pt x="319" y="627"/>
                    <a:pt x="317" y="554"/>
                  </a:cubicBezTo>
                  <a:cubicBezTo>
                    <a:pt x="316" y="491"/>
                    <a:pt x="315" y="428"/>
                    <a:pt x="313" y="366"/>
                  </a:cubicBezTo>
                  <a:cubicBezTo>
                    <a:pt x="309" y="281"/>
                    <a:pt x="271" y="214"/>
                    <a:pt x="207" y="162"/>
                  </a:cubicBezTo>
                  <a:cubicBezTo>
                    <a:pt x="174" y="135"/>
                    <a:pt x="139" y="111"/>
                    <a:pt x="103" y="89"/>
                  </a:cubicBezTo>
                  <a:cubicBezTo>
                    <a:pt x="75" y="72"/>
                    <a:pt x="50" y="52"/>
                    <a:pt x="31" y="24"/>
                  </a:cubicBezTo>
                  <a:cubicBezTo>
                    <a:pt x="24" y="14"/>
                    <a:pt x="17" y="0"/>
                    <a:pt x="0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Freeform 26"/>
            <p:cNvSpPr/>
            <p:nvPr/>
          </p:nvSpPr>
          <p:spPr bwMode="auto">
            <a:xfrm>
              <a:off x="1292225" y="7405688"/>
              <a:ext cx="1573213" cy="3714750"/>
            </a:xfrm>
            <a:custGeom>
              <a:avLst/>
              <a:gdLst>
                <a:gd name="T0" fmla="*/ 109 w 486"/>
                <a:gd name="T1" fmla="*/ 0 h 1146"/>
                <a:gd name="T2" fmla="*/ 87 w 486"/>
                <a:gd name="T3" fmla="*/ 47 h 1146"/>
                <a:gd name="T4" fmla="*/ 35 w 486"/>
                <a:gd name="T5" fmla="*/ 237 h 1146"/>
                <a:gd name="T6" fmla="*/ 47 w 486"/>
                <a:gd name="T7" fmla="*/ 468 h 1146"/>
                <a:gd name="T8" fmla="*/ 245 w 486"/>
                <a:gd name="T9" fmla="*/ 807 h 1146"/>
                <a:gd name="T10" fmla="*/ 261 w 486"/>
                <a:gd name="T11" fmla="*/ 833 h 1146"/>
                <a:gd name="T12" fmla="*/ 361 w 486"/>
                <a:gd name="T13" fmla="*/ 1051 h 1146"/>
                <a:gd name="T14" fmla="*/ 435 w 486"/>
                <a:gd name="T15" fmla="*/ 1112 h 1146"/>
                <a:gd name="T16" fmla="*/ 464 w 486"/>
                <a:gd name="T17" fmla="*/ 1124 h 1146"/>
                <a:gd name="T18" fmla="*/ 486 w 486"/>
                <a:gd name="T19" fmla="*/ 1143 h 1146"/>
                <a:gd name="T20" fmla="*/ 381 w 486"/>
                <a:gd name="T21" fmla="*/ 1115 h 1146"/>
                <a:gd name="T22" fmla="*/ 312 w 486"/>
                <a:gd name="T23" fmla="*/ 1011 h 1146"/>
                <a:gd name="T24" fmla="*/ 260 w 486"/>
                <a:gd name="T25" fmla="*/ 852 h 1146"/>
                <a:gd name="T26" fmla="*/ 235 w 486"/>
                <a:gd name="T27" fmla="*/ 807 h 1146"/>
                <a:gd name="T28" fmla="*/ 56 w 486"/>
                <a:gd name="T29" fmla="*/ 551 h 1146"/>
                <a:gd name="T30" fmla="*/ 4 w 486"/>
                <a:gd name="T31" fmla="*/ 293 h 1146"/>
                <a:gd name="T32" fmla="*/ 44 w 486"/>
                <a:gd name="T33" fmla="*/ 131 h 1146"/>
                <a:gd name="T34" fmla="*/ 81 w 486"/>
                <a:gd name="T35" fmla="*/ 31 h 1146"/>
                <a:gd name="T36" fmla="*/ 110 w 486"/>
                <a:gd name="T37" fmla="*/ 0 h 1146"/>
                <a:gd name="T38" fmla="*/ 109 w 486"/>
                <a:gd name="T39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6" h="1146">
                  <a:moveTo>
                    <a:pt x="109" y="0"/>
                  </a:moveTo>
                  <a:cubicBezTo>
                    <a:pt x="102" y="15"/>
                    <a:pt x="92" y="30"/>
                    <a:pt x="87" y="47"/>
                  </a:cubicBezTo>
                  <a:cubicBezTo>
                    <a:pt x="69" y="110"/>
                    <a:pt x="50" y="173"/>
                    <a:pt x="35" y="237"/>
                  </a:cubicBezTo>
                  <a:cubicBezTo>
                    <a:pt x="16" y="315"/>
                    <a:pt x="27" y="392"/>
                    <a:pt x="47" y="468"/>
                  </a:cubicBezTo>
                  <a:cubicBezTo>
                    <a:pt x="81" y="599"/>
                    <a:pt x="149" y="711"/>
                    <a:pt x="245" y="807"/>
                  </a:cubicBezTo>
                  <a:cubicBezTo>
                    <a:pt x="252" y="814"/>
                    <a:pt x="258" y="823"/>
                    <a:pt x="261" y="833"/>
                  </a:cubicBezTo>
                  <a:cubicBezTo>
                    <a:pt x="287" y="909"/>
                    <a:pt x="319" y="982"/>
                    <a:pt x="361" y="1051"/>
                  </a:cubicBezTo>
                  <a:cubicBezTo>
                    <a:pt x="379" y="1080"/>
                    <a:pt x="404" y="1100"/>
                    <a:pt x="435" y="1112"/>
                  </a:cubicBezTo>
                  <a:cubicBezTo>
                    <a:pt x="445" y="1116"/>
                    <a:pt x="455" y="1119"/>
                    <a:pt x="464" y="1124"/>
                  </a:cubicBezTo>
                  <a:cubicBezTo>
                    <a:pt x="473" y="1128"/>
                    <a:pt x="480" y="1135"/>
                    <a:pt x="486" y="1143"/>
                  </a:cubicBezTo>
                  <a:cubicBezTo>
                    <a:pt x="447" y="1146"/>
                    <a:pt x="411" y="1141"/>
                    <a:pt x="381" y="1115"/>
                  </a:cubicBezTo>
                  <a:cubicBezTo>
                    <a:pt x="348" y="1087"/>
                    <a:pt x="327" y="1051"/>
                    <a:pt x="312" y="1011"/>
                  </a:cubicBezTo>
                  <a:cubicBezTo>
                    <a:pt x="293" y="959"/>
                    <a:pt x="277" y="905"/>
                    <a:pt x="260" y="852"/>
                  </a:cubicBezTo>
                  <a:cubicBezTo>
                    <a:pt x="255" y="835"/>
                    <a:pt x="248" y="820"/>
                    <a:pt x="235" y="807"/>
                  </a:cubicBezTo>
                  <a:cubicBezTo>
                    <a:pt x="160" y="733"/>
                    <a:pt x="97" y="649"/>
                    <a:pt x="56" y="551"/>
                  </a:cubicBezTo>
                  <a:cubicBezTo>
                    <a:pt x="23" y="468"/>
                    <a:pt x="0" y="383"/>
                    <a:pt x="4" y="293"/>
                  </a:cubicBezTo>
                  <a:cubicBezTo>
                    <a:pt x="7" y="237"/>
                    <a:pt x="25" y="184"/>
                    <a:pt x="44" y="131"/>
                  </a:cubicBezTo>
                  <a:cubicBezTo>
                    <a:pt x="57" y="98"/>
                    <a:pt x="68" y="64"/>
                    <a:pt x="81" y="31"/>
                  </a:cubicBezTo>
                  <a:cubicBezTo>
                    <a:pt x="86" y="17"/>
                    <a:pt x="92" y="3"/>
                    <a:pt x="110" y="0"/>
                  </a:cubicBezTo>
                  <a:cubicBezTo>
                    <a:pt x="110" y="0"/>
                    <a:pt x="109" y="0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Freeform 31"/>
            <p:cNvSpPr>
              <a:spLocks noEditPoints="1"/>
            </p:cNvSpPr>
            <p:nvPr/>
          </p:nvSpPr>
          <p:spPr bwMode="auto">
            <a:xfrm>
              <a:off x="3040063" y="10883900"/>
              <a:ext cx="768350" cy="877888"/>
            </a:xfrm>
            <a:custGeom>
              <a:avLst/>
              <a:gdLst>
                <a:gd name="T0" fmla="*/ 237 w 237"/>
                <a:gd name="T1" fmla="*/ 0 h 271"/>
                <a:gd name="T2" fmla="*/ 192 w 237"/>
                <a:gd name="T3" fmla="*/ 152 h 271"/>
                <a:gd name="T4" fmla="*/ 99 w 237"/>
                <a:gd name="T5" fmla="*/ 251 h 271"/>
                <a:gd name="T6" fmla="*/ 20 w 237"/>
                <a:gd name="T7" fmla="*/ 223 h 271"/>
                <a:gd name="T8" fmla="*/ 17 w 237"/>
                <a:gd name="T9" fmla="*/ 216 h 271"/>
                <a:gd name="T10" fmla="*/ 56 w 237"/>
                <a:gd name="T11" fmla="*/ 130 h 271"/>
                <a:gd name="T12" fmla="*/ 186 w 237"/>
                <a:gd name="T13" fmla="*/ 57 h 271"/>
                <a:gd name="T14" fmla="*/ 237 w 237"/>
                <a:gd name="T15" fmla="*/ 0 h 271"/>
                <a:gd name="T16" fmla="*/ 226 w 237"/>
                <a:gd name="T17" fmla="*/ 30 h 271"/>
                <a:gd name="T18" fmla="*/ 218 w 237"/>
                <a:gd name="T19" fmla="*/ 32 h 271"/>
                <a:gd name="T20" fmla="*/ 211 w 237"/>
                <a:gd name="T21" fmla="*/ 40 h 271"/>
                <a:gd name="T22" fmla="*/ 55 w 237"/>
                <a:gd name="T23" fmla="*/ 151 h 271"/>
                <a:gd name="T24" fmla="*/ 38 w 237"/>
                <a:gd name="T25" fmla="*/ 160 h 271"/>
                <a:gd name="T26" fmla="*/ 24 w 237"/>
                <a:gd name="T27" fmla="*/ 183 h 271"/>
                <a:gd name="T28" fmla="*/ 33 w 237"/>
                <a:gd name="T29" fmla="*/ 229 h 271"/>
                <a:gd name="T30" fmla="*/ 62 w 237"/>
                <a:gd name="T31" fmla="*/ 241 h 271"/>
                <a:gd name="T32" fmla="*/ 94 w 237"/>
                <a:gd name="T33" fmla="*/ 223 h 271"/>
                <a:gd name="T34" fmla="*/ 193 w 237"/>
                <a:gd name="T35" fmla="*/ 98 h 271"/>
                <a:gd name="T36" fmla="*/ 226 w 237"/>
                <a:gd name="T37" fmla="*/ 3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271">
                  <a:moveTo>
                    <a:pt x="237" y="0"/>
                  </a:moveTo>
                  <a:cubicBezTo>
                    <a:pt x="230" y="54"/>
                    <a:pt x="218" y="105"/>
                    <a:pt x="192" y="152"/>
                  </a:cubicBezTo>
                  <a:cubicBezTo>
                    <a:pt x="170" y="193"/>
                    <a:pt x="140" y="228"/>
                    <a:pt x="99" y="251"/>
                  </a:cubicBezTo>
                  <a:cubicBezTo>
                    <a:pt x="63" y="271"/>
                    <a:pt x="36" y="261"/>
                    <a:pt x="20" y="223"/>
                  </a:cubicBezTo>
                  <a:cubicBezTo>
                    <a:pt x="19" y="221"/>
                    <a:pt x="18" y="219"/>
                    <a:pt x="17" y="216"/>
                  </a:cubicBezTo>
                  <a:cubicBezTo>
                    <a:pt x="0" y="172"/>
                    <a:pt x="12" y="146"/>
                    <a:pt x="56" y="130"/>
                  </a:cubicBezTo>
                  <a:cubicBezTo>
                    <a:pt x="104" y="113"/>
                    <a:pt x="149" y="92"/>
                    <a:pt x="186" y="57"/>
                  </a:cubicBezTo>
                  <a:cubicBezTo>
                    <a:pt x="204" y="40"/>
                    <a:pt x="220" y="20"/>
                    <a:pt x="237" y="0"/>
                  </a:cubicBezTo>
                  <a:close/>
                  <a:moveTo>
                    <a:pt x="226" y="30"/>
                  </a:moveTo>
                  <a:cubicBezTo>
                    <a:pt x="220" y="31"/>
                    <a:pt x="219" y="31"/>
                    <a:pt x="218" y="32"/>
                  </a:cubicBezTo>
                  <a:cubicBezTo>
                    <a:pt x="216" y="34"/>
                    <a:pt x="213" y="37"/>
                    <a:pt x="211" y="40"/>
                  </a:cubicBezTo>
                  <a:cubicBezTo>
                    <a:pt x="168" y="89"/>
                    <a:pt x="120" y="132"/>
                    <a:pt x="55" y="151"/>
                  </a:cubicBezTo>
                  <a:cubicBezTo>
                    <a:pt x="49" y="153"/>
                    <a:pt x="42" y="155"/>
                    <a:pt x="38" y="160"/>
                  </a:cubicBezTo>
                  <a:cubicBezTo>
                    <a:pt x="32" y="166"/>
                    <a:pt x="24" y="175"/>
                    <a:pt x="24" y="183"/>
                  </a:cubicBezTo>
                  <a:cubicBezTo>
                    <a:pt x="24" y="198"/>
                    <a:pt x="27" y="214"/>
                    <a:pt x="33" y="229"/>
                  </a:cubicBezTo>
                  <a:cubicBezTo>
                    <a:pt x="37" y="242"/>
                    <a:pt x="49" y="247"/>
                    <a:pt x="62" y="241"/>
                  </a:cubicBezTo>
                  <a:cubicBezTo>
                    <a:pt x="74" y="237"/>
                    <a:pt x="85" y="231"/>
                    <a:pt x="94" y="223"/>
                  </a:cubicBezTo>
                  <a:cubicBezTo>
                    <a:pt x="136" y="188"/>
                    <a:pt x="166" y="144"/>
                    <a:pt x="193" y="98"/>
                  </a:cubicBezTo>
                  <a:cubicBezTo>
                    <a:pt x="205" y="77"/>
                    <a:pt x="214" y="54"/>
                    <a:pt x="22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Freeform 33"/>
            <p:cNvSpPr/>
            <p:nvPr/>
          </p:nvSpPr>
          <p:spPr bwMode="auto">
            <a:xfrm>
              <a:off x="2027238" y="11276013"/>
              <a:ext cx="958850" cy="550863"/>
            </a:xfrm>
            <a:custGeom>
              <a:avLst/>
              <a:gdLst>
                <a:gd name="T0" fmla="*/ 23 w 296"/>
                <a:gd name="T1" fmla="*/ 74 h 170"/>
                <a:gd name="T2" fmla="*/ 78 w 296"/>
                <a:gd name="T3" fmla="*/ 81 h 170"/>
                <a:gd name="T4" fmla="*/ 136 w 296"/>
                <a:gd name="T5" fmla="*/ 105 h 170"/>
                <a:gd name="T6" fmla="*/ 177 w 296"/>
                <a:gd name="T7" fmla="*/ 132 h 170"/>
                <a:gd name="T8" fmla="*/ 262 w 296"/>
                <a:gd name="T9" fmla="*/ 135 h 170"/>
                <a:gd name="T10" fmla="*/ 281 w 296"/>
                <a:gd name="T11" fmla="*/ 86 h 170"/>
                <a:gd name="T12" fmla="*/ 263 w 296"/>
                <a:gd name="T13" fmla="*/ 149 h 170"/>
                <a:gd name="T14" fmla="*/ 160 w 296"/>
                <a:gd name="T15" fmla="*/ 143 h 170"/>
                <a:gd name="T16" fmla="*/ 151 w 296"/>
                <a:gd name="T17" fmla="*/ 135 h 170"/>
                <a:gd name="T18" fmla="*/ 23 w 296"/>
                <a:gd name="T19" fmla="*/ 92 h 170"/>
                <a:gd name="T20" fmla="*/ 7 w 296"/>
                <a:gd name="T21" fmla="*/ 69 h 170"/>
                <a:gd name="T22" fmla="*/ 26 w 296"/>
                <a:gd name="T23" fmla="*/ 49 h 170"/>
                <a:gd name="T24" fmla="*/ 82 w 296"/>
                <a:gd name="T25" fmla="*/ 22 h 170"/>
                <a:gd name="T26" fmla="*/ 239 w 296"/>
                <a:gd name="T27" fmla="*/ 27 h 170"/>
                <a:gd name="T28" fmla="*/ 274 w 296"/>
                <a:gd name="T29" fmla="*/ 66 h 170"/>
                <a:gd name="T30" fmla="*/ 148 w 296"/>
                <a:gd name="T31" fmla="*/ 25 h 170"/>
                <a:gd name="T32" fmla="*/ 23 w 296"/>
                <a:gd name="T33" fmla="*/ 7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6" h="170">
                  <a:moveTo>
                    <a:pt x="23" y="74"/>
                  </a:moveTo>
                  <a:cubicBezTo>
                    <a:pt x="43" y="76"/>
                    <a:pt x="61" y="76"/>
                    <a:pt x="78" y="81"/>
                  </a:cubicBezTo>
                  <a:cubicBezTo>
                    <a:pt x="98" y="86"/>
                    <a:pt x="117" y="95"/>
                    <a:pt x="136" y="105"/>
                  </a:cubicBezTo>
                  <a:cubicBezTo>
                    <a:pt x="150" y="112"/>
                    <a:pt x="163" y="124"/>
                    <a:pt x="177" y="132"/>
                  </a:cubicBezTo>
                  <a:cubicBezTo>
                    <a:pt x="204" y="148"/>
                    <a:pt x="233" y="146"/>
                    <a:pt x="262" y="135"/>
                  </a:cubicBezTo>
                  <a:cubicBezTo>
                    <a:pt x="283" y="126"/>
                    <a:pt x="284" y="107"/>
                    <a:pt x="281" y="86"/>
                  </a:cubicBezTo>
                  <a:cubicBezTo>
                    <a:pt x="296" y="118"/>
                    <a:pt x="291" y="133"/>
                    <a:pt x="263" y="149"/>
                  </a:cubicBezTo>
                  <a:cubicBezTo>
                    <a:pt x="227" y="170"/>
                    <a:pt x="193" y="166"/>
                    <a:pt x="160" y="143"/>
                  </a:cubicBezTo>
                  <a:cubicBezTo>
                    <a:pt x="157" y="141"/>
                    <a:pt x="153" y="138"/>
                    <a:pt x="151" y="135"/>
                  </a:cubicBezTo>
                  <a:cubicBezTo>
                    <a:pt x="117" y="96"/>
                    <a:pt x="73" y="87"/>
                    <a:pt x="23" y="92"/>
                  </a:cubicBezTo>
                  <a:cubicBezTo>
                    <a:pt x="8" y="94"/>
                    <a:pt x="0" y="83"/>
                    <a:pt x="7" y="69"/>
                  </a:cubicBezTo>
                  <a:cubicBezTo>
                    <a:pt x="12" y="61"/>
                    <a:pt x="19" y="53"/>
                    <a:pt x="26" y="49"/>
                  </a:cubicBezTo>
                  <a:cubicBezTo>
                    <a:pt x="44" y="38"/>
                    <a:pt x="62" y="28"/>
                    <a:pt x="82" y="22"/>
                  </a:cubicBezTo>
                  <a:cubicBezTo>
                    <a:pt x="134" y="5"/>
                    <a:pt x="187" y="0"/>
                    <a:pt x="239" y="27"/>
                  </a:cubicBezTo>
                  <a:cubicBezTo>
                    <a:pt x="255" y="35"/>
                    <a:pt x="267" y="48"/>
                    <a:pt x="274" y="66"/>
                  </a:cubicBezTo>
                  <a:cubicBezTo>
                    <a:pt x="239" y="31"/>
                    <a:pt x="194" y="26"/>
                    <a:pt x="148" y="25"/>
                  </a:cubicBezTo>
                  <a:cubicBezTo>
                    <a:pt x="101" y="24"/>
                    <a:pt x="59" y="39"/>
                    <a:pt x="2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Freeform 35"/>
            <p:cNvSpPr/>
            <p:nvPr/>
          </p:nvSpPr>
          <p:spPr bwMode="auto">
            <a:xfrm>
              <a:off x="3817938" y="7994650"/>
              <a:ext cx="1058863" cy="1614488"/>
            </a:xfrm>
            <a:custGeom>
              <a:avLst/>
              <a:gdLst>
                <a:gd name="T0" fmla="*/ 327 w 327"/>
                <a:gd name="T1" fmla="*/ 0 h 498"/>
                <a:gd name="T2" fmla="*/ 0 w 327"/>
                <a:gd name="T3" fmla="*/ 498 h 498"/>
                <a:gd name="T4" fmla="*/ 18 w 327"/>
                <a:gd name="T5" fmla="*/ 477 h 498"/>
                <a:gd name="T6" fmla="*/ 156 w 327"/>
                <a:gd name="T7" fmla="*/ 332 h 498"/>
                <a:gd name="T8" fmla="*/ 327 w 327"/>
                <a:gd name="T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498">
                  <a:moveTo>
                    <a:pt x="327" y="0"/>
                  </a:moveTo>
                  <a:cubicBezTo>
                    <a:pt x="294" y="214"/>
                    <a:pt x="177" y="374"/>
                    <a:pt x="0" y="498"/>
                  </a:cubicBezTo>
                  <a:cubicBezTo>
                    <a:pt x="7" y="490"/>
                    <a:pt x="13" y="483"/>
                    <a:pt x="18" y="477"/>
                  </a:cubicBezTo>
                  <a:cubicBezTo>
                    <a:pt x="64" y="429"/>
                    <a:pt x="113" y="382"/>
                    <a:pt x="156" y="332"/>
                  </a:cubicBezTo>
                  <a:cubicBezTo>
                    <a:pt x="239" y="234"/>
                    <a:pt x="299" y="125"/>
                    <a:pt x="3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Freeform 36"/>
            <p:cNvSpPr/>
            <p:nvPr/>
          </p:nvSpPr>
          <p:spPr bwMode="auto">
            <a:xfrm>
              <a:off x="2092325" y="6983413"/>
              <a:ext cx="1009650" cy="628650"/>
            </a:xfrm>
            <a:custGeom>
              <a:avLst/>
              <a:gdLst>
                <a:gd name="T0" fmla="*/ 312 w 312"/>
                <a:gd name="T1" fmla="*/ 106 h 194"/>
                <a:gd name="T2" fmla="*/ 206 w 312"/>
                <a:gd name="T3" fmla="*/ 50 h 194"/>
                <a:gd name="T4" fmla="*/ 153 w 312"/>
                <a:gd name="T5" fmla="*/ 20 h 194"/>
                <a:gd name="T6" fmla="*/ 121 w 312"/>
                <a:gd name="T7" fmla="*/ 26 h 194"/>
                <a:gd name="T8" fmla="*/ 62 w 312"/>
                <a:gd name="T9" fmla="*/ 89 h 194"/>
                <a:gd name="T10" fmla="*/ 19 w 312"/>
                <a:gd name="T11" fmla="*/ 164 h 194"/>
                <a:gd name="T12" fmla="*/ 19 w 312"/>
                <a:gd name="T13" fmla="*/ 194 h 194"/>
                <a:gd name="T14" fmla="*/ 3 w 312"/>
                <a:gd name="T15" fmla="*/ 165 h 194"/>
                <a:gd name="T16" fmla="*/ 21 w 312"/>
                <a:gd name="T17" fmla="*/ 117 h 194"/>
                <a:gd name="T18" fmla="*/ 112 w 312"/>
                <a:gd name="T19" fmla="*/ 12 h 194"/>
                <a:gd name="T20" fmla="*/ 151 w 312"/>
                <a:gd name="T21" fmla="*/ 5 h 194"/>
                <a:gd name="T22" fmla="*/ 209 w 312"/>
                <a:gd name="T23" fmla="*/ 33 h 194"/>
                <a:gd name="T24" fmla="*/ 287 w 312"/>
                <a:gd name="T25" fmla="*/ 81 h 194"/>
                <a:gd name="T26" fmla="*/ 312 w 312"/>
                <a:gd name="T27" fmla="*/ 10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2" h="194">
                  <a:moveTo>
                    <a:pt x="312" y="106"/>
                  </a:moveTo>
                  <a:cubicBezTo>
                    <a:pt x="277" y="87"/>
                    <a:pt x="241" y="68"/>
                    <a:pt x="206" y="50"/>
                  </a:cubicBezTo>
                  <a:cubicBezTo>
                    <a:pt x="188" y="40"/>
                    <a:pt x="170" y="30"/>
                    <a:pt x="153" y="20"/>
                  </a:cubicBezTo>
                  <a:cubicBezTo>
                    <a:pt x="138" y="12"/>
                    <a:pt x="132" y="14"/>
                    <a:pt x="121" y="26"/>
                  </a:cubicBezTo>
                  <a:cubicBezTo>
                    <a:pt x="103" y="48"/>
                    <a:pt x="83" y="69"/>
                    <a:pt x="62" y="89"/>
                  </a:cubicBezTo>
                  <a:cubicBezTo>
                    <a:pt x="40" y="110"/>
                    <a:pt x="21" y="132"/>
                    <a:pt x="19" y="164"/>
                  </a:cubicBezTo>
                  <a:cubicBezTo>
                    <a:pt x="19" y="173"/>
                    <a:pt x="19" y="183"/>
                    <a:pt x="19" y="194"/>
                  </a:cubicBezTo>
                  <a:cubicBezTo>
                    <a:pt x="7" y="188"/>
                    <a:pt x="0" y="178"/>
                    <a:pt x="3" y="165"/>
                  </a:cubicBezTo>
                  <a:cubicBezTo>
                    <a:pt x="6" y="149"/>
                    <a:pt x="11" y="130"/>
                    <a:pt x="21" y="117"/>
                  </a:cubicBezTo>
                  <a:cubicBezTo>
                    <a:pt x="49" y="81"/>
                    <a:pt x="81" y="47"/>
                    <a:pt x="112" y="12"/>
                  </a:cubicBezTo>
                  <a:cubicBezTo>
                    <a:pt x="122" y="1"/>
                    <a:pt x="138" y="0"/>
                    <a:pt x="151" y="5"/>
                  </a:cubicBezTo>
                  <a:cubicBezTo>
                    <a:pt x="171" y="13"/>
                    <a:pt x="190" y="23"/>
                    <a:pt x="209" y="33"/>
                  </a:cubicBezTo>
                  <a:cubicBezTo>
                    <a:pt x="235" y="48"/>
                    <a:pt x="261" y="65"/>
                    <a:pt x="287" y="81"/>
                  </a:cubicBezTo>
                  <a:cubicBezTo>
                    <a:pt x="298" y="88"/>
                    <a:pt x="309" y="94"/>
                    <a:pt x="312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Freeform 38"/>
            <p:cNvSpPr/>
            <p:nvPr/>
          </p:nvSpPr>
          <p:spPr bwMode="auto">
            <a:xfrm>
              <a:off x="3619500" y="7126288"/>
              <a:ext cx="407988" cy="1108075"/>
            </a:xfrm>
            <a:custGeom>
              <a:avLst/>
              <a:gdLst>
                <a:gd name="T0" fmla="*/ 0 w 126"/>
                <a:gd name="T1" fmla="*/ 0 h 342"/>
                <a:gd name="T2" fmla="*/ 92 w 126"/>
                <a:gd name="T3" fmla="*/ 124 h 342"/>
                <a:gd name="T4" fmla="*/ 124 w 126"/>
                <a:gd name="T5" fmla="*/ 257 h 342"/>
                <a:gd name="T6" fmla="*/ 99 w 126"/>
                <a:gd name="T7" fmla="*/ 342 h 342"/>
                <a:gd name="T8" fmla="*/ 0 w 126"/>
                <a:gd name="T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42">
                  <a:moveTo>
                    <a:pt x="0" y="0"/>
                  </a:moveTo>
                  <a:cubicBezTo>
                    <a:pt x="39" y="36"/>
                    <a:pt x="69" y="77"/>
                    <a:pt x="92" y="124"/>
                  </a:cubicBezTo>
                  <a:cubicBezTo>
                    <a:pt x="113" y="166"/>
                    <a:pt x="126" y="209"/>
                    <a:pt x="124" y="257"/>
                  </a:cubicBezTo>
                  <a:cubicBezTo>
                    <a:pt x="123" y="287"/>
                    <a:pt x="115" y="315"/>
                    <a:pt x="99" y="342"/>
                  </a:cubicBezTo>
                  <a:cubicBezTo>
                    <a:pt x="120" y="212"/>
                    <a:pt x="84" y="9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Freeform 39"/>
            <p:cNvSpPr/>
            <p:nvPr/>
          </p:nvSpPr>
          <p:spPr bwMode="auto">
            <a:xfrm>
              <a:off x="2846388" y="11785600"/>
              <a:ext cx="339725" cy="612775"/>
            </a:xfrm>
            <a:custGeom>
              <a:avLst/>
              <a:gdLst>
                <a:gd name="T0" fmla="*/ 44 w 105"/>
                <a:gd name="T1" fmla="*/ 12 h 189"/>
                <a:gd name="T2" fmla="*/ 27 w 105"/>
                <a:gd name="T3" fmla="*/ 87 h 189"/>
                <a:gd name="T4" fmla="*/ 21 w 105"/>
                <a:gd name="T5" fmla="*/ 143 h 189"/>
                <a:gd name="T6" fmla="*/ 29 w 105"/>
                <a:gd name="T7" fmla="*/ 161 h 189"/>
                <a:gd name="T8" fmla="*/ 47 w 105"/>
                <a:gd name="T9" fmla="*/ 154 h 189"/>
                <a:gd name="T10" fmla="*/ 79 w 105"/>
                <a:gd name="T11" fmla="*/ 98 h 189"/>
                <a:gd name="T12" fmla="*/ 94 w 105"/>
                <a:gd name="T13" fmla="*/ 49 h 189"/>
                <a:gd name="T14" fmla="*/ 101 w 105"/>
                <a:gd name="T15" fmla="*/ 0 h 189"/>
                <a:gd name="T16" fmla="*/ 105 w 105"/>
                <a:gd name="T17" fmla="*/ 21 h 189"/>
                <a:gd name="T18" fmla="*/ 75 w 105"/>
                <a:gd name="T19" fmla="*/ 147 h 189"/>
                <a:gd name="T20" fmla="*/ 44 w 105"/>
                <a:gd name="T21" fmla="*/ 175 h 189"/>
                <a:gd name="T22" fmla="*/ 2 w 105"/>
                <a:gd name="T23" fmla="*/ 146 h 189"/>
                <a:gd name="T24" fmla="*/ 5 w 105"/>
                <a:gd name="T25" fmla="*/ 130 h 189"/>
                <a:gd name="T26" fmla="*/ 32 w 105"/>
                <a:gd name="T27" fmla="*/ 32 h 189"/>
                <a:gd name="T28" fmla="*/ 41 w 105"/>
                <a:gd name="T29" fmla="*/ 11 h 189"/>
                <a:gd name="T30" fmla="*/ 44 w 105"/>
                <a:gd name="T31" fmla="*/ 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189">
                  <a:moveTo>
                    <a:pt x="44" y="12"/>
                  </a:moveTo>
                  <a:cubicBezTo>
                    <a:pt x="38" y="37"/>
                    <a:pt x="31" y="62"/>
                    <a:pt x="27" y="87"/>
                  </a:cubicBezTo>
                  <a:cubicBezTo>
                    <a:pt x="23" y="106"/>
                    <a:pt x="22" y="125"/>
                    <a:pt x="21" y="143"/>
                  </a:cubicBezTo>
                  <a:cubicBezTo>
                    <a:pt x="21" y="149"/>
                    <a:pt x="25" y="159"/>
                    <a:pt x="29" y="161"/>
                  </a:cubicBezTo>
                  <a:cubicBezTo>
                    <a:pt x="34" y="162"/>
                    <a:pt x="42" y="158"/>
                    <a:pt x="47" y="154"/>
                  </a:cubicBezTo>
                  <a:cubicBezTo>
                    <a:pt x="65" y="140"/>
                    <a:pt x="73" y="119"/>
                    <a:pt x="79" y="98"/>
                  </a:cubicBezTo>
                  <a:cubicBezTo>
                    <a:pt x="84" y="81"/>
                    <a:pt x="91" y="66"/>
                    <a:pt x="94" y="49"/>
                  </a:cubicBezTo>
                  <a:cubicBezTo>
                    <a:pt x="98" y="33"/>
                    <a:pt x="97" y="17"/>
                    <a:pt x="101" y="0"/>
                  </a:cubicBezTo>
                  <a:cubicBezTo>
                    <a:pt x="102" y="7"/>
                    <a:pt x="105" y="14"/>
                    <a:pt x="105" y="21"/>
                  </a:cubicBezTo>
                  <a:cubicBezTo>
                    <a:pt x="105" y="66"/>
                    <a:pt x="96" y="108"/>
                    <a:pt x="75" y="147"/>
                  </a:cubicBezTo>
                  <a:cubicBezTo>
                    <a:pt x="69" y="159"/>
                    <a:pt x="56" y="169"/>
                    <a:pt x="44" y="175"/>
                  </a:cubicBezTo>
                  <a:cubicBezTo>
                    <a:pt x="20" y="189"/>
                    <a:pt x="0" y="174"/>
                    <a:pt x="2" y="146"/>
                  </a:cubicBezTo>
                  <a:cubicBezTo>
                    <a:pt x="2" y="141"/>
                    <a:pt x="4" y="135"/>
                    <a:pt x="5" y="130"/>
                  </a:cubicBezTo>
                  <a:cubicBezTo>
                    <a:pt x="14" y="97"/>
                    <a:pt x="23" y="65"/>
                    <a:pt x="32" y="32"/>
                  </a:cubicBezTo>
                  <a:cubicBezTo>
                    <a:pt x="34" y="25"/>
                    <a:pt x="38" y="18"/>
                    <a:pt x="41" y="11"/>
                  </a:cubicBezTo>
                  <a:cubicBezTo>
                    <a:pt x="42" y="11"/>
                    <a:pt x="43" y="11"/>
                    <a:pt x="4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Freeform 40"/>
            <p:cNvSpPr/>
            <p:nvPr/>
          </p:nvSpPr>
          <p:spPr bwMode="auto">
            <a:xfrm>
              <a:off x="452438" y="9998075"/>
              <a:ext cx="515938" cy="619125"/>
            </a:xfrm>
            <a:custGeom>
              <a:avLst/>
              <a:gdLst>
                <a:gd name="T0" fmla="*/ 159 w 159"/>
                <a:gd name="T1" fmla="*/ 191 h 191"/>
                <a:gd name="T2" fmla="*/ 0 w 159"/>
                <a:gd name="T3" fmla="*/ 0 h 191"/>
                <a:gd name="T4" fmla="*/ 159 w 159"/>
                <a:gd name="T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191">
                  <a:moveTo>
                    <a:pt x="159" y="191"/>
                  </a:moveTo>
                  <a:cubicBezTo>
                    <a:pt x="123" y="158"/>
                    <a:pt x="12" y="25"/>
                    <a:pt x="0" y="0"/>
                  </a:cubicBezTo>
                  <a:cubicBezTo>
                    <a:pt x="21" y="14"/>
                    <a:pt x="140" y="156"/>
                    <a:pt x="159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75" name="矩形: 圆角 74"/>
          <p:cNvSpPr/>
          <p:nvPr userDrawn="1"/>
        </p:nvSpPr>
        <p:spPr>
          <a:xfrm>
            <a:off x="-431984" y="253874"/>
            <a:ext cx="2400992" cy="6059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 userDrawn="1"/>
        </p:nvGrpSpPr>
        <p:grpSpPr>
          <a:xfrm>
            <a:off x="237423" y="135299"/>
            <a:ext cx="847682" cy="847682"/>
            <a:chOff x="237423" y="135299"/>
            <a:chExt cx="847682" cy="847682"/>
          </a:xfrm>
        </p:grpSpPr>
        <p:sp>
          <p:nvSpPr>
            <p:cNvPr id="77" name="椭圆 76"/>
            <p:cNvSpPr/>
            <p:nvPr/>
          </p:nvSpPr>
          <p:spPr>
            <a:xfrm>
              <a:off x="237423" y="135299"/>
              <a:ext cx="847682" cy="847682"/>
            </a:xfrm>
            <a:prstGeom prst="ellipse">
              <a:avLst/>
            </a:prstGeom>
            <a:pattFill prst="dk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293735" y="191234"/>
              <a:ext cx="735058" cy="735811"/>
              <a:chOff x="3497262" y="849313"/>
              <a:chExt cx="4651376" cy="4656138"/>
            </a:xfrm>
            <a:solidFill>
              <a:schemeClr val="accent1"/>
            </a:solidFill>
          </p:grpSpPr>
          <p:sp>
            <p:nvSpPr>
              <p:cNvPr id="79" name="Freeform 7"/>
              <p:cNvSpPr>
                <a:spLocks noEditPoints="1"/>
              </p:cNvSpPr>
              <p:nvPr/>
            </p:nvSpPr>
            <p:spPr bwMode="auto">
              <a:xfrm>
                <a:off x="3497262" y="849313"/>
                <a:ext cx="4651376" cy="4656138"/>
              </a:xfrm>
              <a:custGeom>
                <a:avLst/>
                <a:gdLst>
                  <a:gd name="T0" fmla="*/ 1839 w 1839"/>
                  <a:gd name="T1" fmla="*/ 954 h 1840"/>
                  <a:gd name="T2" fmla="*/ 1836 w 1839"/>
                  <a:gd name="T3" fmla="*/ 991 h 1840"/>
                  <a:gd name="T4" fmla="*/ 1539 w 1839"/>
                  <a:gd name="T5" fmla="*/ 1599 h 1840"/>
                  <a:gd name="T6" fmla="*/ 1101 w 1839"/>
                  <a:gd name="T7" fmla="*/ 1821 h 1840"/>
                  <a:gd name="T8" fmla="*/ 965 w 1839"/>
                  <a:gd name="T9" fmla="*/ 1838 h 1840"/>
                  <a:gd name="T10" fmla="*/ 955 w 1839"/>
                  <a:gd name="T11" fmla="*/ 1840 h 1840"/>
                  <a:gd name="T12" fmla="*/ 887 w 1839"/>
                  <a:gd name="T13" fmla="*/ 1840 h 1840"/>
                  <a:gd name="T14" fmla="*/ 850 w 1839"/>
                  <a:gd name="T15" fmla="*/ 1836 h 1840"/>
                  <a:gd name="T16" fmla="*/ 210 w 1839"/>
                  <a:gd name="T17" fmla="*/ 1500 h 1840"/>
                  <a:gd name="T18" fmla="*/ 21 w 1839"/>
                  <a:gd name="T19" fmla="*/ 1101 h 1840"/>
                  <a:gd name="T20" fmla="*/ 5 w 1839"/>
                  <a:gd name="T21" fmla="*/ 866 h 1840"/>
                  <a:gd name="T22" fmla="*/ 285 w 1839"/>
                  <a:gd name="T23" fmla="*/ 262 h 1840"/>
                  <a:gd name="T24" fmla="*/ 714 w 1839"/>
                  <a:gd name="T25" fmla="*/ 28 h 1840"/>
                  <a:gd name="T26" fmla="*/ 976 w 1839"/>
                  <a:gd name="T27" fmla="*/ 6 h 1840"/>
                  <a:gd name="T28" fmla="*/ 1757 w 1839"/>
                  <a:gd name="T29" fmla="*/ 544 h 1840"/>
                  <a:gd name="T30" fmla="*/ 1834 w 1839"/>
                  <a:gd name="T31" fmla="*/ 832 h 1840"/>
                  <a:gd name="T32" fmla="*/ 1837 w 1839"/>
                  <a:gd name="T33" fmla="*/ 879 h 1840"/>
                  <a:gd name="T34" fmla="*/ 1839 w 1839"/>
                  <a:gd name="T35" fmla="*/ 889 h 1840"/>
                  <a:gd name="T36" fmla="*/ 1839 w 1839"/>
                  <a:gd name="T37" fmla="*/ 954 h 1840"/>
                  <a:gd name="T38" fmla="*/ 920 w 1839"/>
                  <a:gd name="T39" fmla="*/ 1808 h 1840"/>
                  <a:gd name="T40" fmla="*/ 1807 w 1839"/>
                  <a:gd name="T41" fmla="*/ 923 h 1840"/>
                  <a:gd name="T42" fmla="*/ 923 w 1839"/>
                  <a:gd name="T43" fmla="*/ 36 h 1840"/>
                  <a:gd name="T44" fmla="*/ 35 w 1839"/>
                  <a:gd name="T45" fmla="*/ 920 h 1840"/>
                  <a:gd name="T46" fmla="*/ 920 w 1839"/>
                  <a:gd name="T47" fmla="*/ 1808 h 1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39" h="1840">
                    <a:moveTo>
                      <a:pt x="1839" y="954"/>
                    </a:moveTo>
                    <a:cubicBezTo>
                      <a:pt x="1838" y="966"/>
                      <a:pt x="1837" y="979"/>
                      <a:pt x="1836" y="991"/>
                    </a:cubicBezTo>
                    <a:cubicBezTo>
                      <a:pt x="1815" y="1232"/>
                      <a:pt x="1716" y="1435"/>
                      <a:pt x="1539" y="1599"/>
                    </a:cubicBezTo>
                    <a:cubicBezTo>
                      <a:pt x="1414" y="1714"/>
                      <a:pt x="1268" y="1787"/>
                      <a:pt x="1101" y="1821"/>
                    </a:cubicBezTo>
                    <a:cubicBezTo>
                      <a:pt x="1056" y="1830"/>
                      <a:pt x="1011" y="1836"/>
                      <a:pt x="965" y="1838"/>
                    </a:cubicBezTo>
                    <a:cubicBezTo>
                      <a:pt x="962" y="1838"/>
                      <a:pt x="958" y="1839"/>
                      <a:pt x="955" y="1840"/>
                    </a:cubicBezTo>
                    <a:cubicBezTo>
                      <a:pt x="932" y="1840"/>
                      <a:pt x="909" y="1840"/>
                      <a:pt x="887" y="1840"/>
                    </a:cubicBezTo>
                    <a:cubicBezTo>
                      <a:pt x="875" y="1838"/>
                      <a:pt x="862" y="1837"/>
                      <a:pt x="850" y="1836"/>
                    </a:cubicBezTo>
                    <a:cubicBezTo>
                      <a:pt x="590" y="1814"/>
                      <a:pt x="377" y="1701"/>
                      <a:pt x="210" y="1500"/>
                    </a:cubicBezTo>
                    <a:cubicBezTo>
                      <a:pt x="113" y="1384"/>
                      <a:pt x="51" y="1250"/>
                      <a:pt x="21" y="1101"/>
                    </a:cubicBezTo>
                    <a:cubicBezTo>
                      <a:pt x="6" y="1023"/>
                      <a:pt x="0" y="945"/>
                      <a:pt x="5" y="866"/>
                    </a:cubicBezTo>
                    <a:cubicBezTo>
                      <a:pt x="22" y="630"/>
                      <a:pt x="115" y="428"/>
                      <a:pt x="285" y="262"/>
                    </a:cubicBezTo>
                    <a:cubicBezTo>
                      <a:pt x="406" y="144"/>
                      <a:pt x="549" y="67"/>
                      <a:pt x="714" y="28"/>
                    </a:cubicBezTo>
                    <a:cubicBezTo>
                      <a:pt x="800" y="8"/>
                      <a:pt x="887" y="0"/>
                      <a:pt x="976" y="6"/>
                    </a:cubicBezTo>
                    <a:cubicBezTo>
                      <a:pt x="1317" y="27"/>
                      <a:pt x="1615" y="233"/>
                      <a:pt x="1757" y="544"/>
                    </a:cubicBezTo>
                    <a:cubicBezTo>
                      <a:pt x="1798" y="636"/>
                      <a:pt x="1824" y="731"/>
                      <a:pt x="1834" y="832"/>
                    </a:cubicBezTo>
                    <a:cubicBezTo>
                      <a:pt x="1835" y="847"/>
                      <a:pt x="1836" y="863"/>
                      <a:pt x="1837" y="879"/>
                    </a:cubicBezTo>
                    <a:cubicBezTo>
                      <a:pt x="1837" y="882"/>
                      <a:pt x="1838" y="886"/>
                      <a:pt x="1839" y="889"/>
                    </a:cubicBezTo>
                    <a:cubicBezTo>
                      <a:pt x="1839" y="911"/>
                      <a:pt x="1839" y="932"/>
                      <a:pt x="1839" y="954"/>
                    </a:cubicBezTo>
                    <a:close/>
                    <a:moveTo>
                      <a:pt x="920" y="1808"/>
                    </a:moveTo>
                    <a:cubicBezTo>
                      <a:pt x="1408" y="1808"/>
                      <a:pt x="1806" y="1411"/>
                      <a:pt x="1807" y="923"/>
                    </a:cubicBezTo>
                    <a:cubicBezTo>
                      <a:pt x="1807" y="435"/>
                      <a:pt x="1410" y="36"/>
                      <a:pt x="923" y="36"/>
                    </a:cubicBezTo>
                    <a:cubicBezTo>
                      <a:pt x="434" y="35"/>
                      <a:pt x="35" y="433"/>
                      <a:pt x="35" y="920"/>
                    </a:cubicBezTo>
                    <a:cubicBezTo>
                      <a:pt x="35" y="1409"/>
                      <a:pt x="432" y="1807"/>
                      <a:pt x="920" y="18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9"/>
              <p:cNvSpPr>
                <a:spLocks noEditPoints="1"/>
              </p:cNvSpPr>
              <p:nvPr/>
            </p:nvSpPr>
            <p:spPr bwMode="auto">
              <a:xfrm>
                <a:off x="4164013" y="1536700"/>
                <a:ext cx="3333750" cy="3371850"/>
              </a:xfrm>
              <a:custGeom>
                <a:avLst/>
                <a:gdLst>
                  <a:gd name="T0" fmla="*/ 426 w 1318"/>
                  <a:gd name="T1" fmla="*/ 1249 h 1332"/>
                  <a:gd name="T2" fmla="*/ 40 w 1318"/>
                  <a:gd name="T3" fmla="*/ 476 h 1332"/>
                  <a:gd name="T4" fmla="*/ 1280 w 1318"/>
                  <a:gd name="T5" fmla="*/ 499 h 1332"/>
                  <a:gd name="T6" fmla="*/ 886 w 1318"/>
                  <a:gd name="T7" fmla="*/ 1249 h 1332"/>
                  <a:gd name="T8" fmla="*/ 625 w 1318"/>
                  <a:gd name="T9" fmla="*/ 1329 h 1332"/>
                  <a:gd name="T10" fmla="*/ 876 w 1318"/>
                  <a:gd name="T11" fmla="*/ 1229 h 1332"/>
                  <a:gd name="T12" fmla="*/ 643 w 1318"/>
                  <a:gd name="T13" fmla="*/ 29 h 1332"/>
                  <a:gd name="T14" fmla="*/ 436 w 1318"/>
                  <a:gd name="T15" fmla="*/ 1228 h 1332"/>
                  <a:gd name="T16" fmla="*/ 316 w 1318"/>
                  <a:gd name="T17" fmla="*/ 1131 h 1332"/>
                  <a:gd name="T18" fmla="*/ 365 w 1318"/>
                  <a:gd name="T19" fmla="*/ 1074 h 1332"/>
                  <a:gd name="T20" fmla="*/ 410 w 1318"/>
                  <a:gd name="T21" fmla="*/ 650 h 1332"/>
                  <a:gd name="T22" fmla="*/ 450 w 1318"/>
                  <a:gd name="T23" fmla="*/ 607 h 1332"/>
                  <a:gd name="T24" fmla="*/ 608 w 1318"/>
                  <a:gd name="T25" fmla="*/ 676 h 1332"/>
                  <a:gd name="T26" fmla="*/ 536 w 1318"/>
                  <a:gd name="T27" fmla="*/ 748 h 1332"/>
                  <a:gd name="T28" fmla="*/ 528 w 1318"/>
                  <a:gd name="T29" fmla="*/ 1091 h 1332"/>
                  <a:gd name="T30" fmla="*/ 546 w 1318"/>
                  <a:gd name="T31" fmla="*/ 1115 h 1332"/>
                  <a:gd name="T32" fmla="*/ 564 w 1318"/>
                  <a:gd name="T33" fmla="*/ 1037 h 1332"/>
                  <a:gd name="T34" fmla="*/ 656 w 1318"/>
                  <a:gd name="T35" fmla="*/ 701 h 1332"/>
                  <a:gd name="T36" fmla="*/ 726 w 1318"/>
                  <a:gd name="T37" fmla="*/ 737 h 1332"/>
                  <a:gd name="T38" fmla="*/ 762 w 1318"/>
                  <a:gd name="T39" fmla="*/ 1087 h 1332"/>
                  <a:gd name="T40" fmla="*/ 780 w 1318"/>
                  <a:gd name="T41" fmla="*/ 1114 h 1332"/>
                  <a:gd name="T42" fmla="*/ 800 w 1318"/>
                  <a:gd name="T43" fmla="*/ 1079 h 1332"/>
                  <a:gd name="T44" fmla="*/ 799 w 1318"/>
                  <a:gd name="T45" fmla="*/ 793 h 1332"/>
                  <a:gd name="T46" fmla="*/ 718 w 1318"/>
                  <a:gd name="T47" fmla="*/ 677 h 1332"/>
                  <a:gd name="T48" fmla="*/ 778 w 1318"/>
                  <a:gd name="T49" fmla="*/ 637 h 1332"/>
                  <a:gd name="T50" fmla="*/ 842 w 1318"/>
                  <a:gd name="T51" fmla="*/ 586 h 1332"/>
                  <a:gd name="T52" fmla="*/ 917 w 1318"/>
                  <a:gd name="T53" fmla="*/ 643 h 1332"/>
                  <a:gd name="T54" fmla="*/ 935 w 1318"/>
                  <a:gd name="T55" fmla="*/ 977 h 1332"/>
                  <a:gd name="T56" fmla="*/ 986 w 1318"/>
                  <a:gd name="T57" fmla="*/ 1141 h 1332"/>
                  <a:gd name="T58" fmla="*/ 876 w 1318"/>
                  <a:gd name="T59" fmla="*/ 1229 h 1332"/>
                  <a:gd name="T60" fmla="*/ 723 w 1318"/>
                  <a:gd name="T61" fmla="*/ 882 h 1332"/>
                  <a:gd name="T62" fmla="*/ 707 w 1318"/>
                  <a:gd name="T63" fmla="*/ 882 h 1332"/>
                  <a:gd name="T64" fmla="*/ 690 w 1318"/>
                  <a:gd name="T65" fmla="*/ 939 h 1332"/>
                  <a:gd name="T66" fmla="*/ 668 w 1318"/>
                  <a:gd name="T67" fmla="*/ 861 h 1332"/>
                  <a:gd name="T68" fmla="*/ 627 w 1318"/>
                  <a:gd name="T69" fmla="*/ 849 h 1332"/>
                  <a:gd name="T70" fmla="*/ 660 w 1318"/>
                  <a:gd name="T71" fmla="*/ 840 h 1332"/>
                  <a:gd name="T72" fmla="*/ 743 w 1318"/>
                  <a:gd name="T73" fmla="*/ 798 h 1332"/>
                  <a:gd name="T74" fmla="*/ 661 w 1318"/>
                  <a:gd name="T75" fmla="*/ 765 h 1332"/>
                  <a:gd name="T76" fmla="*/ 632 w 1318"/>
                  <a:gd name="T77" fmla="*/ 752 h 1332"/>
                  <a:gd name="T78" fmla="*/ 609 w 1318"/>
                  <a:gd name="T79" fmla="*/ 746 h 1332"/>
                  <a:gd name="T80" fmla="*/ 612 w 1318"/>
                  <a:gd name="T81" fmla="*/ 790 h 1332"/>
                  <a:gd name="T82" fmla="*/ 655 w 1318"/>
                  <a:gd name="T83" fmla="*/ 796 h 1332"/>
                  <a:gd name="T84" fmla="*/ 606 w 1318"/>
                  <a:gd name="T85" fmla="*/ 833 h 1332"/>
                  <a:gd name="T86" fmla="*/ 619 w 1318"/>
                  <a:gd name="T87" fmla="*/ 871 h 1332"/>
                  <a:gd name="T88" fmla="*/ 611 w 1318"/>
                  <a:gd name="T89" fmla="*/ 928 h 1332"/>
                  <a:gd name="T90" fmla="*/ 647 w 1318"/>
                  <a:gd name="T91" fmla="*/ 971 h 1332"/>
                  <a:gd name="T92" fmla="*/ 651 w 1318"/>
                  <a:gd name="T93" fmla="*/ 1048 h 1332"/>
                  <a:gd name="T94" fmla="*/ 628 w 1318"/>
                  <a:gd name="T95" fmla="*/ 997 h 1332"/>
                  <a:gd name="T96" fmla="*/ 615 w 1318"/>
                  <a:gd name="T97" fmla="*/ 960 h 1332"/>
                  <a:gd name="T98" fmla="*/ 597 w 1318"/>
                  <a:gd name="T99" fmla="*/ 978 h 1332"/>
                  <a:gd name="T100" fmla="*/ 645 w 1318"/>
                  <a:gd name="T101" fmla="*/ 1079 h 1332"/>
                  <a:gd name="T102" fmla="*/ 649 w 1318"/>
                  <a:gd name="T103" fmla="*/ 1180 h 1332"/>
                  <a:gd name="T104" fmla="*/ 682 w 1318"/>
                  <a:gd name="T105" fmla="*/ 1189 h 1332"/>
                  <a:gd name="T106" fmla="*/ 696 w 1318"/>
                  <a:gd name="T107" fmla="*/ 1080 h 1332"/>
                  <a:gd name="T108" fmla="*/ 740 w 1318"/>
                  <a:gd name="T109" fmla="*/ 960 h 1332"/>
                  <a:gd name="T110" fmla="*/ 715 w 1318"/>
                  <a:gd name="T111" fmla="*/ 957 h 1332"/>
                  <a:gd name="T112" fmla="*/ 867 w 1318"/>
                  <a:gd name="T113" fmla="*/ 1275 h 1332"/>
                  <a:gd name="T114" fmla="*/ 475 w 1318"/>
                  <a:gd name="T115" fmla="*/ 1212 h 1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18" h="1332">
                    <a:moveTo>
                      <a:pt x="410" y="1281"/>
                    </a:moveTo>
                    <a:cubicBezTo>
                      <a:pt x="415" y="1271"/>
                      <a:pt x="420" y="1260"/>
                      <a:pt x="426" y="1249"/>
                    </a:cubicBezTo>
                    <a:cubicBezTo>
                      <a:pt x="254" y="1177"/>
                      <a:pt x="130" y="1058"/>
                      <a:pt x="61" y="885"/>
                    </a:cubicBezTo>
                    <a:cubicBezTo>
                      <a:pt x="7" y="752"/>
                      <a:pt x="0" y="614"/>
                      <a:pt x="40" y="476"/>
                    </a:cubicBezTo>
                    <a:cubicBezTo>
                      <a:pt x="122" y="192"/>
                      <a:pt x="382" y="0"/>
                      <a:pt x="672" y="8"/>
                    </a:cubicBezTo>
                    <a:cubicBezTo>
                      <a:pt x="972" y="17"/>
                      <a:pt x="1215" y="227"/>
                      <a:pt x="1280" y="499"/>
                    </a:cubicBezTo>
                    <a:cubicBezTo>
                      <a:pt x="1318" y="655"/>
                      <a:pt x="1299" y="805"/>
                      <a:pt x="1224" y="947"/>
                    </a:cubicBezTo>
                    <a:cubicBezTo>
                      <a:pt x="1150" y="1089"/>
                      <a:pt x="1036" y="1189"/>
                      <a:pt x="886" y="1249"/>
                    </a:cubicBezTo>
                    <a:cubicBezTo>
                      <a:pt x="892" y="1260"/>
                      <a:pt x="897" y="1271"/>
                      <a:pt x="903" y="1283"/>
                    </a:cubicBezTo>
                    <a:cubicBezTo>
                      <a:pt x="813" y="1318"/>
                      <a:pt x="720" y="1332"/>
                      <a:pt x="625" y="1329"/>
                    </a:cubicBezTo>
                    <a:cubicBezTo>
                      <a:pt x="559" y="1326"/>
                      <a:pt x="444" y="1301"/>
                      <a:pt x="410" y="1281"/>
                    </a:cubicBezTo>
                    <a:close/>
                    <a:moveTo>
                      <a:pt x="876" y="1229"/>
                    </a:moveTo>
                    <a:cubicBezTo>
                      <a:pt x="1097" y="1152"/>
                      <a:pt x="1310" y="903"/>
                      <a:pt x="1273" y="578"/>
                    </a:cubicBezTo>
                    <a:cubicBezTo>
                      <a:pt x="1238" y="266"/>
                      <a:pt x="968" y="22"/>
                      <a:pt x="643" y="29"/>
                    </a:cubicBezTo>
                    <a:cubicBezTo>
                      <a:pt x="319" y="36"/>
                      <a:pt x="54" y="295"/>
                      <a:pt x="37" y="617"/>
                    </a:cubicBezTo>
                    <a:cubicBezTo>
                      <a:pt x="21" y="923"/>
                      <a:pt x="227" y="1156"/>
                      <a:pt x="436" y="1228"/>
                    </a:cubicBezTo>
                    <a:cubicBezTo>
                      <a:pt x="440" y="1220"/>
                      <a:pt x="444" y="1212"/>
                      <a:pt x="449" y="1203"/>
                    </a:cubicBezTo>
                    <a:cubicBezTo>
                      <a:pt x="401" y="1184"/>
                      <a:pt x="357" y="1161"/>
                      <a:pt x="316" y="1131"/>
                    </a:cubicBezTo>
                    <a:cubicBezTo>
                      <a:pt x="335" y="1132"/>
                      <a:pt x="346" y="1122"/>
                      <a:pt x="353" y="1106"/>
                    </a:cubicBezTo>
                    <a:cubicBezTo>
                      <a:pt x="357" y="1095"/>
                      <a:pt x="362" y="1085"/>
                      <a:pt x="365" y="1074"/>
                    </a:cubicBezTo>
                    <a:cubicBezTo>
                      <a:pt x="389" y="985"/>
                      <a:pt x="401" y="895"/>
                      <a:pt x="406" y="804"/>
                    </a:cubicBezTo>
                    <a:cubicBezTo>
                      <a:pt x="408" y="752"/>
                      <a:pt x="409" y="701"/>
                      <a:pt x="410" y="650"/>
                    </a:cubicBezTo>
                    <a:cubicBezTo>
                      <a:pt x="410" y="646"/>
                      <a:pt x="412" y="642"/>
                      <a:pt x="415" y="640"/>
                    </a:cubicBezTo>
                    <a:cubicBezTo>
                      <a:pt x="426" y="628"/>
                      <a:pt x="437" y="616"/>
                      <a:pt x="450" y="607"/>
                    </a:cubicBezTo>
                    <a:cubicBezTo>
                      <a:pt x="465" y="596"/>
                      <a:pt x="482" y="588"/>
                      <a:pt x="500" y="577"/>
                    </a:cubicBezTo>
                    <a:cubicBezTo>
                      <a:pt x="523" y="626"/>
                      <a:pt x="560" y="656"/>
                      <a:pt x="608" y="676"/>
                    </a:cubicBezTo>
                    <a:cubicBezTo>
                      <a:pt x="597" y="684"/>
                      <a:pt x="587" y="691"/>
                      <a:pt x="578" y="697"/>
                    </a:cubicBezTo>
                    <a:cubicBezTo>
                      <a:pt x="558" y="710"/>
                      <a:pt x="545" y="727"/>
                      <a:pt x="536" y="748"/>
                    </a:cubicBezTo>
                    <a:cubicBezTo>
                      <a:pt x="524" y="774"/>
                      <a:pt x="518" y="802"/>
                      <a:pt x="519" y="831"/>
                    </a:cubicBezTo>
                    <a:cubicBezTo>
                      <a:pt x="522" y="918"/>
                      <a:pt x="525" y="1004"/>
                      <a:pt x="528" y="1091"/>
                    </a:cubicBezTo>
                    <a:cubicBezTo>
                      <a:pt x="528" y="1096"/>
                      <a:pt x="529" y="1101"/>
                      <a:pt x="530" y="1106"/>
                    </a:cubicBezTo>
                    <a:cubicBezTo>
                      <a:pt x="531" y="1116"/>
                      <a:pt x="537" y="1119"/>
                      <a:pt x="546" y="1115"/>
                    </a:cubicBezTo>
                    <a:cubicBezTo>
                      <a:pt x="556" y="1111"/>
                      <a:pt x="562" y="1104"/>
                      <a:pt x="562" y="1094"/>
                    </a:cubicBezTo>
                    <a:cubicBezTo>
                      <a:pt x="563" y="1075"/>
                      <a:pt x="564" y="1056"/>
                      <a:pt x="564" y="1037"/>
                    </a:cubicBezTo>
                    <a:cubicBezTo>
                      <a:pt x="565" y="971"/>
                      <a:pt x="564" y="905"/>
                      <a:pt x="566" y="839"/>
                    </a:cubicBezTo>
                    <a:cubicBezTo>
                      <a:pt x="567" y="775"/>
                      <a:pt x="597" y="728"/>
                      <a:pt x="656" y="701"/>
                    </a:cubicBezTo>
                    <a:cubicBezTo>
                      <a:pt x="659" y="700"/>
                      <a:pt x="662" y="698"/>
                      <a:pt x="665" y="699"/>
                    </a:cubicBezTo>
                    <a:cubicBezTo>
                      <a:pt x="690" y="705"/>
                      <a:pt x="712" y="714"/>
                      <a:pt x="726" y="737"/>
                    </a:cubicBezTo>
                    <a:cubicBezTo>
                      <a:pt x="747" y="772"/>
                      <a:pt x="760" y="810"/>
                      <a:pt x="761" y="851"/>
                    </a:cubicBezTo>
                    <a:cubicBezTo>
                      <a:pt x="762" y="929"/>
                      <a:pt x="762" y="1008"/>
                      <a:pt x="762" y="1087"/>
                    </a:cubicBezTo>
                    <a:cubicBezTo>
                      <a:pt x="762" y="1091"/>
                      <a:pt x="762" y="1094"/>
                      <a:pt x="763" y="1098"/>
                    </a:cubicBezTo>
                    <a:cubicBezTo>
                      <a:pt x="764" y="1108"/>
                      <a:pt x="771" y="1114"/>
                      <a:pt x="780" y="1114"/>
                    </a:cubicBezTo>
                    <a:cubicBezTo>
                      <a:pt x="790" y="1114"/>
                      <a:pt x="797" y="1108"/>
                      <a:pt x="799" y="1099"/>
                    </a:cubicBezTo>
                    <a:cubicBezTo>
                      <a:pt x="800" y="1092"/>
                      <a:pt x="800" y="1085"/>
                      <a:pt x="800" y="1079"/>
                    </a:cubicBezTo>
                    <a:cubicBezTo>
                      <a:pt x="801" y="1051"/>
                      <a:pt x="801" y="1024"/>
                      <a:pt x="801" y="996"/>
                    </a:cubicBezTo>
                    <a:cubicBezTo>
                      <a:pt x="803" y="929"/>
                      <a:pt x="805" y="861"/>
                      <a:pt x="799" y="793"/>
                    </a:cubicBezTo>
                    <a:cubicBezTo>
                      <a:pt x="795" y="742"/>
                      <a:pt x="772" y="705"/>
                      <a:pt x="727" y="682"/>
                    </a:cubicBezTo>
                    <a:cubicBezTo>
                      <a:pt x="724" y="680"/>
                      <a:pt x="721" y="679"/>
                      <a:pt x="718" y="677"/>
                    </a:cubicBezTo>
                    <a:cubicBezTo>
                      <a:pt x="716" y="676"/>
                      <a:pt x="714" y="675"/>
                      <a:pt x="712" y="674"/>
                    </a:cubicBezTo>
                    <a:cubicBezTo>
                      <a:pt x="736" y="664"/>
                      <a:pt x="760" y="655"/>
                      <a:pt x="778" y="637"/>
                    </a:cubicBezTo>
                    <a:cubicBezTo>
                      <a:pt x="796" y="619"/>
                      <a:pt x="811" y="599"/>
                      <a:pt x="827" y="580"/>
                    </a:cubicBezTo>
                    <a:cubicBezTo>
                      <a:pt x="831" y="582"/>
                      <a:pt x="836" y="584"/>
                      <a:pt x="842" y="586"/>
                    </a:cubicBezTo>
                    <a:cubicBezTo>
                      <a:pt x="869" y="597"/>
                      <a:pt x="891" y="615"/>
                      <a:pt x="912" y="634"/>
                    </a:cubicBezTo>
                    <a:cubicBezTo>
                      <a:pt x="915" y="636"/>
                      <a:pt x="917" y="640"/>
                      <a:pt x="917" y="643"/>
                    </a:cubicBezTo>
                    <a:cubicBezTo>
                      <a:pt x="918" y="676"/>
                      <a:pt x="917" y="709"/>
                      <a:pt x="919" y="742"/>
                    </a:cubicBezTo>
                    <a:cubicBezTo>
                      <a:pt x="924" y="820"/>
                      <a:pt x="929" y="898"/>
                      <a:pt x="935" y="977"/>
                    </a:cubicBezTo>
                    <a:cubicBezTo>
                      <a:pt x="938" y="1014"/>
                      <a:pt x="942" y="1052"/>
                      <a:pt x="958" y="1087"/>
                    </a:cubicBezTo>
                    <a:cubicBezTo>
                      <a:pt x="966" y="1105"/>
                      <a:pt x="976" y="1123"/>
                      <a:pt x="986" y="1141"/>
                    </a:cubicBezTo>
                    <a:cubicBezTo>
                      <a:pt x="948" y="1166"/>
                      <a:pt x="907" y="1187"/>
                      <a:pt x="863" y="1204"/>
                    </a:cubicBezTo>
                    <a:cubicBezTo>
                      <a:pt x="868" y="1213"/>
                      <a:pt x="872" y="1221"/>
                      <a:pt x="876" y="1229"/>
                    </a:cubicBezTo>
                    <a:close/>
                    <a:moveTo>
                      <a:pt x="715" y="957"/>
                    </a:moveTo>
                    <a:cubicBezTo>
                      <a:pt x="734" y="933"/>
                      <a:pt x="731" y="908"/>
                      <a:pt x="723" y="882"/>
                    </a:cubicBezTo>
                    <a:cubicBezTo>
                      <a:pt x="722" y="879"/>
                      <a:pt x="717" y="876"/>
                      <a:pt x="714" y="873"/>
                    </a:cubicBezTo>
                    <a:cubicBezTo>
                      <a:pt x="712" y="876"/>
                      <a:pt x="708" y="879"/>
                      <a:pt x="707" y="882"/>
                    </a:cubicBezTo>
                    <a:cubicBezTo>
                      <a:pt x="704" y="893"/>
                      <a:pt x="702" y="905"/>
                      <a:pt x="699" y="916"/>
                    </a:cubicBezTo>
                    <a:cubicBezTo>
                      <a:pt x="697" y="924"/>
                      <a:pt x="693" y="931"/>
                      <a:pt x="690" y="939"/>
                    </a:cubicBezTo>
                    <a:cubicBezTo>
                      <a:pt x="688" y="921"/>
                      <a:pt x="688" y="904"/>
                      <a:pt x="687" y="887"/>
                    </a:cubicBezTo>
                    <a:cubicBezTo>
                      <a:pt x="687" y="871"/>
                      <a:pt x="683" y="866"/>
                      <a:pt x="668" y="861"/>
                    </a:cubicBezTo>
                    <a:cubicBezTo>
                      <a:pt x="659" y="858"/>
                      <a:pt x="650" y="856"/>
                      <a:pt x="641" y="854"/>
                    </a:cubicBezTo>
                    <a:cubicBezTo>
                      <a:pt x="636" y="852"/>
                      <a:pt x="631" y="850"/>
                      <a:pt x="627" y="849"/>
                    </a:cubicBezTo>
                    <a:cubicBezTo>
                      <a:pt x="627" y="847"/>
                      <a:pt x="627" y="846"/>
                      <a:pt x="627" y="845"/>
                    </a:cubicBezTo>
                    <a:cubicBezTo>
                      <a:pt x="638" y="843"/>
                      <a:pt x="649" y="841"/>
                      <a:pt x="660" y="840"/>
                    </a:cubicBezTo>
                    <a:cubicBezTo>
                      <a:pt x="677" y="838"/>
                      <a:pt x="695" y="837"/>
                      <a:pt x="712" y="837"/>
                    </a:cubicBezTo>
                    <a:cubicBezTo>
                      <a:pt x="735" y="836"/>
                      <a:pt x="741" y="814"/>
                      <a:pt x="743" y="798"/>
                    </a:cubicBezTo>
                    <a:cubicBezTo>
                      <a:pt x="744" y="783"/>
                      <a:pt x="736" y="773"/>
                      <a:pt x="716" y="770"/>
                    </a:cubicBezTo>
                    <a:cubicBezTo>
                      <a:pt x="698" y="767"/>
                      <a:pt x="679" y="766"/>
                      <a:pt x="661" y="765"/>
                    </a:cubicBezTo>
                    <a:cubicBezTo>
                      <a:pt x="654" y="764"/>
                      <a:pt x="647" y="764"/>
                      <a:pt x="640" y="763"/>
                    </a:cubicBezTo>
                    <a:cubicBezTo>
                      <a:pt x="633" y="762"/>
                      <a:pt x="630" y="759"/>
                      <a:pt x="632" y="752"/>
                    </a:cubicBezTo>
                    <a:cubicBezTo>
                      <a:pt x="633" y="750"/>
                      <a:pt x="632" y="746"/>
                      <a:pt x="631" y="745"/>
                    </a:cubicBezTo>
                    <a:cubicBezTo>
                      <a:pt x="626" y="740"/>
                      <a:pt x="613" y="740"/>
                      <a:pt x="609" y="746"/>
                    </a:cubicBezTo>
                    <a:cubicBezTo>
                      <a:pt x="605" y="754"/>
                      <a:pt x="601" y="763"/>
                      <a:pt x="599" y="771"/>
                    </a:cubicBezTo>
                    <a:cubicBezTo>
                      <a:pt x="597" y="782"/>
                      <a:pt x="602" y="788"/>
                      <a:pt x="612" y="790"/>
                    </a:cubicBezTo>
                    <a:cubicBezTo>
                      <a:pt x="624" y="791"/>
                      <a:pt x="635" y="791"/>
                      <a:pt x="646" y="790"/>
                    </a:cubicBezTo>
                    <a:cubicBezTo>
                      <a:pt x="652" y="790"/>
                      <a:pt x="654" y="791"/>
                      <a:pt x="655" y="796"/>
                    </a:cubicBezTo>
                    <a:cubicBezTo>
                      <a:pt x="657" y="806"/>
                      <a:pt x="653" y="811"/>
                      <a:pt x="642" y="815"/>
                    </a:cubicBezTo>
                    <a:cubicBezTo>
                      <a:pt x="630" y="820"/>
                      <a:pt x="617" y="826"/>
                      <a:pt x="606" y="833"/>
                    </a:cubicBezTo>
                    <a:cubicBezTo>
                      <a:pt x="596" y="840"/>
                      <a:pt x="597" y="848"/>
                      <a:pt x="604" y="856"/>
                    </a:cubicBezTo>
                    <a:cubicBezTo>
                      <a:pt x="609" y="862"/>
                      <a:pt x="614" y="867"/>
                      <a:pt x="619" y="871"/>
                    </a:cubicBezTo>
                    <a:cubicBezTo>
                      <a:pt x="623" y="875"/>
                      <a:pt x="624" y="878"/>
                      <a:pt x="621" y="884"/>
                    </a:cubicBezTo>
                    <a:cubicBezTo>
                      <a:pt x="614" y="897"/>
                      <a:pt x="610" y="912"/>
                      <a:pt x="611" y="928"/>
                    </a:cubicBezTo>
                    <a:cubicBezTo>
                      <a:pt x="612" y="938"/>
                      <a:pt x="616" y="945"/>
                      <a:pt x="624" y="951"/>
                    </a:cubicBezTo>
                    <a:cubicBezTo>
                      <a:pt x="632" y="957"/>
                      <a:pt x="640" y="964"/>
                      <a:pt x="647" y="971"/>
                    </a:cubicBezTo>
                    <a:cubicBezTo>
                      <a:pt x="649" y="973"/>
                      <a:pt x="651" y="976"/>
                      <a:pt x="651" y="979"/>
                    </a:cubicBezTo>
                    <a:cubicBezTo>
                      <a:pt x="651" y="1001"/>
                      <a:pt x="651" y="1024"/>
                      <a:pt x="651" y="1048"/>
                    </a:cubicBezTo>
                    <a:cubicBezTo>
                      <a:pt x="648" y="1044"/>
                      <a:pt x="645" y="1040"/>
                      <a:pt x="641" y="1036"/>
                    </a:cubicBezTo>
                    <a:cubicBezTo>
                      <a:pt x="633" y="1024"/>
                      <a:pt x="627" y="1012"/>
                      <a:pt x="628" y="997"/>
                    </a:cubicBezTo>
                    <a:cubicBezTo>
                      <a:pt x="628" y="988"/>
                      <a:pt x="626" y="979"/>
                      <a:pt x="624" y="971"/>
                    </a:cubicBezTo>
                    <a:cubicBezTo>
                      <a:pt x="622" y="966"/>
                      <a:pt x="617" y="960"/>
                      <a:pt x="615" y="960"/>
                    </a:cubicBezTo>
                    <a:cubicBezTo>
                      <a:pt x="610" y="961"/>
                      <a:pt x="605" y="965"/>
                      <a:pt x="600" y="969"/>
                    </a:cubicBezTo>
                    <a:cubicBezTo>
                      <a:pt x="598" y="971"/>
                      <a:pt x="597" y="975"/>
                      <a:pt x="597" y="978"/>
                    </a:cubicBezTo>
                    <a:cubicBezTo>
                      <a:pt x="598" y="991"/>
                      <a:pt x="598" y="1004"/>
                      <a:pt x="599" y="1017"/>
                    </a:cubicBezTo>
                    <a:cubicBezTo>
                      <a:pt x="602" y="1047"/>
                      <a:pt x="616" y="1069"/>
                      <a:pt x="645" y="1079"/>
                    </a:cubicBezTo>
                    <a:cubicBezTo>
                      <a:pt x="651" y="1081"/>
                      <a:pt x="651" y="1085"/>
                      <a:pt x="651" y="1090"/>
                    </a:cubicBezTo>
                    <a:cubicBezTo>
                      <a:pt x="651" y="1120"/>
                      <a:pt x="651" y="1150"/>
                      <a:pt x="649" y="1180"/>
                    </a:cubicBezTo>
                    <a:cubicBezTo>
                      <a:pt x="649" y="1191"/>
                      <a:pt x="653" y="1196"/>
                      <a:pt x="662" y="1200"/>
                    </a:cubicBezTo>
                    <a:cubicBezTo>
                      <a:pt x="676" y="1207"/>
                      <a:pt x="681" y="1204"/>
                      <a:pt x="682" y="1189"/>
                    </a:cubicBezTo>
                    <a:cubicBezTo>
                      <a:pt x="684" y="1158"/>
                      <a:pt x="685" y="1127"/>
                      <a:pt x="686" y="1096"/>
                    </a:cubicBezTo>
                    <a:cubicBezTo>
                      <a:pt x="686" y="1088"/>
                      <a:pt x="689" y="1084"/>
                      <a:pt x="696" y="1080"/>
                    </a:cubicBezTo>
                    <a:cubicBezTo>
                      <a:pt x="711" y="1072"/>
                      <a:pt x="725" y="1062"/>
                      <a:pt x="731" y="1044"/>
                    </a:cubicBezTo>
                    <a:cubicBezTo>
                      <a:pt x="739" y="1017"/>
                      <a:pt x="739" y="989"/>
                      <a:pt x="740" y="960"/>
                    </a:cubicBezTo>
                    <a:cubicBezTo>
                      <a:pt x="737" y="959"/>
                      <a:pt x="735" y="958"/>
                      <a:pt x="732" y="958"/>
                    </a:cubicBezTo>
                    <a:cubicBezTo>
                      <a:pt x="727" y="958"/>
                      <a:pt x="722" y="958"/>
                      <a:pt x="715" y="957"/>
                    </a:cubicBezTo>
                    <a:close/>
                    <a:moveTo>
                      <a:pt x="445" y="1274"/>
                    </a:moveTo>
                    <a:cubicBezTo>
                      <a:pt x="586" y="1320"/>
                      <a:pt x="726" y="1321"/>
                      <a:pt x="867" y="1275"/>
                    </a:cubicBezTo>
                    <a:cubicBezTo>
                      <a:pt x="857" y="1253"/>
                      <a:pt x="847" y="1233"/>
                      <a:pt x="837" y="1213"/>
                    </a:cubicBezTo>
                    <a:cubicBezTo>
                      <a:pt x="716" y="1251"/>
                      <a:pt x="596" y="1250"/>
                      <a:pt x="475" y="1212"/>
                    </a:cubicBezTo>
                    <a:cubicBezTo>
                      <a:pt x="465" y="1233"/>
                      <a:pt x="455" y="1253"/>
                      <a:pt x="445" y="12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0"/>
              <p:cNvSpPr>
                <a:spLocks noEditPoints="1"/>
              </p:cNvSpPr>
              <p:nvPr/>
            </p:nvSpPr>
            <p:spPr bwMode="auto">
              <a:xfrm>
                <a:off x="3932238" y="2098675"/>
                <a:ext cx="374650" cy="471488"/>
              </a:xfrm>
              <a:custGeom>
                <a:avLst/>
                <a:gdLst>
                  <a:gd name="T0" fmla="*/ 129 w 148"/>
                  <a:gd name="T1" fmla="*/ 97 h 186"/>
                  <a:gd name="T2" fmla="*/ 138 w 148"/>
                  <a:gd name="T3" fmla="*/ 90 h 186"/>
                  <a:gd name="T4" fmla="*/ 148 w 148"/>
                  <a:gd name="T5" fmla="*/ 88 h 186"/>
                  <a:gd name="T6" fmla="*/ 147 w 148"/>
                  <a:gd name="T7" fmla="*/ 97 h 186"/>
                  <a:gd name="T8" fmla="*/ 142 w 148"/>
                  <a:gd name="T9" fmla="*/ 106 h 186"/>
                  <a:gd name="T10" fmla="*/ 114 w 148"/>
                  <a:gd name="T11" fmla="*/ 150 h 186"/>
                  <a:gd name="T12" fmla="*/ 62 w 148"/>
                  <a:gd name="T13" fmla="*/ 185 h 186"/>
                  <a:gd name="T14" fmla="*/ 31 w 148"/>
                  <a:gd name="T15" fmla="*/ 185 h 186"/>
                  <a:gd name="T16" fmla="*/ 10 w 148"/>
                  <a:gd name="T17" fmla="*/ 147 h 186"/>
                  <a:gd name="T18" fmla="*/ 21 w 148"/>
                  <a:gd name="T19" fmla="*/ 147 h 186"/>
                  <a:gd name="T20" fmla="*/ 36 w 148"/>
                  <a:gd name="T21" fmla="*/ 154 h 186"/>
                  <a:gd name="T22" fmla="*/ 47 w 148"/>
                  <a:gd name="T23" fmla="*/ 140 h 186"/>
                  <a:gd name="T24" fmla="*/ 49 w 148"/>
                  <a:gd name="T25" fmla="*/ 134 h 186"/>
                  <a:gd name="T26" fmla="*/ 43 w 148"/>
                  <a:gd name="T27" fmla="*/ 107 h 186"/>
                  <a:gd name="T28" fmla="*/ 36 w 148"/>
                  <a:gd name="T29" fmla="*/ 101 h 186"/>
                  <a:gd name="T30" fmla="*/ 10 w 148"/>
                  <a:gd name="T31" fmla="*/ 102 h 186"/>
                  <a:gd name="T32" fmla="*/ 4 w 148"/>
                  <a:gd name="T33" fmla="*/ 105 h 186"/>
                  <a:gd name="T34" fmla="*/ 0 w 148"/>
                  <a:gd name="T35" fmla="*/ 95 h 186"/>
                  <a:gd name="T36" fmla="*/ 5 w 148"/>
                  <a:gd name="T37" fmla="*/ 84 h 186"/>
                  <a:gd name="T38" fmla="*/ 33 w 148"/>
                  <a:gd name="T39" fmla="*/ 25 h 186"/>
                  <a:gd name="T40" fmla="*/ 43 w 148"/>
                  <a:gd name="T41" fmla="*/ 8 h 186"/>
                  <a:gd name="T42" fmla="*/ 61 w 148"/>
                  <a:gd name="T43" fmla="*/ 1 h 186"/>
                  <a:gd name="T44" fmla="*/ 69 w 148"/>
                  <a:gd name="T45" fmla="*/ 14 h 186"/>
                  <a:gd name="T46" fmla="*/ 67 w 148"/>
                  <a:gd name="T47" fmla="*/ 42 h 186"/>
                  <a:gd name="T48" fmla="*/ 79 w 148"/>
                  <a:gd name="T49" fmla="*/ 48 h 186"/>
                  <a:gd name="T50" fmla="*/ 85 w 148"/>
                  <a:gd name="T51" fmla="*/ 36 h 186"/>
                  <a:gd name="T52" fmla="*/ 126 w 148"/>
                  <a:gd name="T53" fmla="*/ 17 h 186"/>
                  <a:gd name="T54" fmla="*/ 138 w 148"/>
                  <a:gd name="T55" fmla="*/ 40 h 186"/>
                  <a:gd name="T56" fmla="*/ 127 w 148"/>
                  <a:gd name="T57" fmla="*/ 92 h 186"/>
                  <a:gd name="T58" fmla="*/ 127 w 148"/>
                  <a:gd name="T59" fmla="*/ 95 h 186"/>
                  <a:gd name="T60" fmla="*/ 129 w 148"/>
                  <a:gd name="T61" fmla="*/ 97 h 186"/>
                  <a:gd name="T62" fmla="*/ 72 w 148"/>
                  <a:gd name="T63" fmla="*/ 131 h 186"/>
                  <a:gd name="T64" fmla="*/ 69 w 148"/>
                  <a:gd name="T65" fmla="*/ 133 h 186"/>
                  <a:gd name="T66" fmla="*/ 78 w 148"/>
                  <a:gd name="T67" fmla="*/ 142 h 186"/>
                  <a:gd name="T68" fmla="*/ 97 w 148"/>
                  <a:gd name="T69" fmla="*/ 139 h 186"/>
                  <a:gd name="T70" fmla="*/ 110 w 148"/>
                  <a:gd name="T71" fmla="*/ 118 h 186"/>
                  <a:gd name="T72" fmla="*/ 130 w 148"/>
                  <a:gd name="T73" fmla="*/ 37 h 186"/>
                  <a:gd name="T74" fmla="*/ 118 w 148"/>
                  <a:gd name="T75" fmla="*/ 23 h 186"/>
                  <a:gd name="T76" fmla="*/ 91 w 148"/>
                  <a:gd name="T77" fmla="*/ 41 h 186"/>
                  <a:gd name="T78" fmla="*/ 92 w 148"/>
                  <a:gd name="T79" fmla="*/ 65 h 186"/>
                  <a:gd name="T80" fmla="*/ 109 w 148"/>
                  <a:gd name="T81" fmla="*/ 97 h 186"/>
                  <a:gd name="T82" fmla="*/ 107 w 148"/>
                  <a:gd name="T83" fmla="*/ 109 h 186"/>
                  <a:gd name="T84" fmla="*/ 96 w 148"/>
                  <a:gd name="T85" fmla="*/ 104 h 186"/>
                  <a:gd name="T86" fmla="*/ 85 w 148"/>
                  <a:gd name="T87" fmla="*/ 92 h 186"/>
                  <a:gd name="T88" fmla="*/ 80 w 148"/>
                  <a:gd name="T89" fmla="*/ 88 h 186"/>
                  <a:gd name="T90" fmla="*/ 78 w 148"/>
                  <a:gd name="T91" fmla="*/ 89 h 186"/>
                  <a:gd name="T92" fmla="*/ 79 w 148"/>
                  <a:gd name="T93" fmla="*/ 99 h 186"/>
                  <a:gd name="T94" fmla="*/ 87 w 148"/>
                  <a:gd name="T95" fmla="*/ 113 h 186"/>
                  <a:gd name="T96" fmla="*/ 89 w 148"/>
                  <a:gd name="T97" fmla="*/ 126 h 186"/>
                  <a:gd name="T98" fmla="*/ 77 w 148"/>
                  <a:gd name="T99" fmla="*/ 131 h 186"/>
                  <a:gd name="T100" fmla="*/ 72 w 148"/>
                  <a:gd name="T101" fmla="*/ 131 h 186"/>
                  <a:gd name="T102" fmla="*/ 40 w 148"/>
                  <a:gd name="T103" fmla="*/ 71 h 186"/>
                  <a:gd name="T104" fmla="*/ 62 w 148"/>
                  <a:gd name="T105" fmla="*/ 82 h 186"/>
                  <a:gd name="T106" fmla="*/ 68 w 148"/>
                  <a:gd name="T107" fmla="*/ 81 h 186"/>
                  <a:gd name="T108" fmla="*/ 69 w 148"/>
                  <a:gd name="T109" fmla="*/ 73 h 186"/>
                  <a:gd name="T110" fmla="*/ 54 w 148"/>
                  <a:gd name="T111" fmla="*/ 61 h 186"/>
                  <a:gd name="T112" fmla="*/ 40 w 148"/>
                  <a:gd name="T113" fmla="*/ 7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8" h="186">
                    <a:moveTo>
                      <a:pt x="129" y="97"/>
                    </a:moveTo>
                    <a:cubicBezTo>
                      <a:pt x="132" y="94"/>
                      <a:pt x="134" y="91"/>
                      <a:pt x="138" y="90"/>
                    </a:cubicBezTo>
                    <a:cubicBezTo>
                      <a:pt x="141" y="88"/>
                      <a:pt x="144" y="88"/>
                      <a:pt x="148" y="88"/>
                    </a:cubicBezTo>
                    <a:cubicBezTo>
                      <a:pt x="148" y="91"/>
                      <a:pt x="148" y="94"/>
                      <a:pt x="147" y="97"/>
                    </a:cubicBezTo>
                    <a:cubicBezTo>
                      <a:pt x="146" y="100"/>
                      <a:pt x="144" y="104"/>
                      <a:pt x="142" y="106"/>
                    </a:cubicBezTo>
                    <a:cubicBezTo>
                      <a:pt x="127" y="118"/>
                      <a:pt x="120" y="134"/>
                      <a:pt x="114" y="150"/>
                    </a:cubicBezTo>
                    <a:cubicBezTo>
                      <a:pt x="104" y="175"/>
                      <a:pt x="89" y="185"/>
                      <a:pt x="62" y="185"/>
                    </a:cubicBezTo>
                    <a:cubicBezTo>
                      <a:pt x="52" y="185"/>
                      <a:pt x="42" y="186"/>
                      <a:pt x="31" y="185"/>
                    </a:cubicBezTo>
                    <a:cubicBezTo>
                      <a:pt x="12" y="184"/>
                      <a:pt x="1" y="164"/>
                      <a:pt x="10" y="147"/>
                    </a:cubicBezTo>
                    <a:cubicBezTo>
                      <a:pt x="14" y="140"/>
                      <a:pt x="18" y="143"/>
                      <a:pt x="21" y="147"/>
                    </a:cubicBezTo>
                    <a:cubicBezTo>
                      <a:pt x="24" y="153"/>
                      <a:pt x="29" y="155"/>
                      <a:pt x="36" y="154"/>
                    </a:cubicBezTo>
                    <a:cubicBezTo>
                      <a:pt x="44" y="152"/>
                      <a:pt x="46" y="147"/>
                      <a:pt x="47" y="140"/>
                    </a:cubicBezTo>
                    <a:cubicBezTo>
                      <a:pt x="47" y="138"/>
                      <a:pt x="48" y="136"/>
                      <a:pt x="49" y="134"/>
                    </a:cubicBezTo>
                    <a:cubicBezTo>
                      <a:pt x="55" y="118"/>
                      <a:pt x="55" y="118"/>
                      <a:pt x="43" y="107"/>
                    </a:cubicBezTo>
                    <a:cubicBezTo>
                      <a:pt x="41" y="105"/>
                      <a:pt x="38" y="103"/>
                      <a:pt x="36" y="101"/>
                    </a:cubicBezTo>
                    <a:cubicBezTo>
                      <a:pt x="23" y="89"/>
                      <a:pt x="23" y="89"/>
                      <a:pt x="10" y="102"/>
                    </a:cubicBezTo>
                    <a:cubicBezTo>
                      <a:pt x="9" y="103"/>
                      <a:pt x="6" y="104"/>
                      <a:pt x="4" y="105"/>
                    </a:cubicBezTo>
                    <a:cubicBezTo>
                      <a:pt x="3" y="101"/>
                      <a:pt x="0" y="98"/>
                      <a:pt x="0" y="95"/>
                    </a:cubicBezTo>
                    <a:cubicBezTo>
                      <a:pt x="0" y="91"/>
                      <a:pt x="3" y="87"/>
                      <a:pt x="5" y="84"/>
                    </a:cubicBezTo>
                    <a:cubicBezTo>
                      <a:pt x="16" y="65"/>
                      <a:pt x="28" y="48"/>
                      <a:pt x="33" y="25"/>
                    </a:cubicBezTo>
                    <a:cubicBezTo>
                      <a:pt x="34" y="19"/>
                      <a:pt x="39" y="13"/>
                      <a:pt x="43" y="8"/>
                    </a:cubicBezTo>
                    <a:cubicBezTo>
                      <a:pt x="47" y="1"/>
                      <a:pt x="54" y="0"/>
                      <a:pt x="61" y="1"/>
                    </a:cubicBezTo>
                    <a:cubicBezTo>
                      <a:pt x="67" y="3"/>
                      <a:pt x="70" y="8"/>
                      <a:pt x="69" y="14"/>
                    </a:cubicBezTo>
                    <a:cubicBezTo>
                      <a:pt x="69" y="23"/>
                      <a:pt x="68" y="32"/>
                      <a:pt x="67" y="42"/>
                    </a:cubicBezTo>
                    <a:cubicBezTo>
                      <a:pt x="70" y="43"/>
                      <a:pt x="74" y="45"/>
                      <a:pt x="79" y="48"/>
                    </a:cubicBezTo>
                    <a:cubicBezTo>
                      <a:pt x="81" y="44"/>
                      <a:pt x="83" y="40"/>
                      <a:pt x="85" y="36"/>
                    </a:cubicBezTo>
                    <a:cubicBezTo>
                      <a:pt x="92" y="22"/>
                      <a:pt x="111" y="14"/>
                      <a:pt x="126" y="17"/>
                    </a:cubicBezTo>
                    <a:cubicBezTo>
                      <a:pt x="135" y="20"/>
                      <a:pt x="140" y="29"/>
                      <a:pt x="138" y="40"/>
                    </a:cubicBezTo>
                    <a:cubicBezTo>
                      <a:pt x="135" y="58"/>
                      <a:pt x="131" y="75"/>
                      <a:pt x="127" y="92"/>
                    </a:cubicBezTo>
                    <a:cubicBezTo>
                      <a:pt x="127" y="93"/>
                      <a:pt x="127" y="94"/>
                      <a:pt x="127" y="95"/>
                    </a:cubicBezTo>
                    <a:cubicBezTo>
                      <a:pt x="127" y="96"/>
                      <a:pt x="128" y="96"/>
                      <a:pt x="129" y="97"/>
                    </a:cubicBezTo>
                    <a:close/>
                    <a:moveTo>
                      <a:pt x="72" y="131"/>
                    </a:moveTo>
                    <a:cubicBezTo>
                      <a:pt x="71" y="132"/>
                      <a:pt x="70" y="132"/>
                      <a:pt x="69" y="133"/>
                    </a:cubicBezTo>
                    <a:cubicBezTo>
                      <a:pt x="72" y="136"/>
                      <a:pt x="75" y="142"/>
                      <a:pt x="78" y="142"/>
                    </a:cubicBezTo>
                    <a:cubicBezTo>
                      <a:pt x="84" y="143"/>
                      <a:pt x="93" y="143"/>
                      <a:pt x="97" y="139"/>
                    </a:cubicBezTo>
                    <a:cubicBezTo>
                      <a:pt x="103" y="134"/>
                      <a:pt x="108" y="126"/>
                      <a:pt x="110" y="118"/>
                    </a:cubicBezTo>
                    <a:cubicBezTo>
                      <a:pt x="118" y="92"/>
                      <a:pt x="124" y="64"/>
                      <a:pt x="130" y="37"/>
                    </a:cubicBezTo>
                    <a:cubicBezTo>
                      <a:pt x="131" y="30"/>
                      <a:pt x="125" y="23"/>
                      <a:pt x="118" y="23"/>
                    </a:cubicBezTo>
                    <a:cubicBezTo>
                      <a:pt x="105" y="24"/>
                      <a:pt x="97" y="31"/>
                      <a:pt x="91" y="41"/>
                    </a:cubicBezTo>
                    <a:cubicBezTo>
                      <a:pt x="86" y="50"/>
                      <a:pt x="87" y="57"/>
                      <a:pt x="92" y="65"/>
                    </a:cubicBezTo>
                    <a:cubicBezTo>
                      <a:pt x="99" y="75"/>
                      <a:pt x="104" y="86"/>
                      <a:pt x="109" y="97"/>
                    </a:cubicBezTo>
                    <a:cubicBezTo>
                      <a:pt x="110" y="100"/>
                      <a:pt x="108" y="105"/>
                      <a:pt x="107" y="109"/>
                    </a:cubicBezTo>
                    <a:cubicBezTo>
                      <a:pt x="103" y="107"/>
                      <a:pt x="99" y="107"/>
                      <a:pt x="96" y="104"/>
                    </a:cubicBezTo>
                    <a:cubicBezTo>
                      <a:pt x="91" y="101"/>
                      <a:pt x="88" y="96"/>
                      <a:pt x="85" y="92"/>
                    </a:cubicBezTo>
                    <a:cubicBezTo>
                      <a:pt x="83" y="91"/>
                      <a:pt x="82" y="89"/>
                      <a:pt x="80" y="88"/>
                    </a:cubicBezTo>
                    <a:cubicBezTo>
                      <a:pt x="79" y="88"/>
                      <a:pt x="78" y="89"/>
                      <a:pt x="78" y="89"/>
                    </a:cubicBezTo>
                    <a:cubicBezTo>
                      <a:pt x="78" y="92"/>
                      <a:pt x="78" y="96"/>
                      <a:pt x="79" y="99"/>
                    </a:cubicBezTo>
                    <a:cubicBezTo>
                      <a:pt x="82" y="104"/>
                      <a:pt x="85" y="108"/>
                      <a:pt x="87" y="113"/>
                    </a:cubicBezTo>
                    <a:cubicBezTo>
                      <a:pt x="89" y="117"/>
                      <a:pt x="91" y="123"/>
                      <a:pt x="89" y="126"/>
                    </a:cubicBezTo>
                    <a:cubicBezTo>
                      <a:pt x="87" y="129"/>
                      <a:pt x="81" y="130"/>
                      <a:pt x="77" y="131"/>
                    </a:cubicBezTo>
                    <a:cubicBezTo>
                      <a:pt x="75" y="132"/>
                      <a:pt x="74" y="131"/>
                      <a:pt x="72" y="131"/>
                    </a:cubicBezTo>
                    <a:close/>
                    <a:moveTo>
                      <a:pt x="40" y="71"/>
                    </a:moveTo>
                    <a:cubicBezTo>
                      <a:pt x="49" y="75"/>
                      <a:pt x="55" y="79"/>
                      <a:pt x="62" y="82"/>
                    </a:cubicBezTo>
                    <a:cubicBezTo>
                      <a:pt x="64" y="83"/>
                      <a:pt x="68" y="82"/>
                      <a:pt x="68" y="81"/>
                    </a:cubicBezTo>
                    <a:cubicBezTo>
                      <a:pt x="69" y="79"/>
                      <a:pt x="70" y="75"/>
                      <a:pt x="69" y="73"/>
                    </a:cubicBezTo>
                    <a:cubicBezTo>
                      <a:pt x="64" y="68"/>
                      <a:pt x="60" y="63"/>
                      <a:pt x="54" y="61"/>
                    </a:cubicBezTo>
                    <a:cubicBezTo>
                      <a:pt x="51" y="60"/>
                      <a:pt x="46" y="66"/>
                      <a:pt x="40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1"/>
              <p:cNvSpPr>
                <a:spLocks noEditPoints="1"/>
              </p:cNvSpPr>
              <p:nvPr/>
            </p:nvSpPr>
            <p:spPr bwMode="auto">
              <a:xfrm>
                <a:off x="4860925" y="1165225"/>
                <a:ext cx="396875" cy="512763"/>
              </a:xfrm>
              <a:custGeom>
                <a:avLst/>
                <a:gdLst>
                  <a:gd name="T0" fmla="*/ 117 w 157"/>
                  <a:gd name="T1" fmla="*/ 182 h 203"/>
                  <a:gd name="T2" fmla="*/ 105 w 157"/>
                  <a:gd name="T3" fmla="*/ 203 h 203"/>
                  <a:gd name="T4" fmla="*/ 95 w 157"/>
                  <a:gd name="T5" fmla="*/ 182 h 203"/>
                  <a:gd name="T6" fmla="*/ 70 w 157"/>
                  <a:gd name="T7" fmla="*/ 170 h 203"/>
                  <a:gd name="T8" fmla="*/ 52 w 157"/>
                  <a:gd name="T9" fmla="*/ 167 h 203"/>
                  <a:gd name="T10" fmla="*/ 26 w 157"/>
                  <a:gd name="T11" fmla="*/ 179 h 203"/>
                  <a:gd name="T12" fmla="*/ 25 w 157"/>
                  <a:gd name="T13" fmla="*/ 115 h 203"/>
                  <a:gd name="T14" fmla="*/ 45 w 157"/>
                  <a:gd name="T15" fmla="*/ 104 h 203"/>
                  <a:gd name="T16" fmla="*/ 38 w 157"/>
                  <a:gd name="T17" fmla="*/ 76 h 203"/>
                  <a:gd name="T18" fmla="*/ 11 w 157"/>
                  <a:gd name="T19" fmla="*/ 56 h 203"/>
                  <a:gd name="T20" fmla="*/ 39 w 157"/>
                  <a:gd name="T21" fmla="*/ 40 h 203"/>
                  <a:gd name="T22" fmla="*/ 47 w 157"/>
                  <a:gd name="T23" fmla="*/ 8 h 203"/>
                  <a:gd name="T24" fmla="*/ 59 w 157"/>
                  <a:gd name="T25" fmla="*/ 31 h 203"/>
                  <a:gd name="T26" fmla="*/ 68 w 157"/>
                  <a:gd name="T27" fmla="*/ 1 h 203"/>
                  <a:gd name="T28" fmla="*/ 86 w 157"/>
                  <a:gd name="T29" fmla="*/ 33 h 203"/>
                  <a:gd name="T30" fmla="*/ 69 w 157"/>
                  <a:gd name="T31" fmla="*/ 64 h 203"/>
                  <a:gd name="T32" fmla="*/ 82 w 157"/>
                  <a:gd name="T33" fmla="*/ 72 h 203"/>
                  <a:gd name="T34" fmla="*/ 146 w 157"/>
                  <a:gd name="T35" fmla="*/ 60 h 203"/>
                  <a:gd name="T36" fmla="*/ 151 w 157"/>
                  <a:gd name="T37" fmla="*/ 150 h 203"/>
                  <a:gd name="T38" fmla="*/ 112 w 157"/>
                  <a:gd name="T39" fmla="*/ 167 h 203"/>
                  <a:gd name="T40" fmla="*/ 117 w 157"/>
                  <a:gd name="T41" fmla="*/ 145 h 203"/>
                  <a:gd name="T42" fmla="*/ 144 w 157"/>
                  <a:gd name="T43" fmla="*/ 140 h 203"/>
                  <a:gd name="T44" fmla="*/ 110 w 157"/>
                  <a:gd name="T45" fmla="*/ 61 h 203"/>
                  <a:gd name="T46" fmla="*/ 69 w 157"/>
                  <a:gd name="T47" fmla="*/ 117 h 203"/>
                  <a:gd name="T48" fmla="*/ 84 w 157"/>
                  <a:gd name="T49" fmla="*/ 95 h 203"/>
                  <a:gd name="T50" fmla="*/ 101 w 157"/>
                  <a:gd name="T51" fmla="*/ 106 h 203"/>
                  <a:gd name="T52" fmla="*/ 106 w 157"/>
                  <a:gd name="T53" fmla="*/ 130 h 203"/>
                  <a:gd name="T54" fmla="*/ 47 w 157"/>
                  <a:gd name="T55" fmla="*/ 149 h 203"/>
                  <a:gd name="T56" fmla="*/ 74 w 157"/>
                  <a:gd name="T57" fmla="*/ 142 h 203"/>
                  <a:gd name="T58" fmla="*/ 72 w 157"/>
                  <a:gd name="T59" fmla="*/ 133 h 203"/>
                  <a:gd name="T60" fmla="*/ 52 w 157"/>
                  <a:gd name="T61" fmla="*/ 130 h 203"/>
                  <a:gd name="T62" fmla="*/ 89 w 157"/>
                  <a:gd name="T63" fmla="*/ 158 h 203"/>
                  <a:gd name="T64" fmla="*/ 77 w 157"/>
                  <a:gd name="T65" fmla="*/ 160 h 203"/>
                  <a:gd name="T66" fmla="*/ 89 w 157"/>
                  <a:gd name="T67" fmla="*/ 15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7" h="203">
                    <a:moveTo>
                      <a:pt x="112" y="167"/>
                    </a:moveTo>
                    <a:cubicBezTo>
                      <a:pt x="114" y="174"/>
                      <a:pt x="116" y="178"/>
                      <a:pt x="117" y="182"/>
                    </a:cubicBezTo>
                    <a:cubicBezTo>
                      <a:pt x="117" y="185"/>
                      <a:pt x="119" y="189"/>
                      <a:pt x="117" y="191"/>
                    </a:cubicBezTo>
                    <a:cubicBezTo>
                      <a:pt x="114" y="196"/>
                      <a:pt x="109" y="202"/>
                      <a:pt x="105" y="203"/>
                    </a:cubicBezTo>
                    <a:cubicBezTo>
                      <a:pt x="98" y="203"/>
                      <a:pt x="97" y="195"/>
                      <a:pt x="96" y="189"/>
                    </a:cubicBezTo>
                    <a:cubicBezTo>
                      <a:pt x="96" y="187"/>
                      <a:pt x="96" y="185"/>
                      <a:pt x="95" y="182"/>
                    </a:cubicBezTo>
                    <a:cubicBezTo>
                      <a:pt x="93" y="182"/>
                      <a:pt x="92" y="182"/>
                      <a:pt x="91" y="182"/>
                    </a:cubicBezTo>
                    <a:cubicBezTo>
                      <a:pt x="75" y="187"/>
                      <a:pt x="73" y="186"/>
                      <a:pt x="70" y="170"/>
                    </a:cubicBezTo>
                    <a:cubicBezTo>
                      <a:pt x="69" y="163"/>
                      <a:pt x="63" y="158"/>
                      <a:pt x="56" y="160"/>
                    </a:cubicBezTo>
                    <a:cubicBezTo>
                      <a:pt x="54" y="161"/>
                      <a:pt x="53" y="164"/>
                      <a:pt x="52" y="167"/>
                    </a:cubicBezTo>
                    <a:cubicBezTo>
                      <a:pt x="51" y="172"/>
                      <a:pt x="50" y="181"/>
                      <a:pt x="49" y="181"/>
                    </a:cubicBezTo>
                    <a:cubicBezTo>
                      <a:pt x="41" y="182"/>
                      <a:pt x="33" y="183"/>
                      <a:pt x="26" y="179"/>
                    </a:cubicBezTo>
                    <a:cubicBezTo>
                      <a:pt x="9" y="171"/>
                      <a:pt x="0" y="136"/>
                      <a:pt x="10" y="119"/>
                    </a:cubicBezTo>
                    <a:cubicBezTo>
                      <a:pt x="14" y="111"/>
                      <a:pt x="18" y="110"/>
                      <a:pt x="25" y="115"/>
                    </a:cubicBezTo>
                    <a:cubicBezTo>
                      <a:pt x="30" y="118"/>
                      <a:pt x="33" y="117"/>
                      <a:pt x="36" y="114"/>
                    </a:cubicBezTo>
                    <a:cubicBezTo>
                      <a:pt x="39" y="110"/>
                      <a:pt x="42" y="107"/>
                      <a:pt x="45" y="104"/>
                    </a:cubicBezTo>
                    <a:cubicBezTo>
                      <a:pt x="52" y="98"/>
                      <a:pt x="53" y="91"/>
                      <a:pt x="49" y="82"/>
                    </a:cubicBezTo>
                    <a:cubicBezTo>
                      <a:pt x="46" y="78"/>
                      <a:pt x="44" y="75"/>
                      <a:pt x="38" y="76"/>
                    </a:cubicBezTo>
                    <a:cubicBezTo>
                      <a:pt x="26" y="77"/>
                      <a:pt x="16" y="71"/>
                      <a:pt x="12" y="61"/>
                    </a:cubicBezTo>
                    <a:cubicBezTo>
                      <a:pt x="11" y="59"/>
                      <a:pt x="11" y="57"/>
                      <a:pt x="11" y="56"/>
                    </a:cubicBezTo>
                    <a:cubicBezTo>
                      <a:pt x="18" y="55"/>
                      <a:pt x="25" y="56"/>
                      <a:pt x="31" y="54"/>
                    </a:cubicBezTo>
                    <a:cubicBezTo>
                      <a:pt x="37" y="52"/>
                      <a:pt x="39" y="48"/>
                      <a:pt x="39" y="40"/>
                    </a:cubicBezTo>
                    <a:cubicBezTo>
                      <a:pt x="38" y="32"/>
                      <a:pt x="39" y="23"/>
                      <a:pt x="41" y="15"/>
                    </a:cubicBezTo>
                    <a:cubicBezTo>
                      <a:pt x="41" y="12"/>
                      <a:pt x="45" y="10"/>
                      <a:pt x="47" y="8"/>
                    </a:cubicBezTo>
                    <a:cubicBezTo>
                      <a:pt x="48" y="10"/>
                      <a:pt x="51" y="12"/>
                      <a:pt x="52" y="14"/>
                    </a:cubicBezTo>
                    <a:cubicBezTo>
                      <a:pt x="54" y="19"/>
                      <a:pt x="56" y="25"/>
                      <a:pt x="59" y="31"/>
                    </a:cubicBezTo>
                    <a:cubicBezTo>
                      <a:pt x="70" y="24"/>
                      <a:pt x="72" y="19"/>
                      <a:pt x="68" y="8"/>
                    </a:cubicBezTo>
                    <a:cubicBezTo>
                      <a:pt x="67" y="6"/>
                      <a:pt x="68" y="3"/>
                      <a:pt x="68" y="1"/>
                    </a:cubicBezTo>
                    <a:cubicBezTo>
                      <a:pt x="70" y="1"/>
                      <a:pt x="73" y="0"/>
                      <a:pt x="75" y="1"/>
                    </a:cubicBezTo>
                    <a:cubicBezTo>
                      <a:pt x="88" y="6"/>
                      <a:pt x="93" y="21"/>
                      <a:pt x="86" y="33"/>
                    </a:cubicBezTo>
                    <a:cubicBezTo>
                      <a:pt x="82" y="40"/>
                      <a:pt x="77" y="46"/>
                      <a:pt x="73" y="52"/>
                    </a:cubicBezTo>
                    <a:cubicBezTo>
                      <a:pt x="71" y="56"/>
                      <a:pt x="69" y="60"/>
                      <a:pt x="69" y="64"/>
                    </a:cubicBezTo>
                    <a:cubicBezTo>
                      <a:pt x="69" y="67"/>
                      <a:pt x="70" y="72"/>
                      <a:pt x="72" y="74"/>
                    </a:cubicBezTo>
                    <a:cubicBezTo>
                      <a:pt x="73" y="75"/>
                      <a:pt x="79" y="73"/>
                      <a:pt x="82" y="72"/>
                    </a:cubicBezTo>
                    <a:cubicBezTo>
                      <a:pt x="93" y="66"/>
                      <a:pt x="104" y="59"/>
                      <a:pt x="115" y="54"/>
                    </a:cubicBezTo>
                    <a:cubicBezTo>
                      <a:pt x="126" y="50"/>
                      <a:pt x="136" y="54"/>
                      <a:pt x="146" y="60"/>
                    </a:cubicBezTo>
                    <a:cubicBezTo>
                      <a:pt x="149" y="62"/>
                      <a:pt x="152" y="66"/>
                      <a:pt x="152" y="69"/>
                    </a:cubicBezTo>
                    <a:cubicBezTo>
                      <a:pt x="155" y="96"/>
                      <a:pt x="157" y="123"/>
                      <a:pt x="151" y="150"/>
                    </a:cubicBezTo>
                    <a:cubicBezTo>
                      <a:pt x="148" y="166"/>
                      <a:pt x="139" y="171"/>
                      <a:pt x="123" y="169"/>
                    </a:cubicBezTo>
                    <a:cubicBezTo>
                      <a:pt x="120" y="168"/>
                      <a:pt x="117" y="168"/>
                      <a:pt x="112" y="167"/>
                    </a:cubicBezTo>
                    <a:close/>
                    <a:moveTo>
                      <a:pt x="106" y="130"/>
                    </a:moveTo>
                    <a:cubicBezTo>
                      <a:pt x="111" y="136"/>
                      <a:pt x="116" y="140"/>
                      <a:pt x="117" y="145"/>
                    </a:cubicBezTo>
                    <a:cubicBezTo>
                      <a:pt x="118" y="154"/>
                      <a:pt x="119" y="155"/>
                      <a:pt x="127" y="154"/>
                    </a:cubicBezTo>
                    <a:cubicBezTo>
                      <a:pt x="136" y="154"/>
                      <a:pt x="141" y="149"/>
                      <a:pt x="144" y="140"/>
                    </a:cubicBezTo>
                    <a:cubicBezTo>
                      <a:pt x="150" y="120"/>
                      <a:pt x="146" y="99"/>
                      <a:pt x="144" y="79"/>
                    </a:cubicBezTo>
                    <a:cubicBezTo>
                      <a:pt x="142" y="61"/>
                      <a:pt x="126" y="53"/>
                      <a:pt x="110" y="61"/>
                    </a:cubicBezTo>
                    <a:cubicBezTo>
                      <a:pt x="93" y="70"/>
                      <a:pt x="77" y="80"/>
                      <a:pt x="66" y="96"/>
                    </a:cubicBezTo>
                    <a:cubicBezTo>
                      <a:pt x="59" y="105"/>
                      <a:pt x="59" y="108"/>
                      <a:pt x="69" y="117"/>
                    </a:cubicBezTo>
                    <a:cubicBezTo>
                      <a:pt x="71" y="114"/>
                      <a:pt x="74" y="111"/>
                      <a:pt x="76" y="108"/>
                    </a:cubicBezTo>
                    <a:cubicBezTo>
                      <a:pt x="79" y="104"/>
                      <a:pt x="81" y="99"/>
                      <a:pt x="84" y="95"/>
                    </a:cubicBezTo>
                    <a:cubicBezTo>
                      <a:pt x="89" y="89"/>
                      <a:pt x="99" y="88"/>
                      <a:pt x="104" y="93"/>
                    </a:cubicBezTo>
                    <a:cubicBezTo>
                      <a:pt x="109" y="99"/>
                      <a:pt x="103" y="102"/>
                      <a:pt x="101" y="106"/>
                    </a:cubicBezTo>
                    <a:cubicBezTo>
                      <a:pt x="99" y="108"/>
                      <a:pt x="98" y="111"/>
                      <a:pt x="96" y="114"/>
                    </a:cubicBezTo>
                    <a:cubicBezTo>
                      <a:pt x="106" y="117"/>
                      <a:pt x="112" y="122"/>
                      <a:pt x="106" y="130"/>
                    </a:cubicBezTo>
                    <a:close/>
                    <a:moveTo>
                      <a:pt x="50" y="122"/>
                    </a:moveTo>
                    <a:cubicBezTo>
                      <a:pt x="41" y="131"/>
                      <a:pt x="40" y="139"/>
                      <a:pt x="47" y="149"/>
                    </a:cubicBezTo>
                    <a:cubicBezTo>
                      <a:pt x="52" y="157"/>
                      <a:pt x="58" y="150"/>
                      <a:pt x="63" y="148"/>
                    </a:cubicBezTo>
                    <a:cubicBezTo>
                      <a:pt x="67" y="147"/>
                      <a:pt x="71" y="145"/>
                      <a:pt x="74" y="142"/>
                    </a:cubicBezTo>
                    <a:cubicBezTo>
                      <a:pt x="83" y="135"/>
                      <a:pt x="87" y="125"/>
                      <a:pt x="86" y="113"/>
                    </a:cubicBezTo>
                    <a:cubicBezTo>
                      <a:pt x="80" y="119"/>
                      <a:pt x="75" y="126"/>
                      <a:pt x="72" y="133"/>
                    </a:cubicBezTo>
                    <a:cubicBezTo>
                      <a:pt x="69" y="138"/>
                      <a:pt x="68" y="143"/>
                      <a:pt x="62" y="142"/>
                    </a:cubicBezTo>
                    <a:cubicBezTo>
                      <a:pt x="55" y="141"/>
                      <a:pt x="53" y="137"/>
                      <a:pt x="52" y="130"/>
                    </a:cubicBezTo>
                    <a:cubicBezTo>
                      <a:pt x="52" y="128"/>
                      <a:pt x="51" y="125"/>
                      <a:pt x="50" y="122"/>
                    </a:cubicBezTo>
                    <a:close/>
                    <a:moveTo>
                      <a:pt x="89" y="158"/>
                    </a:moveTo>
                    <a:cubicBezTo>
                      <a:pt x="86" y="155"/>
                      <a:pt x="84" y="153"/>
                      <a:pt x="82" y="151"/>
                    </a:cubicBezTo>
                    <a:cubicBezTo>
                      <a:pt x="80" y="154"/>
                      <a:pt x="77" y="157"/>
                      <a:pt x="77" y="160"/>
                    </a:cubicBezTo>
                    <a:cubicBezTo>
                      <a:pt x="76" y="162"/>
                      <a:pt x="80" y="165"/>
                      <a:pt x="82" y="167"/>
                    </a:cubicBezTo>
                    <a:cubicBezTo>
                      <a:pt x="84" y="164"/>
                      <a:pt x="86" y="162"/>
                      <a:pt x="89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2"/>
              <p:cNvSpPr>
                <a:spLocks noEditPoints="1"/>
              </p:cNvSpPr>
              <p:nvPr/>
            </p:nvSpPr>
            <p:spPr bwMode="auto">
              <a:xfrm>
                <a:off x="7315200" y="2152650"/>
                <a:ext cx="554038" cy="392113"/>
              </a:xfrm>
              <a:custGeom>
                <a:avLst/>
                <a:gdLst>
                  <a:gd name="T0" fmla="*/ 151 w 219"/>
                  <a:gd name="T1" fmla="*/ 35 h 155"/>
                  <a:gd name="T2" fmla="*/ 185 w 219"/>
                  <a:gd name="T3" fmla="*/ 42 h 155"/>
                  <a:gd name="T4" fmla="*/ 203 w 219"/>
                  <a:gd name="T5" fmla="*/ 42 h 155"/>
                  <a:gd name="T6" fmla="*/ 209 w 219"/>
                  <a:gd name="T7" fmla="*/ 48 h 155"/>
                  <a:gd name="T8" fmla="*/ 202 w 219"/>
                  <a:gd name="T9" fmla="*/ 53 h 155"/>
                  <a:gd name="T10" fmla="*/ 190 w 219"/>
                  <a:gd name="T11" fmla="*/ 54 h 155"/>
                  <a:gd name="T12" fmla="*/ 169 w 219"/>
                  <a:gd name="T13" fmla="*/ 64 h 155"/>
                  <a:gd name="T14" fmla="*/ 194 w 219"/>
                  <a:gd name="T15" fmla="*/ 69 h 155"/>
                  <a:gd name="T16" fmla="*/ 219 w 219"/>
                  <a:gd name="T17" fmla="*/ 70 h 155"/>
                  <a:gd name="T18" fmla="*/ 193 w 219"/>
                  <a:gd name="T19" fmla="*/ 82 h 155"/>
                  <a:gd name="T20" fmla="*/ 145 w 219"/>
                  <a:gd name="T21" fmla="*/ 92 h 155"/>
                  <a:gd name="T22" fmla="*/ 144 w 219"/>
                  <a:gd name="T23" fmla="*/ 104 h 155"/>
                  <a:gd name="T24" fmla="*/ 157 w 219"/>
                  <a:gd name="T25" fmla="*/ 142 h 155"/>
                  <a:gd name="T26" fmla="*/ 153 w 219"/>
                  <a:gd name="T27" fmla="*/ 154 h 155"/>
                  <a:gd name="T28" fmla="*/ 140 w 219"/>
                  <a:gd name="T29" fmla="*/ 151 h 155"/>
                  <a:gd name="T30" fmla="*/ 126 w 219"/>
                  <a:gd name="T31" fmla="*/ 136 h 155"/>
                  <a:gd name="T32" fmla="*/ 115 w 219"/>
                  <a:gd name="T33" fmla="*/ 106 h 155"/>
                  <a:gd name="T34" fmla="*/ 118 w 219"/>
                  <a:gd name="T35" fmla="*/ 105 h 155"/>
                  <a:gd name="T36" fmla="*/ 131 w 219"/>
                  <a:gd name="T37" fmla="*/ 125 h 155"/>
                  <a:gd name="T38" fmla="*/ 142 w 219"/>
                  <a:gd name="T39" fmla="*/ 134 h 155"/>
                  <a:gd name="T40" fmla="*/ 142 w 219"/>
                  <a:gd name="T41" fmla="*/ 119 h 155"/>
                  <a:gd name="T42" fmla="*/ 123 w 219"/>
                  <a:gd name="T43" fmla="*/ 97 h 155"/>
                  <a:gd name="T44" fmla="*/ 120 w 219"/>
                  <a:gd name="T45" fmla="*/ 94 h 155"/>
                  <a:gd name="T46" fmla="*/ 99 w 219"/>
                  <a:gd name="T47" fmla="*/ 66 h 155"/>
                  <a:gd name="T48" fmla="*/ 61 w 219"/>
                  <a:gd name="T49" fmla="*/ 43 h 155"/>
                  <a:gd name="T50" fmla="*/ 19 w 219"/>
                  <a:gd name="T51" fmla="*/ 36 h 155"/>
                  <a:gd name="T52" fmla="*/ 3 w 219"/>
                  <a:gd name="T53" fmla="*/ 33 h 155"/>
                  <a:gd name="T54" fmla="*/ 4 w 219"/>
                  <a:gd name="T55" fmla="*/ 17 h 155"/>
                  <a:gd name="T56" fmla="*/ 31 w 219"/>
                  <a:gd name="T57" fmla="*/ 3 h 155"/>
                  <a:gd name="T58" fmla="*/ 46 w 219"/>
                  <a:gd name="T59" fmla="*/ 4 h 155"/>
                  <a:gd name="T60" fmla="*/ 38 w 219"/>
                  <a:gd name="T61" fmla="*/ 24 h 155"/>
                  <a:gd name="T62" fmla="*/ 57 w 219"/>
                  <a:gd name="T63" fmla="*/ 34 h 155"/>
                  <a:gd name="T64" fmla="*/ 109 w 219"/>
                  <a:gd name="T65" fmla="*/ 66 h 155"/>
                  <a:gd name="T66" fmla="*/ 124 w 219"/>
                  <a:gd name="T67" fmla="*/ 61 h 155"/>
                  <a:gd name="T68" fmla="*/ 113 w 219"/>
                  <a:gd name="T69" fmla="*/ 59 h 155"/>
                  <a:gd name="T70" fmla="*/ 112 w 219"/>
                  <a:gd name="T71" fmla="*/ 57 h 155"/>
                  <a:gd name="T72" fmla="*/ 142 w 219"/>
                  <a:gd name="T73" fmla="*/ 48 h 155"/>
                  <a:gd name="T74" fmla="*/ 168 w 219"/>
                  <a:gd name="T75" fmla="*/ 51 h 155"/>
                  <a:gd name="T76" fmla="*/ 129 w 219"/>
                  <a:gd name="T77" fmla="*/ 45 h 155"/>
                  <a:gd name="T78" fmla="*/ 111 w 219"/>
                  <a:gd name="T79" fmla="*/ 52 h 155"/>
                  <a:gd name="T80" fmla="*/ 102 w 219"/>
                  <a:gd name="T81" fmla="*/ 53 h 155"/>
                  <a:gd name="T82" fmla="*/ 100 w 219"/>
                  <a:gd name="T83" fmla="*/ 50 h 155"/>
                  <a:gd name="T84" fmla="*/ 113 w 219"/>
                  <a:gd name="T85" fmla="*/ 43 h 155"/>
                  <a:gd name="T86" fmla="*/ 110 w 219"/>
                  <a:gd name="T87" fmla="*/ 40 h 155"/>
                  <a:gd name="T88" fmla="*/ 101 w 219"/>
                  <a:gd name="T89" fmla="*/ 41 h 155"/>
                  <a:gd name="T90" fmla="*/ 91 w 219"/>
                  <a:gd name="T91" fmla="*/ 37 h 155"/>
                  <a:gd name="T92" fmla="*/ 97 w 219"/>
                  <a:gd name="T93" fmla="*/ 24 h 155"/>
                  <a:gd name="T94" fmla="*/ 119 w 219"/>
                  <a:gd name="T95" fmla="*/ 19 h 155"/>
                  <a:gd name="T96" fmla="*/ 115 w 219"/>
                  <a:gd name="T97" fmla="*/ 29 h 155"/>
                  <a:gd name="T98" fmla="*/ 136 w 219"/>
                  <a:gd name="T99" fmla="*/ 28 h 155"/>
                  <a:gd name="T100" fmla="*/ 156 w 219"/>
                  <a:gd name="T101" fmla="*/ 13 h 155"/>
                  <a:gd name="T102" fmla="*/ 168 w 219"/>
                  <a:gd name="T103" fmla="*/ 13 h 155"/>
                  <a:gd name="T104" fmla="*/ 164 w 219"/>
                  <a:gd name="T105" fmla="*/ 27 h 155"/>
                  <a:gd name="T106" fmla="*/ 152 w 219"/>
                  <a:gd name="T107" fmla="*/ 33 h 155"/>
                  <a:gd name="T108" fmla="*/ 151 w 219"/>
                  <a:gd name="T109" fmla="*/ 35 h 155"/>
                  <a:gd name="T110" fmla="*/ 126 w 219"/>
                  <a:gd name="T111" fmla="*/ 76 h 155"/>
                  <a:gd name="T112" fmla="*/ 124 w 219"/>
                  <a:gd name="T113" fmla="*/ 80 h 155"/>
                  <a:gd name="T114" fmla="*/ 137 w 219"/>
                  <a:gd name="T115" fmla="*/ 86 h 155"/>
                  <a:gd name="T116" fmla="*/ 138 w 219"/>
                  <a:gd name="T117" fmla="*/ 79 h 155"/>
                  <a:gd name="T118" fmla="*/ 126 w 219"/>
                  <a:gd name="T119" fmla="*/ 76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9" h="155">
                    <a:moveTo>
                      <a:pt x="151" y="35"/>
                    </a:moveTo>
                    <a:cubicBezTo>
                      <a:pt x="162" y="39"/>
                      <a:pt x="172" y="45"/>
                      <a:pt x="185" y="42"/>
                    </a:cubicBezTo>
                    <a:cubicBezTo>
                      <a:pt x="191" y="41"/>
                      <a:pt x="197" y="41"/>
                      <a:pt x="203" y="42"/>
                    </a:cubicBezTo>
                    <a:cubicBezTo>
                      <a:pt x="205" y="42"/>
                      <a:pt x="207" y="46"/>
                      <a:pt x="209" y="48"/>
                    </a:cubicBezTo>
                    <a:cubicBezTo>
                      <a:pt x="207" y="50"/>
                      <a:pt x="205" y="53"/>
                      <a:pt x="202" y="53"/>
                    </a:cubicBezTo>
                    <a:cubicBezTo>
                      <a:pt x="198" y="54"/>
                      <a:pt x="194" y="54"/>
                      <a:pt x="190" y="54"/>
                    </a:cubicBezTo>
                    <a:cubicBezTo>
                      <a:pt x="181" y="53"/>
                      <a:pt x="175" y="57"/>
                      <a:pt x="169" y="64"/>
                    </a:cubicBezTo>
                    <a:cubicBezTo>
                      <a:pt x="177" y="70"/>
                      <a:pt x="185" y="72"/>
                      <a:pt x="194" y="69"/>
                    </a:cubicBezTo>
                    <a:cubicBezTo>
                      <a:pt x="203" y="66"/>
                      <a:pt x="211" y="64"/>
                      <a:pt x="219" y="70"/>
                    </a:cubicBezTo>
                    <a:cubicBezTo>
                      <a:pt x="213" y="82"/>
                      <a:pt x="204" y="86"/>
                      <a:pt x="193" y="82"/>
                    </a:cubicBezTo>
                    <a:cubicBezTo>
                      <a:pt x="175" y="77"/>
                      <a:pt x="159" y="82"/>
                      <a:pt x="145" y="92"/>
                    </a:cubicBezTo>
                    <a:cubicBezTo>
                      <a:pt x="139" y="96"/>
                      <a:pt x="142" y="100"/>
                      <a:pt x="144" y="104"/>
                    </a:cubicBezTo>
                    <a:cubicBezTo>
                      <a:pt x="153" y="115"/>
                      <a:pt x="157" y="128"/>
                      <a:pt x="157" y="142"/>
                    </a:cubicBezTo>
                    <a:cubicBezTo>
                      <a:pt x="157" y="146"/>
                      <a:pt x="155" y="153"/>
                      <a:pt x="153" y="154"/>
                    </a:cubicBezTo>
                    <a:cubicBezTo>
                      <a:pt x="149" y="155"/>
                      <a:pt x="143" y="153"/>
                      <a:pt x="140" y="151"/>
                    </a:cubicBezTo>
                    <a:cubicBezTo>
                      <a:pt x="134" y="147"/>
                      <a:pt x="129" y="142"/>
                      <a:pt x="126" y="136"/>
                    </a:cubicBezTo>
                    <a:cubicBezTo>
                      <a:pt x="121" y="126"/>
                      <a:pt x="119" y="116"/>
                      <a:pt x="115" y="106"/>
                    </a:cubicBezTo>
                    <a:cubicBezTo>
                      <a:pt x="116" y="106"/>
                      <a:pt x="117" y="105"/>
                      <a:pt x="118" y="105"/>
                    </a:cubicBezTo>
                    <a:cubicBezTo>
                      <a:pt x="122" y="111"/>
                      <a:pt x="126" y="118"/>
                      <a:pt x="131" y="125"/>
                    </a:cubicBezTo>
                    <a:cubicBezTo>
                      <a:pt x="134" y="128"/>
                      <a:pt x="138" y="131"/>
                      <a:pt x="142" y="134"/>
                    </a:cubicBezTo>
                    <a:cubicBezTo>
                      <a:pt x="142" y="129"/>
                      <a:pt x="144" y="124"/>
                      <a:pt x="142" y="119"/>
                    </a:cubicBezTo>
                    <a:cubicBezTo>
                      <a:pt x="138" y="110"/>
                      <a:pt x="135" y="99"/>
                      <a:pt x="123" y="97"/>
                    </a:cubicBezTo>
                    <a:cubicBezTo>
                      <a:pt x="122" y="97"/>
                      <a:pt x="120" y="95"/>
                      <a:pt x="120" y="94"/>
                    </a:cubicBezTo>
                    <a:cubicBezTo>
                      <a:pt x="119" y="80"/>
                      <a:pt x="108" y="73"/>
                      <a:pt x="99" y="66"/>
                    </a:cubicBezTo>
                    <a:cubicBezTo>
                      <a:pt x="87" y="58"/>
                      <a:pt x="74" y="50"/>
                      <a:pt x="61" y="43"/>
                    </a:cubicBezTo>
                    <a:cubicBezTo>
                      <a:pt x="48" y="36"/>
                      <a:pt x="34" y="34"/>
                      <a:pt x="19" y="36"/>
                    </a:cubicBezTo>
                    <a:cubicBezTo>
                      <a:pt x="14" y="37"/>
                      <a:pt x="5" y="37"/>
                      <a:pt x="3" y="33"/>
                    </a:cubicBezTo>
                    <a:cubicBezTo>
                      <a:pt x="0" y="30"/>
                      <a:pt x="2" y="22"/>
                      <a:pt x="4" y="17"/>
                    </a:cubicBezTo>
                    <a:cubicBezTo>
                      <a:pt x="10" y="3"/>
                      <a:pt x="17" y="0"/>
                      <a:pt x="31" y="3"/>
                    </a:cubicBezTo>
                    <a:cubicBezTo>
                      <a:pt x="36" y="3"/>
                      <a:pt x="40" y="4"/>
                      <a:pt x="46" y="4"/>
                    </a:cubicBezTo>
                    <a:cubicBezTo>
                      <a:pt x="43" y="11"/>
                      <a:pt x="41" y="17"/>
                      <a:pt x="38" y="24"/>
                    </a:cubicBezTo>
                    <a:cubicBezTo>
                      <a:pt x="44" y="27"/>
                      <a:pt x="51" y="31"/>
                      <a:pt x="57" y="34"/>
                    </a:cubicBezTo>
                    <a:cubicBezTo>
                      <a:pt x="75" y="45"/>
                      <a:pt x="92" y="55"/>
                      <a:pt x="109" y="66"/>
                    </a:cubicBezTo>
                    <a:cubicBezTo>
                      <a:pt x="117" y="71"/>
                      <a:pt x="120" y="69"/>
                      <a:pt x="124" y="61"/>
                    </a:cubicBezTo>
                    <a:cubicBezTo>
                      <a:pt x="120" y="61"/>
                      <a:pt x="116" y="60"/>
                      <a:pt x="113" y="59"/>
                    </a:cubicBezTo>
                    <a:cubicBezTo>
                      <a:pt x="113" y="58"/>
                      <a:pt x="112" y="58"/>
                      <a:pt x="112" y="57"/>
                    </a:cubicBezTo>
                    <a:cubicBezTo>
                      <a:pt x="122" y="54"/>
                      <a:pt x="132" y="51"/>
                      <a:pt x="142" y="48"/>
                    </a:cubicBezTo>
                    <a:cubicBezTo>
                      <a:pt x="147" y="60"/>
                      <a:pt x="157" y="61"/>
                      <a:pt x="168" y="51"/>
                    </a:cubicBezTo>
                    <a:cubicBezTo>
                      <a:pt x="160" y="42"/>
                      <a:pt x="142" y="39"/>
                      <a:pt x="129" y="45"/>
                    </a:cubicBezTo>
                    <a:cubicBezTo>
                      <a:pt x="123" y="47"/>
                      <a:pt x="117" y="50"/>
                      <a:pt x="111" y="52"/>
                    </a:cubicBezTo>
                    <a:cubicBezTo>
                      <a:pt x="109" y="53"/>
                      <a:pt x="105" y="52"/>
                      <a:pt x="102" y="53"/>
                    </a:cubicBezTo>
                    <a:cubicBezTo>
                      <a:pt x="102" y="52"/>
                      <a:pt x="101" y="51"/>
                      <a:pt x="100" y="50"/>
                    </a:cubicBezTo>
                    <a:cubicBezTo>
                      <a:pt x="104" y="47"/>
                      <a:pt x="109" y="45"/>
                      <a:pt x="113" y="43"/>
                    </a:cubicBezTo>
                    <a:cubicBezTo>
                      <a:pt x="112" y="42"/>
                      <a:pt x="111" y="41"/>
                      <a:pt x="110" y="40"/>
                    </a:cubicBezTo>
                    <a:cubicBezTo>
                      <a:pt x="107" y="40"/>
                      <a:pt x="104" y="41"/>
                      <a:pt x="101" y="41"/>
                    </a:cubicBezTo>
                    <a:cubicBezTo>
                      <a:pt x="98" y="40"/>
                      <a:pt x="92" y="39"/>
                      <a:pt x="91" y="37"/>
                    </a:cubicBezTo>
                    <a:cubicBezTo>
                      <a:pt x="89" y="31"/>
                      <a:pt x="91" y="26"/>
                      <a:pt x="97" y="24"/>
                    </a:cubicBezTo>
                    <a:cubicBezTo>
                      <a:pt x="104" y="22"/>
                      <a:pt x="111" y="21"/>
                      <a:pt x="119" y="19"/>
                    </a:cubicBezTo>
                    <a:cubicBezTo>
                      <a:pt x="117" y="23"/>
                      <a:pt x="116" y="26"/>
                      <a:pt x="115" y="29"/>
                    </a:cubicBezTo>
                    <a:cubicBezTo>
                      <a:pt x="123" y="34"/>
                      <a:pt x="130" y="32"/>
                      <a:pt x="136" y="28"/>
                    </a:cubicBezTo>
                    <a:cubicBezTo>
                      <a:pt x="143" y="23"/>
                      <a:pt x="149" y="17"/>
                      <a:pt x="156" y="13"/>
                    </a:cubicBezTo>
                    <a:cubicBezTo>
                      <a:pt x="159" y="11"/>
                      <a:pt x="165" y="11"/>
                      <a:pt x="168" y="13"/>
                    </a:cubicBezTo>
                    <a:cubicBezTo>
                      <a:pt x="172" y="15"/>
                      <a:pt x="169" y="25"/>
                      <a:pt x="164" y="27"/>
                    </a:cubicBezTo>
                    <a:cubicBezTo>
                      <a:pt x="160" y="29"/>
                      <a:pt x="156" y="31"/>
                      <a:pt x="152" y="33"/>
                    </a:cubicBezTo>
                    <a:cubicBezTo>
                      <a:pt x="151" y="34"/>
                      <a:pt x="151" y="34"/>
                      <a:pt x="151" y="35"/>
                    </a:cubicBezTo>
                    <a:close/>
                    <a:moveTo>
                      <a:pt x="126" y="76"/>
                    </a:moveTo>
                    <a:cubicBezTo>
                      <a:pt x="125" y="77"/>
                      <a:pt x="125" y="78"/>
                      <a:pt x="124" y="80"/>
                    </a:cubicBezTo>
                    <a:cubicBezTo>
                      <a:pt x="128" y="82"/>
                      <a:pt x="132" y="84"/>
                      <a:pt x="137" y="86"/>
                    </a:cubicBezTo>
                    <a:cubicBezTo>
                      <a:pt x="137" y="83"/>
                      <a:pt x="139" y="81"/>
                      <a:pt x="138" y="79"/>
                    </a:cubicBezTo>
                    <a:cubicBezTo>
                      <a:pt x="135" y="72"/>
                      <a:pt x="130" y="74"/>
                      <a:pt x="12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3"/>
              <p:cNvSpPr/>
              <p:nvPr/>
            </p:nvSpPr>
            <p:spPr bwMode="auto">
              <a:xfrm>
                <a:off x="4657725" y="4679950"/>
                <a:ext cx="366713" cy="349250"/>
              </a:xfrm>
              <a:custGeom>
                <a:avLst/>
                <a:gdLst>
                  <a:gd name="T0" fmla="*/ 59 w 145"/>
                  <a:gd name="T1" fmla="*/ 69 h 138"/>
                  <a:gd name="T2" fmla="*/ 18 w 145"/>
                  <a:gd name="T3" fmla="*/ 105 h 138"/>
                  <a:gd name="T4" fmla="*/ 0 w 145"/>
                  <a:gd name="T5" fmla="*/ 104 h 138"/>
                  <a:gd name="T6" fmla="*/ 18 w 145"/>
                  <a:gd name="T7" fmla="*/ 38 h 138"/>
                  <a:gd name="T8" fmla="*/ 23 w 145"/>
                  <a:gd name="T9" fmla="*/ 21 h 138"/>
                  <a:gd name="T10" fmla="*/ 21 w 145"/>
                  <a:gd name="T11" fmla="*/ 5 h 138"/>
                  <a:gd name="T12" fmla="*/ 20 w 145"/>
                  <a:gd name="T13" fmla="*/ 1 h 138"/>
                  <a:gd name="T14" fmla="*/ 24 w 145"/>
                  <a:gd name="T15" fmla="*/ 0 h 138"/>
                  <a:gd name="T16" fmla="*/ 62 w 145"/>
                  <a:gd name="T17" fmla="*/ 23 h 138"/>
                  <a:gd name="T18" fmla="*/ 56 w 145"/>
                  <a:gd name="T19" fmla="*/ 25 h 138"/>
                  <a:gd name="T20" fmla="*/ 43 w 145"/>
                  <a:gd name="T21" fmla="*/ 33 h 138"/>
                  <a:gd name="T22" fmla="*/ 31 w 145"/>
                  <a:gd name="T23" fmla="*/ 84 h 138"/>
                  <a:gd name="T24" fmla="*/ 63 w 145"/>
                  <a:gd name="T25" fmla="*/ 56 h 138"/>
                  <a:gd name="T26" fmla="*/ 66 w 145"/>
                  <a:gd name="T27" fmla="*/ 33 h 138"/>
                  <a:gd name="T28" fmla="*/ 64 w 145"/>
                  <a:gd name="T29" fmla="*/ 28 h 138"/>
                  <a:gd name="T30" fmla="*/ 66 w 145"/>
                  <a:gd name="T31" fmla="*/ 26 h 138"/>
                  <a:gd name="T32" fmla="*/ 106 w 145"/>
                  <a:gd name="T33" fmla="*/ 50 h 138"/>
                  <a:gd name="T34" fmla="*/ 106 w 145"/>
                  <a:gd name="T35" fmla="*/ 52 h 138"/>
                  <a:gd name="T36" fmla="*/ 100 w 145"/>
                  <a:gd name="T37" fmla="*/ 52 h 138"/>
                  <a:gd name="T38" fmla="*/ 88 w 145"/>
                  <a:gd name="T39" fmla="*/ 58 h 138"/>
                  <a:gd name="T40" fmla="*/ 76 w 145"/>
                  <a:gd name="T41" fmla="*/ 110 h 138"/>
                  <a:gd name="T42" fmla="*/ 96 w 145"/>
                  <a:gd name="T43" fmla="*/ 93 h 138"/>
                  <a:gd name="T44" fmla="*/ 113 w 145"/>
                  <a:gd name="T45" fmla="*/ 79 h 138"/>
                  <a:gd name="T46" fmla="*/ 113 w 145"/>
                  <a:gd name="T47" fmla="*/ 60 h 138"/>
                  <a:gd name="T48" fmla="*/ 112 w 145"/>
                  <a:gd name="T49" fmla="*/ 56 h 138"/>
                  <a:gd name="T50" fmla="*/ 145 w 145"/>
                  <a:gd name="T51" fmla="*/ 73 h 138"/>
                  <a:gd name="T52" fmla="*/ 139 w 145"/>
                  <a:gd name="T53" fmla="*/ 76 h 138"/>
                  <a:gd name="T54" fmla="*/ 123 w 145"/>
                  <a:gd name="T55" fmla="*/ 80 h 138"/>
                  <a:gd name="T56" fmla="*/ 62 w 145"/>
                  <a:gd name="T57" fmla="*/ 132 h 138"/>
                  <a:gd name="T58" fmla="*/ 44 w 145"/>
                  <a:gd name="T59" fmla="*/ 131 h 138"/>
                  <a:gd name="T60" fmla="*/ 61 w 145"/>
                  <a:gd name="T61" fmla="*/ 70 h 138"/>
                  <a:gd name="T62" fmla="*/ 59 w 145"/>
                  <a:gd name="T63" fmla="*/ 6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" h="138">
                    <a:moveTo>
                      <a:pt x="59" y="69"/>
                    </a:moveTo>
                    <a:cubicBezTo>
                      <a:pt x="45" y="81"/>
                      <a:pt x="31" y="92"/>
                      <a:pt x="18" y="105"/>
                    </a:cubicBezTo>
                    <a:cubicBezTo>
                      <a:pt x="11" y="110"/>
                      <a:pt x="6" y="112"/>
                      <a:pt x="0" y="104"/>
                    </a:cubicBezTo>
                    <a:cubicBezTo>
                      <a:pt x="6" y="83"/>
                      <a:pt x="12" y="61"/>
                      <a:pt x="18" y="38"/>
                    </a:cubicBezTo>
                    <a:cubicBezTo>
                      <a:pt x="19" y="33"/>
                      <a:pt x="22" y="27"/>
                      <a:pt x="23" y="21"/>
                    </a:cubicBezTo>
                    <a:cubicBezTo>
                      <a:pt x="23" y="16"/>
                      <a:pt x="21" y="10"/>
                      <a:pt x="21" y="5"/>
                    </a:cubicBezTo>
                    <a:cubicBezTo>
                      <a:pt x="21" y="4"/>
                      <a:pt x="20" y="2"/>
                      <a:pt x="20" y="1"/>
                    </a:cubicBezTo>
                    <a:cubicBezTo>
                      <a:pt x="21" y="0"/>
                      <a:pt x="23" y="0"/>
                      <a:pt x="24" y="0"/>
                    </a:cubicBezTo>
                    <a:cubicBezTo>
                      <a:pt x="36" y="8"/>
                      <a:pt x="48" y="15"/>
                      <a:pt x="62" y="23"/>
                    </a:cubicBezTo>
                    <a:cubicBezTo>
                      <a:pt x="59" y="24"/>
                      <a:pt x="57" y="26"/>
                      <a:pt x="56" y="25"/>
                    </a:cubicBezTo>
                    <a:cubicBezTo>
                      <a:pt x="48" y="21"/>
                      <a:pt x="45" y="26"/>
                      <a:pt x="43" y="33"/>
                    </a:cubicBezTo>
                    <a:cubicBezTo>
                      <a:pt x="39" y="50"/>
                      <a:pt x="34" y="66"/>
                      <a:pt x="31" y="84"/>
                    </a:cubicBezTo>
                    <a:cubicBezTo>
                      <a:pt x="42" y="75"/>
                      <a:pt x="53" y="66"/>
                      <a:pt x="63" y="56"/>
                    </a:cubicBezTo>
                    <a:cubicBezTo>
                      <a:pt x="69" y="50"/>
                      <a:pt x="70" y="41"/>
                      <a:pt x="66" y="33"/>
                    </a:cubicBezTo>
                    <a:cubicBezTo>
                      <a:pt x="66" y="31"/>
                      <a:pt x="65" y="29"/>
                      <a:pt x="64" y="28"/>
                    </a:cubicBezTo>
                    <a:cubicBezTo>
                      <a:pt x="65" y="27"/>
                      <a:pt x="65" y="26"/>
                      <a:pt x="66" y="26"/>
                    </a:cubicBezTo>
                    <a:cubicBezTo>
                      <a:pt x="79" y="34"/>
                      <a:pt x="93" y="42"/>
                      <a:pt x="106" y="50"/>
                    </a:cubicBezTo>
                    <a:cubicBezTo>
                      <a:pt x="106" y="50"/>
                      <a:pt x="106" y="51"/>
                      <a:pt x="106" y="52"/>
                    </a:cubicBezTo>
                    <a:cubicBezTo>
                      <a:pt x="104" y="52"/>
                      <a:pt x="102" y="53"/>
                      <a:pt x="100" y="52"/>
                    </a:cubicBezTo>
                    <a:cubicBezTo>
                      <a:pt x="94" y="49"/>
                      <a:pt x="90" y="51"/>
                      <a:pt x="88" y="58"/>
                    </a:cubicBezTo>
                    <a:cubicBezTo>
                      <a:pt x="84" y="75"/>
                      <a:pt x="79" y="92"/>
                      <a:pt x="76" y="110"/>
                    </a:cubicBezTo>
                    <a:cubicBezTo>
                      <a:pt x="83" y="104"/>
                      <a:pt x="89" y="98"/>
                      <a:pt x="96" y="93"/>
                    </a:cubicBezTo>
                    <a:cubicBezTo>
                      <a:pt x="102" y="88"/>
                      <a:pt x="107" y="83"/>
                      <a:pt x="113" y="79"/>
                    </a:cubicBezTo>
                    <a:cubicBezTo>
                      <a:pt x="122" y="71"/>
                      <a:pt x="122" y="68"/>
                      <a:pt x="113" y="60"/>
                    </a:cubicBezTo>
                    <a:cubicBezTo>
                      <a:pt x="113" y="59"/>
                      <a:pt x="112" y="58"/>
                      <a:pt x="112" y="56"/>
                    </a:cubicBezTo>
                    <a:cubicBezTo>
                      <a:pt x="124" y="59"/>
                      <a:pt x="133" y="67"/>
                      <a:pt x="145" y="73"/>
                    </a:cubicBezTo>
                    <a:cubicBezTo>
                      <a:pt x="142" y="74"/>
                      <a:pt x="140" y="76"/>
                      <a:pt x="139" y="76"/>
                    </a:cubicBezTo>
                    <a:cubicBezTo>
                      <a:pt x="132" y="72"/>
                      <a:pt x="127" y="76"/>
                      <a:pt x="123" y="80"/>
                    </a:cubicBezTo>
                    <a:cubicBezTo>
                      <a:pt x="102" y="97"/>
                      <a:pt x="82" y="114"/>
                      <a:pt x="62" y="132"/>
                    </a:cubicBezTo>
                    <a:cubicBezTo>
                      <a:pt x="56" y="137"/>
                      <a:pt x="51" y="138"/>
                      <a:pt x="44" y="131"/>
                    </a:cubicBezTo>
                    <a:cubicBezTo>
                      <a:pt x="50" y="111"/>
                      <a:pt x="55" y="91"/>
                      <a:pt x="61" y="70"/>
                    </a:cubicBezTo>
                    <a:cubicBezTo>
                      <a:pt x="60" y="70"/>
                      <a:pt x="60" y="70"/>
                      <a:pt x="59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4"/>
              <p:cNvSpPr/>
              <p:nvPr/>
            </p:nvSpPr>
            <p:spPr bwMode="auto">
              <a:xfrm>
                <a:off x="6388100" y="1263650"/>
                <a:ext cx="366713" cy="339725"/>
              </a:xfrm>
              <a:custGeom>
                <a:avLst/>
                <a:gdLst>
                  <a:gd name="T0" fmla="*/ 66 w 145"/>
                  <a:gd name="T1" fmla="*/ 79 h 134"/>
                  <a:gd name="T2" fmla="*/ 45 w 145"/>
                  <a:gd name="T3" fmla="*/ 79 h 134"/>
                  <a:gd name="T4" fmla="*/ 23 w 145"/>
                  <a:gd name="T5" fmla="*/ 48 h 134"/>
                  <a:gd name="T6" fmla="*/ 28 w 145"/>
                  <a:gd name="T7" fmla="*/ 42 h 134"/>
                  <a:gd name="T8" fmla="*/ 33 w 145"/>
                  <a:gd name="T9" fmla="*/ 46 h 134"/>
                  <a:gd name="T10" fmla="*/ 77 w 145"/>
                  <a:gd name="T11" fmla="*/ 56 h 134"/>
                  <a:gd name="T12" fmla="*/ 81 w 145"/>
                  <a:gd name="T13" fmla="*/ 53 h 134"/>
                  <a:gd name="T14" fmla="*/ 93 w 145"/>
                  <a:gd name="T15" fmla="*/ 10 h 134"/>
                  <a:gd name="T16" fmla="*/ 96 w 145"/>
                  <a:gd name="T17" fmla="*/ 0 h 134"/>
                  <a:gd name="T18" fmla="*/ 106 w 145"/>
                  <a:gd name="T19" fmla="*/ 4 h 134"/>
                  <a:gd name="T20" fmla="*/ 116 w 145"/>
                  <a:gd name="T21" fmla="*/ 44 h 134"/>
                  <a:gd name="T22" fmla="*/ 124 w 145"/>
                  <a:gd name="T23" fmla="*/ 58 h 134"/>
                  <a:gd name="T24" fmla="*/ 143 w 145"/>
                  <a:gd name="T25" fmla="*/ 69 h 134"/>
                  <a:gd name="T26" fmla="*/ 136 w 145"/>
                  <a:gd name="T27" fmla="*/ 79 h 134"/>
                  <a:gd name="T28" fmla="*/ 124 w 145"/>
                  <a:gd name="T29" fmla="*/ 77 h 134"/>
                  <a:gd name="T30" fmla="*/ 90 w 145"/>
                  <a:gd name="T31" fmla="*/ 86 h 134"/>
                  <a:gd name="T32" fmla="*/ 52 w 145"/>
                  <a:gd name="T33" fmla="*/ 121 h 134"/>
                  <a:gd name="T34" fmla="*/ 10 w 145"/>
                  <a:gd name="T35" fmla="*/ 131 h 134"/>
                  <a:gd name="T36" fmla="*/ 2 w 145"/>
                  <a:gd name="T37" fmla="*/ 117 h 134"/>
                  <a:gd name="T38" fmla="*/ 14 w 145"/>
                  <a:gd name="T39" fmla="*/ 109 h 134"/>
                  <a:gd name="T40" fmla="*/ 33 w 145"/>
                  <a:gd name="T41" fmla="*/ 105 h 134"/>
                  <a:gd name="T42" fmla="*/ 66 w 145"/>
                  <a:gd name="T43" fmla="*/ 7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5" h="134">
                    <a:moveTo>
                      <a:pt x="66" y="79"/>
                    </a:moveTo>
                    <a:cubicBezTo>
                      <a:pt x="58" y="79"/>
                      <a:pt x="51" y="79"/>
                      <a:pt x="45" y="79"/>
                    </a:cubicBezTo>
                    <a:cubicBezTo>
                      <a:pt x="23" y="78"/>
                      <a:pt x="20" y="64"/>
                      <a:pt x="23" y="48"/>
                    </a:cubicBezTo>
                    <a:cubicBezTo>
                      <a:pt x="23" y="45"/>
                      <a:pt x="26" y="43"/>
                      <a:pt x="28" y="42"/>
                    </a:cubicBezTo>
                    <a:cubicBezTo>
                      <a:pt x="29" y="42"/>
                      <a:pt x="32" y="44"/>
                      <a:pt x="33" y="46"/>
                    </a:cubicBezTo>
                    <a:cubicBezTo>
                      <a:pt x="41" y="56"/>
                      <a:pt x="66" y="62"/>
                      <a:pt x="77" y="56"/>
                    </a:cubicBezTo>
                    <a:cubicBezTo>
                      <a:pt x="79" y="55"/>
                      <a:pt x="80" y="54"/>
                      <a:pt x="81" y="53"/>
                    </a:cubicBezTo>
                    <a:cubicBezTo>
                      <a:pt x="88" y="40"/>
                      <a:pt x="94" y="26"/>
                      <a:pt x="93" y="10"/>
                    </a:cubicBezTo>
                    <a:cubicBezTo>
                      <a:pt x="93" y="7"/>
                      <a:pt x="95" y="3"/>
                      <a:pt x="96" y="0"/>
                    </a:cubicBezTo>
                    <a:cubicBezTo>
                      <a:pt x="99" y="1"/>
                      <a:pt x="104" y="1"/>
                      <a:pt x="106" y="4"/>
                    </a:cubicBezTo>
                    <a:cubicBezTo>
                      <a:pt x="119" y="19"/>
                      <a:pt x="124" y="27"/>
                      <a:pt x="116" y="44"/>
                    </a:cubicBezTo>
                    <a:cubicBezTo>
                      <a:pt x="110" y="55"/>
                      <a:pt x="112" y="57"/>
                      <a:pt x="124" y="58"/>
                    </a:cubicBezTo>
                    <a:cubicBezTo>
                      <a:pt x="132" y="59"/>
                      <a:pt x="140" y="61"/>
                      <a:pt x="143" y="69"/>
                    </a:cubicBezTo>
                    <a:cubicBezTo>
                      <a:pt x="145" y="76"/>
                      <a:pt x="142" y="79"/>
                      <a:pt x="136" y="79"/>
                    </a:cubicBezTo>
                    <a:cubicBezTo>
                      <a:pt x="132" y="78"/>
                      <a:pt x="128" y="78"/>
                      <a:pt x="124" y="77"/>
                    </a:cubicBezTo>
                    <a:cubicBezTo>
                      <a:pt x="111" y="72"/>
                      <a:pt x="100" y="75"/>
                      <a:pt x="90" y="86"/>
                    </a:cubicBezTo>
                    <a:cubicBezTo>
                      <a:pt x="78" y="98"/>
                      <a:pt x="65" y="109"/>
                      <a:pt x="52" y="121"/>
                    </a:cubicBezTo>
                    <a:cubicBezTo>
                      <a:pt x="40" y="134"/>
                      <a:pt x="25" y="133"/>
                      <a:pt x="10" y="131"/>
                    </a:cubicBezTo>
                    <a:cubicBezTo>
                      <a:pt x="3" y="130"/>
                      <a:pt x="0" y="124"/>
                      <a:pt x="2" y="117"/>
                    </a:cubicBezTo>
                    <a:cubicBezTo>
                      <a:pt x="3" y="111"/>
                      <a:pt x="7" y="108"/>
                      <a:pt x="14" y="109"/>
                    </a:cubicBezTo>
                    <a:cubicBezTo>
                      <a:pt x="20" y="109"/>
                      <a:pt x="27" y="108"/>
                      <a:pt x="33" y="105"/>
                    </a:cubicBezTo>
                    <a:cubicBezTo>
                      <a:pt x="45" y="99"/>
                      <a:pt x="57" y="92"/>
                      <a:pt x="66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15"/>
              <p:cNvSpPr/>
              <p:nvPr/>
            </p:nvSpPr>
            <p:spPr bwMode="auto">
              <a:xfrm>
                <a:off x="4316413" y="4483100"/>
                <a:ext cx="387350" cy="379413"/>
              </a:xfrm>
              <a:custGeom>
                <a:avLst/>
                <a:gdLst>
                  <a:gd name="T0" fmla="*/ 66 w 153"/>
                  <a:gd name="T1" fmla="*/ 60 h 150"/>
                  <a:gd name="T2" fmla="*/ 92 w 153"/>
                  <a:gd name="T3" fmla="*/ 82 h 150"/>
                  <a:gd name="T4" fmla="*/ 112 w 153"/>
                  <a:gd name="T5" fmla="*/ 58 h 150"/>
                  <a:gd name="T6" fmla="*/ 112 w 153"/>
                  <a:gd name="T7" fmla="*/ 41 h 150"/>
                  <a:gd name="T8" fmla="*/ 153 w 153"/>
                  <a:gd name="T9" fmla="*/ 76 h 150"/>
                  <a:gd name="T10" fmla="*/ 143 w 153"/>
                  <a:gd name="T11" fmla="*/ 73 h 150"/>
                  <a:gd name="T12" fmla="*/ 130 w 153"/>
                  <a:gd name="T13" fmla="*/ 75 h 150"/>
                  <a:gd name="T14" fmla="*/ 84 w 153"/>
                  <a:gd name="T15" fmla="*/ 129 h 150"/>
                  <a:gd name="T16" fmla="*/ 84 w 153"/>
                  <a:gd name="T17" fmla="*/ 143 h 150"/>
                  <a:gd name="T18" fmla="*/ 86 w 153"/>
                  <a:gd name="T19" fmla="*/ 150 h 150"/>
                  <a:gd name="T20" fmla="*/ 47 w 153"/>
                  <a:gd name="T21" fmla="*/ 114 h 150"/>
                  <a:gd name="T22" fmla="*/ 71 w 153"/>
                  <a:gd name="T23" fmla="*/ 108 h 150"/>
                  <a:gd name="T24" fmla="*/ 88 w 153"/>
                  <a:gd name="T25" fmla="*/ 87 h 150"/>
                  <a:gd name="T26" fmla="*/ 62 w 153"/>
                  <a:gd name="T27" fmla="*/ 64 h 150"/>
                  <a:gd name="T28" fmla="*/ 39 w 153"/>
                  <a:gd name="T29" fmla="*/ 93 h 150"/>
                  <a:gd name="T30" fmla="*/ 39 w 153"/>
                  <a:gd name="T31" fmla="*/ 104 h 150"/>
                  <a:gd name="T32" fmla="*/ 41 w 153"/>
                  <a:gd name="T33" fmla="*/ 110 h 150"/>
                  <a:gd name="T34" fmla="*/ 39 w 153"/>
                  <a:gd name="T35" fmla="*/ 112 h 150"/>
                  <a:gd name="T36" fmla="*/ 0 w 153"/>
                  <a:gd name="T37" fmla="*/ 78 h 150"/>
                  <a:gd name="T38" fmla="*/ 1 w 153"/>
                  <a:gd name="T39" fmla="*/ 76 h 150"/>
                  <a:gd name="T40" fmla="*/ 6 w 153"/>
                  <a:gd name="T41" fmla="*/ 77 h 150"/>
                  <a:gd name="T42" fmla="*/ 22 w 153"/>
                  <a:gd name="T43" fmla="*/ 74 h 150"/>
                  <a:gd name="T44" fmla="*/ 65 w 153"/>
                  <a:gd name="T45" fmla="*/ 24 h 150"/>
                  <a:gd name="T46" fmla="*/ 66 w 153"/>
                  <a:gd name="T47" fmla="*/ 6 h 150"/>
                  <a:gd name="T48" fmla="*/ 67 w 153"/>
                  <a:gd name="T49" fmla="*/ 0 h 150"/>
                  <a:gd name="T50" fmla="*/ 107 w 153"/>
                  <a:gd name="T51" fmla="*/ 35 h 150"/>
                  <a:gd name="T52" fmla="*/ 99 w 153"/>
                  <a:gd name="T53" fmla="*/ 35 h 150"/>
                  <a:gd name="T54" fmla="*/ 85 w 153"/>
                  <a:gd name="T55" fmla="*/ 38 h 150"/>
                  <a:gd name="T56" fmla="*/ 66 w 153"/>
                  <a:gd name="T57" fmla="*/ 6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3" h="150">
                    <a:moveTo>
                      <a:pt x="66" y="60"/>
                    </a:moveTo>
                    <a:cubicBezTo>
                      <a:pt x="75" y="68"/>
                      <a:pt x="83" y="75"/>
                      <a:pt x="92" y="82"/>
                    </a:cubicBezTo>
                    <a:cubicBezTo>
                      <a:pt x="99" y="74"/>
                      <a:pt x="107" y="66"/>
                      <a:pt x="112" y="58"/>
                    </a:cubicBezTo>
                    <a:cubicBezTo>
                      <a:pt x="115" y="54"/>
                      <a:pt x="112" y="47"/>
                      <a:pt x="112" y="41"/>
                    </a:cubicBezTo>
                    <a:cubicBezTo>
                      <a:pt x="115" y="41"/>
                      <a:pt x="141" y="61"/>
                      <a:pt x="153" y="76"/>
                    </a:cubicBezTo>
                    <a:cubicBezTo>
                      <a:pt x="148" y="74"/>
                      <a:pt x="146" y="74"/>
                      <a:pt x="143" y="73"/>
                    </a:cubicBezTo>
                    <a:cubicBezTo>
                      <a:pt x="138" y="70"/>
                      <a:pt x="134" y="71"/>
                      <a:pt x="130" y="75"/>
                    </a:cubicBezTo>
                    <a:cubicBezTo>
                      <a:pt x="115" y="93"/>
                      <a:pt x="100" y="111"/>
                      <a:pt x="84" y="129"/>
                    </a:cubicBezTo>
                    <a:cubicBezTo>
                      <a:pt x="80" y="134"/>
                      <a:pt x="80" y="138"/>
                      <a:pt x="84" y="143"/>
                    </a:cubicBezTo>
                    <a:cubicBezTo>
                      <a:pt x="85" y="145"/>
                      <a:pt x="86" y="147"/>
                      <a:pt x="86" y="150"/>
                    </a:cubicBezTo>
                    <a:cubicBezTo>
                      <a:pt x="72" y="139"/>
                      <a:pt x="58" y="129"/>
                      <a:pt x="47" y="114"/>
                    </a:cubicBezTo>
                    <a:cubicBezTo>
                      <a:pt x="59" y="123"/>
                      <a:pt x="65" y="115"/>
                      <a:pt x="71" y="108"/>
                    </a:cubicBezTo>
                    <a:cubicBezTo>
                      <a:pt x="76" y="101"/>
                      <a:pt x="82" y="94"/>
                      <a:pt x="88" y="87"/>
                    </a:cubicBezTo>
                    <a:cubicBezTo>
                      <a:pt x="80" y="79"/>
                      <a:pt x="71" y="72"/>
                      <a:pt x="62" y="64"/>
                    </a:cubicBezTo>
                    <a:cubicBezTo>
                      <a:pt x="54" y="74"/>
                      <a:pt x="46" y="83"/>
                      <a:pt x="39" y="93"/>
                    </a:cubicBezTo>
                    <a:cubicBezTo>
                      <a:pt x="37" y="95"/>
                      <a:pt x="38" y="100"/>
                      <a:pt x="39" y="104"/>
                    </a:cubicBezTo>
                    <a:cubicBezTo>
                      <a:pt x="39" y="106"/>
                      <a:pt x="40" y="108"/>
                      <a:pt x="41" y="110"/>
                    </a:cubicBezTo>
                    <a:cubicBezTo>
                      <a:pt x="41" y="110"/>
                      <a:pt x="40" y="111"/>
                      <a:pt x="39" y="112"/>
                    </a:cubicBezTo>
                    <a:cubicBezTo>
                      <a:pt x="26" y="100"/>
                      <a:pt x="13" y="89"/>
                      <a:pt x="0" y="78"/>
                    </a:cubicBezTo>
                    <a:cubicBezTo>
                      <a:pt x="0" y="78"/>
                      <a:pt x="1" y="77"/>
                      <a:pt x="1" y="76"/>
                    </a:cubicBezTo>
                    <a:cubicBezTo>
                      <a:pt x="3" y="76"/>
                      <a:pt x="5" y="76"/>
                      <a:pt x="6" y="77"/>
                    </a:cubicBezTo>
                    <a:cubicBezTo>
                      <a:pt x="13" y="82"/>
                      <a:pt x="18" y="79"/>
                      <a:pt x="22" y="74"/>
                    </a:cubicBezTo>
                    <a:cubicBezTo>
                      <a:pt x="36" y="57"/>
                      <a:pt x="50" y="40"/>
                      <a:pt x="65" y="24"/>
                    </a:cubicBezTo>
                    <a:cubicBezTo>
                      <a:pt x="70" y="18"/>
                      <a:pt x="72" y="12"/>
                      <a:pt x="66" y="6"/>
                    </a:cubicBezTo>
                    <a:cubicBezTo>
                      <a:pt x="65" y="5"/>
                      <a:pt x="65" y="3"/>
                      <a:pt x="67" y="0"/>
                    </a:cubicBezTo>
                    <a:cubicBezTo>
                      <a:pt x="80" y="11"/>
                      <a:pt x="92" y="22"/>
                      <a:pt x="107" y="35"/>
                    </a:cubicBezTo>
                    <a:cubicBezTo>
                      <a:pt x="103" y="35"/>
                      <a:pt x="101" y="36"/>
                      <a:pt x="99" y="35"/>
                    </a:cubicBezTo>
                    <a:cubicBezTo>
                      <a:pt x="93" y="31"/>
                      <a:pt x="89" y="33"/>
                      <a:pt x="85" y="38"/>
                    </a:cubicBezTo>
                    <a:cubicBezTo>
                      <a:pt x="79" y="45"/>
                      <a:pt x="73" y="52"/>
                      <a:pt x="6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6"/>
              <p:cNvSpPr>
                <a:spLocks noEditPoints="1"/>
              </p:cNvSpPr>
              <p:nvPr/>
            </p:nvSpPr>
            <p:spPr bwMode="auto">
              <a:xfrm>
                <a:off x="7073900" y="4445000"/>
                <a:ext cx="347663" cy="314325"/>
              </a:xfrm>
              <a:custGeom>
                <a:avLst/>
                <a:gdLst>
                  <a:gd name="T0" fmla="*/ 109 w 138"/>
                  <a:gd name="T1" fmla="*/ 88 h 124"/>
                  <a:gd name="T2" fmla="*/ 72 w 138"/>
                  <a:gd name="T3" fmla="*/ 124 h 124"/>
                  <a:gd name="T4" fmla="*/ 70 w 138"/>
                  <a:gd name="T5" fmla="*/ 123 h 124"/>
                  <a:gd name="T6" fmla="*/ 72 w 138"/>
                  <a:gd name="T7" fmla="*/ 117 h 124"/>
                  <a:gd name="T8" fmla="*/ 70 w 138"/>
                  <a:gd name="T9" fmla="*/ 102 h 124"/>
                  <a:gd name="T10" fmla="*/ 25 w 138"/>
                  <a:gd name="T11" fmla="*/ 57 h 124"/>
                  <a:gd name="T12" fmla="*/ 4 w 138"/>
                  <a:gd name="T13" fmla="*/ 54 h 124"/>
                  <a:gd name="T14" fmla="*/ 0 w 138"/>
                  <a:gd name="T15" fmla="*/ 55 h 124"/>
                  <a:gd name="T16" fmla="*/ 1 w 138"/>
                  <a:gd name="T17" fmla="*/ 50 h 124"/>
                  <a:gd name="T18" fmla="*/ 42 w 138"/>
                  <a:gd name="T19" fmla="*/ 10 h 124"/>
                  <a:gd name="T20" fmla="*/ 66 w 138"/>
                  <a:gd name="T21" fmla="*/ 0 h 124"/>
                  <a:gd name="T22" fmla="*/ 86 w 138"/>
                  <a:gd name="T23" fmla="*/ 32 h 124"/>
                  <a:gd name="T24" fmla="*/ 75 w 138"/>
                  <a:gd name="T25" fmla="*/ 51 h 124"/>
                  <a:gd name="T26" fmla="*/ 116 w 138"/>
                  <a:gd name="T27" fmla="*/ 52 h 124"/>
                  <a:gd name="T28" fmla="*/ 127 w 138"/>
                  <a:gd name="T29" fmla="*/ 53 h 124"/>
                  <a:gd name="T30" fmla="*/ 125 w 138"/>
                  <a:gd name="T31" fmla="*/ 44 h 124"/>
                  <a:gd name="T32" fmla="*/ 126 w 138"/>
                  <a:gd name="T33" fmla="*/ 38 h 124"/>
                  <a:gd name="T34" fmla="*/ 130 w 138"/>
                  <a:gd name="T35" fmla="*/ 67 h 124"/>
                  <a:gd name="T36" fmla="*/ 100 w 138"/>
                  <a:gd name="T37" fmla="*/ 72 h 124"/>
                  <a:gd name="T38" fmla="*/ 88 w 138"/>
                  <a:gd name="T39" fmla="*/ 60 h 124"/>
                  <a:gd name="T40" fmla="*/ 64 w 138"/>
                  <a:gd name="T41" fmla="*/ 63 h 124"/>
                  <a:gd name="T42" fmla="*/ 90 w 138"/>
                  <a:gd name="T43" fmla="*/ 88 h 124"/>
                  <a:gd name="T44" fmla="*/ 101 w 138"/>
                  <a:gd name="T45" fmla="*/ 87 h 124"/>
                  <a:gd name="T46" fmla="*/ 108 w 138"/>
                  <a:gd name="T47" fmla="*/ 85 h 124"/>
                  <a:gd name="T48" fmla="*/ 109 w 138"/>
                  <a:gd name="T49" fmla="*/ 88 h 124"/>
                  <a:gd name="T50" fmla="*/ 58 w 138"/>
                  <a:gd name="T51" fmla="*/ 61 h 124"/>
                  <a:gd name="T52" fmla="*/ 71 w 138"/>
                  <a:gd name="T53" fmla="*/ 36 h 124"/>
                  <a:gd name="T54" fmla="*/ 53 w 138"/>
                  <a:gd name="T55" fmla="*/ 19 h 124"/>
                  <a:gd name="T56" fmla="*/ 35 w 138"/>
                  <a:gd name="T57" fmla="*/ 26 h 124"/>
                  <a:gd name="T58" fmla="*/ 40 w 138"/>
                  <a:gd name="T59" fmla="*/ 39 h 124"/>
                  <a:gd name="T60" fmla="*/ 58 w 138"/>
                  <a:gd name="T61" fmla="*/ 6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8" h="124">
                    <a:moveTo>
                      <a:pt x="109" y="88"/>
                    </a:moveTo>
                    <a:cubicBezTo>
                      <a:pt x="97" y="100"/>
                      <a:pt x="85" y="112"/>
                      <a:pt x="72" y="124"/>
                    </a:cubicBezTo>
                    <a:cubicBezTo>
                      <a:pt x="72" y="124"/>
                      <a:pt x="71" y="124"/>
                      <a:pt x="70" y="123"/>
                    </a:cubicBezTo>
                    <a:cubicBezTo>
                      <a:pt x="71" y="121"/>
                      <a:pt x="71" y="119"/>
                      <a:pt x="72" y="117"/>
                    </a:cubicBezTo>
                    <a:cubicBezTo>
                      <a:pt x="76" y="112"/>
                      <a:pt x="75" y="107"/>
                      <a:pt x="70" y="102"/>
                    </a:cubicBezTo>
                    <a:cubicBezTo>
                      <a:pt x="55" y="87"/>
                      <a:pt x="40" y="72"/>
                      <a:pt x="25" y="57"/>
                    </a:cubicBezTo>
                    <a:cubicBezTo>
                      <a:pt x="18" y="50"/>
                      <a:pt x="12" y="46"/>
                      <a:pt x="4" y="54"/>
                    </a:cubicBezTo>
                    <a:cubicBezTo>
                      <a:pt x="4" y="55"/>
                      <a:pt x="2" y="55"/>
                      <a:pt x="0" y="55"/>
                    </a:cubicBezTo>
                    <a:cubicBezTo>
                      <a:pt x="1" y="53"/>
                      <a:pt x="1" y="51"/>
                      <a:pt x="1" y="50"/>
                    </a:cubicBezTo>
                    <a:cubicBezTo>
                      <a:pt x="15" y="37"/>
                      <a:pt x="28" y="23"/>
                      <a:pt x="42" y="10"/>
                    </a:cubicBezTo>
                    <a:cubicBezTo>
                      <a:pt x="49" y="5"/>
                      <a:pt x="58" y="1"/>
                      <a:pt x="66" y="0"/>
                    </a:cubicBezTo>
                    <a:cubicBezTo>
                      <a:pt x="83" y="0"/>
                      <a:pt x="93" y="17"/>
                      <a:pt x="86" y="32"/>
                    </a:cubicBezTo>
                    <a:cubicBezTo>
                      <a:pt x="84" y="38"/>
                      <a:pt x="79" y="43"/>
                      <a:pt x="75" y="51"/>
                    </a:cubicBezTo>
                    <a:cubicBezTo>
                      <a:pt x="90" y="39"/>
                      <a:pt x="103" y="44"/>
                      <a:pt x="116" y="52"/>
                    </a:cubicBezTo>
                    <a:cubicBezTo>
                      <a:pt x="119" y="53"/>
                      <a:pt x="123" y="53"/>
                      <a:pt x="127" y="53"/>
                    </a:cubicBezTo>
                    <a:cubicBezTo>
                      <a:pt x="126" y="50"/>
                      <a:pt x="126" y="47"/>
                      <a:pt x="125" y="44"/>
                    </a:cubicBezTo>
                    <a:cubicBezTo>
                      <a:pt x="125" y="42"/>
                      <a:pt x="125" y="40"/>
                      <a:pt x="126" y="38"/>
                    </a:cubicBezTo>
                    <a:cubicBezTo>
                      <a:pt x="136" y="47"/>
                      <a:pt x="138" y="57"/>
                      <a:pt x="130" y="67"/>
                    </a:cubicBezTo>
                    <a:cubicBezTo>
                      <a:pt x="121" y="78"/>
                      <a:pt x="110" y="79"/>
                      <a:pt x="100" y="72"/>
                    </a:cubicBezTo>
                    <a:cubicBezTo>
                      <a:pt x="96" y="68"/>
                      <a:pt x="92" y="64"/>
                      <a:pt x="88" y="60"/>
                    </a:cubicBezTo>
                    <a:cubicBezTo>
                      <a:pt x="79" y="54"/>
                      <a:pt x="73" y="55"/>
                      <a:pt x="64" y="63"/>
                    </a:cubicBezTo>
                    <a:cubicBezTo>
                      <a:pt x="73" y="71"/>
                      <a:pt x="81" y="80"/>
                      <a:pt x="90" y="88"/>
                    </a:cubicBezTo>
                    <a:cubicBezTo>
                      <a:pt x="92" y="90"/>
                      <a:pt x="97" y="88"/>
                      <a:pt x="101" y="87"/>
                    </a:cubicBezTo>
                    <a:cubicBezTo>
                      <a:pt x="104" y="87"/>
                      <a:pt x="106" y="86"/>
                      <a:pt x="108" y="85"/>
                    </a:cubicBezTo>
                    <a:cubicBezTo>
                      <a:pt x="108" y="86"/>
                      <a:pt x="108" y="87"/>
                      <a:pt x="109" y="88"/>
                    </a:cubicBezTo>
                    <a:close/>
                    <a:moveTo>
                      <a:pt x="58" y="61"/>
                    </a:moveTo>
                    <a:cubicBezTo>
                      <a:pt x="67" y="52"/>
                      <a:pt x="73" y="46"/>
                      <a:pt x="71" y="36"/>
                    </a:cubicBezTo>
                    <a:cubicBezTo>
                      <a:pt x="69" y="27"/>
                      <a:pt x="62" y="21"/>
                      <a:pt x="53" y="19"/>
                    </a:cubicBezTo>
                    <a:cubicBezTo>
                      <a:pt x="46" y="16"/>
                      <a:pt x="39" y="19"/>
                      <a:pt x="35" y="26"/>
                    </a:cubicBezTo>
                    <a:cubicBezTo>
                      <a:pt x="31" y="32"/>
                      <a:pt x="36" y="35"/>
                      <a:pt x="40" y="39"/>
                    </a:cubicBezTo>
                    <a:cubicBezTo>
                      <a:pt x="46" y="46"/>
                      <a:pt x="52" y="53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7"/>
              <p:cNvSpPr/>
              <p:nvPr/>
            </p:nvSpPr>
            <p:spPr bwMode="auto">
              <a:xfrm>
                <a:off x="6873875" y="4589463"/>
                <a:ext cx="346075" cy="346075"/>
              </a:xfrm>
              <a:custGeom>
                <a:avLst/>
                <a:gdLst>
                  <a:gd name="T0" fmla="*/ 0 w 137"/>
                  <a:gd name="T1" fmla="*/ 55 h 137"/>
                  <a:gd name="T2" fmla="*/ 73 w 137"/>
                  <a:gd name="T3" fmla="*/ 0 h 137"/>
                  <a:gd name="T4" fmla="*/ 95 w 137"/>
                  <a:gd name="T5" fmla="*/ 27 h 137"/>
                  <a:gd name="T6" fmla="*/ 94 w 137"/>
                  <a:gd name="T7" fmla="*/ 30 h 137"/>
                  <a:gd name="T8" fmla="*/ 87 w 137"/>
                  <a:gd name="T9" fmla="*/ 28 h 137"/>
                  <a:gd name="T10" fmla="*/ 43 w 137"/>
                  <a:gd name="T11" fmla="*/ 31 h 137"/>
                  <a:gd name="T12" fmla="*/ 41 w 137"/>
                  <a:gd name="T13" fmla="*/ 45 h 137"/>
                  <a:gd name="T14" fmla="*/ 60 w 137"/>
                  <a:gd name="T15" fmla="*/ 70 h 137"/>
                  <a:gd name="T16" fmla="*/ 69 w 137"/>
                  <a:gd name="T17" fmla="*/ 54 h 137"/>
                  <a:gd name="T18" fmla="*/ 69 w 137"/>
                  <a:gd name="T19" fmla="*/ 38 h 137"/>
                  <a:gd name="T20" fmla="*/ 71 w 137"/>
                  <a:gd name="T21" fmla="*/ 37 h 137"/>
                  <a:gd name="T22" fmla="*/ 96 w 137"/>
                  <a:gd name="T23" fmla="*/ 69 h 137"/>
                  <a:gd name="T24" fmla="*/ 96 w 137"/>
                  <a:gd name="T25" fmla="*/ 72 h 137"/>
                  <a:gd name="T26" fmla="*/ 63 w 137"/>
                  <a:gd name="T27" fmla="*/ 74 h 137"/>
                  <a:gd name="T28" fmla="*/ 84 w 137"/>
                  <a:gd name="T29" fmla="*/ 101 h 137"/>
                  <a:gd name="T30" fmla="*/ 98 w 137"/>
                  <a:gd name="T31" fmla="*/ 102 h 137"/>
                  <a:gd name="T32" fmla="*/ 112 w 137"/>
                  <a:gd name="T33" fmla="*/ 59 h 137"/>
                  <a:gd name="T34" fmla="*/ 112 w 137"/>
                  <a:gd name="T35" fmla="*/ 50 h 137"/>
                  <a:gd name="T36" fmla="*/ 115 w 137"/>
                  <a:gd name="T37" fmla="*/ 50 h 137"/>
                  <a:gd name="T38" fmla="*/ 116 w 137"/>
                  <a:gd name="T39" fmla="*/ 51 h 137"/>
                  <a:gd name="T40" fmla="*/ 137 w 137"/>
                  <a:gd name="T41" fmla="*/ 80 h 137"/>
                  <a:gd name="T42" fmla="*/ 62 w 137"/>
                  <a:gd name="T43" fmla="*/ 137 h 137"/>
                  <a:gd name="T44" fmla="*/ 60 w 137"/>
                  <a:gd name="T45" fmla="*/ 136 h 137"/>
                  <a:gd name="T46" fmla="*/ 62 w 137"/>
                  <a:gd name="T47" fmla="*/ 131 h 137"/>
                  <a:gd name="T48" fmla="*/ 63 w 137"/>
                  <a:gd name="T49" fmla="*/ 114 h 137"/>
                  <a:gd name="T50" fmla="*/ 23 w 137"/>
                  <a:gd name="T51" fmla="*/ 62 h 137"/>
                  <a:gd name="T52" fmla="*/ 6 w 137"/>
                  <a:gd name="T53" fmla="*/ 57 h 137"/>
                  <a:gd name="T54" fmla="*/ 1 w 137"/>
                  <a:gd name="T55" fmla="*/ 58 h 137"/>
                  <a:gd name="T56" fmla="*/ 0 w 137"/>
                  <a:gd name="T57" fmla="*/ 5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7" h="137">
                    <a:moveTo>
                      <a:pt x="0" y="55"/>
                    </a:moveTo>
                    <a:cubicBezTo>
                      <a:pt x="24" y="37"/>
                      <a:pt x="48" y="19"/>
                      <a:pt x="73" y="0"/>
                    </a:cubicBezTo>
                    <a:cubicBezTo>
                      <a:pt x="81" y="9"/>
                      <a:pt x="88" y="18"/>
                      <a:pt x="95" y="27"/>
                    </a:cubicBezTo>
                    <a:cubicBezTo>
                      <a:pt x="95" y="28"/>
                      <a:pt x="95" y="29"/>
                      <a:pt x="94" y="30"/>
                    </a:cubicBezTo>
                    <a:cubicBezTo>
                      <a:pt x="92" y="29"/>
                      <a:pt x="89" y="29"/>
                      <a:pt x="87" y="28"/>
                    </a:cubicBezTo>
                    <a:cubicBezTo>
                      <a:pt x="70" y="19"/>
                      <a:pt x="56" y="20"/>
                      <a:pt x="43" y="31"/>
                    </a:cubicBezTo>
                    <a:cubicBezTo>
                      <a:pt x="38" y="35"/>
                      <a:pt x="36" y="39"/>
                      <a:pt x="41" y="45"/>
                    </a:cubicBezTo>
                    <a:cubicBezTo>
                      <a:pt x="47" y="52"/>
                      <a:pt x="52" y="60"/>
                      <a:pt x="60" y="70"/>
                    </a:cubicBezTo>
                    <a:cubicBezTo>
                      <a:pt x="64" y="64"/>
                      <a:pt x="68" y="59"/>
                      <a:pt x="69" y="54"/>
                    </a:cubicBezTo>
                    <a:cubicBezTo>
                      <a:pt x="71" y="49"/>
                      <a:pt x="69" y="43"/>
                      <a:pt x="69" y="38"/>
                    </a:cubicBezTo>
                    <a:cubicBezTo>
                      <a:pt x="70" y="37"/>
                      <a:pt x="71" y="37"/>
                      <a:pt x="71" y="37"/>
                    </a:cubicBezTo>
                    <a:cubicBezTo>
                      <a:pt x="80" y="47"/>
                      <a:pt x="88" y="58"/>
                      <a:pt x="96" y="69"/>
                    </a:cubicBezTo>
                    <a:cubicBezTo>
                      <a:pt x="96" y="70"/>
                      <a:pt x="96" y="71"/>
                      <a:pt x="96" y="72"/>
                    </a:cubicBezTo>
                    <a:cubicBezTo>
                      <a:pt x="84" y="68"/>
                      <a:pt x="72" y="61"/>
                      <a:pt x="63" y="74"/>
                    </a:cubicBezTo>
                    <a:cubicBezTo>
                      <a:pt x="69" y="83"/>
                      <a:pt x="77" y="92"/>
                      <a:pt x="84" y="101"/>
                    </a:cubicBezTo>
                    <a:cubicBezTo>
                      <a:pt x="88" y="107"/>
                      <a:pt x="92" y="106"/>
                      <a:pt x="98" y="102"/>
                    </a:cubicBezTo>
                    <a:cubicBezTo>
                      <a:pt x="112" y="93"/>
                      <a:pt x="117" y="77"/>
                      <a:pt x="112" y="59"/>
                    </a:cubicBezTo>
                    <a:cubicBezTo>
                      <a:pt x="112" y="56"/>
                      <a:pt x="112" y="53"/>
                      <a:pt x="112" y="50"/>
                    </a:cubicBezTo>
                    <a:cubicBezTo>
                      <a:pt x="113" y="50"/>
                      <a:pt x="114" y="50"/>
                      <a:pt x="115" y="50"/>
                    </a:cubicBezTo>
                    <a:cubicBezTo>
                      <a:pt x="115" y="50"/>
                      <a:pt x="116" y="51"/>
                      <a:pt x="116" y="51"/>
                    </a:cubicBezTo>
                    <a:cubicBezTo>
                      <a:pt x="123" y="61"/>
                      <a:pt x="130" y="70"/>
                      <a:pt x="137" y="80"/>
                    </a:cubicBezTo>
                    <a:cubicBezTo>
                      <a:pt x="112" y="99"/>
                      <a:pt x="87" y="118"/>
                      <a:pt x="62" y="137"/>
                    </a:cubicBezTo>
                    <a:cubicBezTo>
                      <a:pt x="62" y="137"/>
                      <a:pt x="61" y="136"/>
                      <a:pt x="60" y="136"/>
                    </a:cubicBezTo>
                    <a:cubicBezTo>
                      <a:pt x="61" y="134"/>
                      <a:pt x="61" y="132"/>
                      <a:pt x="62" y="131"/>
                    </a:cubicBezTo>
                    <a:cubicBezTo>
                      <a:pt x="68" y="125"/>
                      <a:pt x="67" y="120"/>
                      <a:pt x="63" y="114"/>
                    </a:cubicBezTo>
                    <a:cubicBezTo>
                      <a:pt x="49" y="97"/>
                      <a:pt x="36" y="79"/>
                      <a:pt x="23" y="62"/>
                    </a:cubicBezTo>
                    <a:cubicBezTo>
                      <a:pt x="18" y="55"/>
                      <a:pt x="13" y="53"/>
                      <a:pt x="6" y="57"/>
                    </a:cubicBezTo>
                    <a:cubicBezTo>
                      <a:pt x="5" y="58"/>
                      <a:pt x="3" y="58"/>
                      <a:pt x="1" y="58"/>
                    </a:cubicBezTo>
                    <a:cubicBezTo>
                      <a:pt x="1" y="57"/>
                      <a:pt x="0" y="56"/>
                      <a:pt x="0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8"/>
              <p:cNvSpPr/>
              <p:nvPr/>
            </p:nvSpPr>
            <p:spPr bwMode="auto">
              <a:xfrm>
                <a:off x="4948238" y="4872038"/>
                <a:ext cx="311150" cy="331788"/>
              </a:xfrm>
              <a:custGeom>
                <a:avLst/>
                <a:gdLst>
                  <a:gd name="T0" fmla="*/ 0 w 123"/>
                  <a:gd name="T1" fmla="*/ 93 h 131"/>
                  <a:gd name="T2" fmla="*/ 4 w 123"/>
                  <a:gd name="T3" fmla="*/ 92 h 131"/>
                  <a:gd name="T4" fmla="*/ 21 w 123"/>
                  <a:gd name="T5" fmla="*/ 82 h 131"/>
                  <a:gd name="T6" fmla="*/ 44 w 123"/>
                  <a:gd name="T7" fmla="*/ 25 h 131"/>
                  <a:gd name="T8" fmla="*/ 39 w 123"/>
                  <a:gd name="T9" fmla="*/ 6 h 131"/>
                  <a:gd name="T10" fmla="*/ 38 w 123"/>
                  <a:gd name="T11" fmla="*/ 0 h 131"/>
                  <a:gd name="T12" fmla="*/ 123 w 123"/>
                  <a:gd name="T13" fmla="*/ 35 h 131"/>
                  <a:gd name="T14" fmla="*/ 111 w 123"/>
                  <a:gd name="T15" fmla="*/ 68 h 131"/>
                  <a:gd name="T16" fmla="*/ 108 w 123"/>
                  <a:gd name="T17" fmla="*/ 69 h 131"/>
                  <a:gd name="T18" fmla="*/ 106 w 123"/>
                  <a:gd name="T19" fmla="*/ 61 h 131"/>
                  <a:gd name="T20" fmla="*/ 82 w 123"/>
                  <a:gd name="T21" fmla="*/ 25 h 131"/>
                  <a:gd name="T22" fmla="*/ 68 w 123"/>
                  <a:gd name="T23" fmla="*/ 31 h 131"/>
                  <a:gd name="T24" fmla="*/ 58 w 123"/>
                  <a:gd name="T25" fmla="*/ 56 h 131"/>
                  <a:gd name="T26" fmla="*/ 89 w 123"/>
                  <a:gd name="T27" fmla="*/ 50 h 131"/>
                  <a:gd name="T28" fmla="*/ 91 w 123"/>
                  <a:gd name="T29" fmla="*/ 52 h 131"/>
                  <a:gd name="T30" fmla="*/ 76 w 123"/>
                  <a:gd name="T31" fmla="*/ 89 h 131"/>
                  <a:gd name="T32" fmla="*/ 73 w 123"/>
                  <a:gd name="T33" fmla="*/ 91 h 131"/>
                  <a:gd name="T34" fmla="*/ 55 w 123"/>
                  <a:gd name="T35" fmla="*/ 64 h 131"/>
                  <a:gd name="T36" fmla="*/ 41 w 123"/>
                  <a:gd name="T37" fmla="*/ 97 h 131"/>
                  <a:gd name="T38" fmla="*/ 49 w 123"/>
                  <a:gd name="T39" fmla="*/ 109 h 131"/>
                  <a:gd name="T40" fmla="*/ 93 w 123"/>
                  <a:gd name="T41" fmla="*/ 99 h 131"/>
                  <a:gd name="T42" fmla="*/ 101 w 123"/>
                  <a:gd name="T43" fmla="*/ 94 h 131"/>
                  <a:gd name="T44" fmla="*/ 102 w 123"/>
                  <a:gd name="T45" fmla="*/ 96 h 131"/>
                  <a:gd name="T46" fmla="*/ 95 w 123"/>
                  <a:gd name="T47" fmla="*/ 113 h 131"/>
                  <a:gd name="T48" fmla="*/ 87 w 123"/>
                  <a:gd name="T49" fmla="*/ 131 h 131"/>
                  <a:gd name="T50" fmla="*/ 0 w 123"/>
                  <a:gd name="T51" fmla="*/ 96 h 131"/>
                  <a:gd name="T52" fmla="*/ 0 w 123"/>
                  <a:gd name="T53" fmla="*/ 9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131">
                    <a:moveTo>
                      <a:pt x="0" y="93"/>
                    </a:moveTo>
                    <a:cubicBezTo>
                      <a:pt x="2" y="93"/>
                      <a:pt x="3" y="92"/>
                      <a:pt x="4" y="92"/>
                    </a:cubicBezTo>
                    <a:cubicBezTo>
                      <a:pt x="14" y="96"/>
                      <a:pt x="18" y="91"/>
                      <a:pt x="21" y="82"/>
                    </a:cubicBezTo>
                    <a:cubicBezTo>
                      <a:pt x="28" y="63"/>
                      <a:pt x="36" y="44"/>
                      <a:pt x="44" y="25"/>
                    </a:cubicBezTo>
                    <a:cubicBezTo>
                      <a:pt x="47" y="17"/>
                      <a:pt x="48" y="11"/>
                      <a:pt x="39" y="6"/>
                    </a:cubicBezTo>
                    <a:cubicBezTo>
                      <a:pt x="38" y="6"/>
                      <a:pt x="37" y="4"/>
                      <a:pt x="38" y="0"/>
                    </a:cubicBezTo>
                    <a:cubicBezTo>
                      <a:pt x="66" y="12"/>
                      <a:pt x="94" y="23"/>
                      <a:pt x="123" y="35"/>
                    </a:cubicBezTo>
                    <a:cubicBezTo>
                      <a:pt x="119" y="46"/>
                      <a:pt x="115" y="57"/>
                      <a:pt x="111" y="68"/>
                    </a:cubicBezTo>
                    <a:cubicBezTo>
                      <a:pt x="110" y="68"/>
                      <a:pt x="109" y="68"/>
                      <a:pt x="108" y="69"/>
                    </a:cubicBezTo>
                    <a:cubicBezTo>
                      <a:pt x="108" y="66"/>
                      <a:pt x="106" y="63"/>
                      <a:pt x="106" y="61"/>
                    </a:cubicBezTo>
                    <a:cubicBezTo>
                      <a:pt x="106" y="43"/>
                      <a:pt x="98" y="31"/>
                      <a:pt x="82" y="25"/>
                    </a:cubicBezTo>
                    <a:cubicBezTo>
                      <a:pt x="75" y="22"/>
                      <a:pt x="70" y="23"/>
                      <a:pt x="68" y="31"/>
                    </a:cubicBezTo>
                    <a:cubicBezTo>
                      <a:pt x="65" y="39"/>
                      <a:pt x="61" y="48"/>
                      <a:pt x="58" y="56"/>
                    </a:cubicBezTo>
                    <a:cubicBezTo>
                      <a:pt x="70" y="67"/>
                      <a:pt x="79" y="57"/>
                      <a:pt x="89" y="50"/>
                    </a:cubicBezTo>
                    <a:cubicBezTo>
                      <a:pt x="89" y="51"/>
                      <a:pt x="90" y="51"/>
                      <a:pt x="91" y="52"/>
                    </a:cubicBezTo>
                    <a:cubicBezTo>
                      <a:pt x="86" y="64"/>
                      <a:pt x="81" y="77"/>
                      <a:pt x="76" y="89"/>
                    </a:cubicBezTo>
                    <a:cubicBezTo>
                      <a:pt x="75" y="90"/>
                      <a:pt x="74" y="90"/>
                      <a:pt x="73" y="91"/>
                    </a:cubicBezTo>
                    <a:cubicBezTo>
                      <a:pt x="70" y="80"/>
                      <a:pt x="71" y="66"/>
                      <a:pt x="55" y="64"/>
                    </a:cubicBezTo>
                    <a:cubicBezTo>
                      <a:pt x="51" y="74"/>
                      <a:pt x="46" y="86"/>
                      <a:pt x="41" y="97"/>
                    </a:cubicBezTo>
                    <a:cubicBezTo>
                      <a:pt x="39" y="104"/>
                      <a:pt x="44" y="107"/>
                      <a:pt x="49" y="109"/>
                    </a:cubicBezTo>
                    <a:cubicBezTo>
                      <a:pt x="65" y="116"/>
                      <a:pt x="80" y="112"/>
                      <a:pt x="93" y="99"/>
                    </a:cubicBezTo>
                    <a:cubicBezTo>
                      <a:pt x="95" y="97"/>
                      <a:pt x="98" y="95"/>
                      <a:pt x="101" y="94"/>
                    </a:cubicBezTo>
                    <a:cubicBezTo>
                      <a:pt x="101" y="95"/>
                      <a:pt x="102" y="95"/>
                      <a:pt x="102" y="96"/>
                    </a:cubicBezTo>
                    <a:cubicBezTo>
                      <a:pt x="100" y="102"/>
                      <a:pt x="98" y="107"/>
                      <a:pt x="95" y="113"/>
                    </a:cubicBezTo>
                    <a:cubicBezTo>
                      <a:pt x="93" y="119"/>
                      <a:pt x="90" y="124"/>
                      <a:pt x="87" y="131"/>
                    </a:cubicBezTo>
                    <a:cubicBezTo>
                      <a:pt x="58" y="119"/>
                      <a:pt x="29" y="107"/>
                      <a:pt x="0" y="96"/>
                    </a:cubicBezTo>
                    <a:cubicBezTo>
                      <a:pt x="0" y="95"/>
                      <a:pt x="0" y="94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9"/>
              <p:cNvSpPr>
                <a:spLocks noEditPoints="1"/>
              </p:cNvSpPr>
              <p:nvPr/>
            </p:nvSpPr>
            <p:spPr bwMode="auto">
              <a:xfrm>
                <a:off x="3871913" y="3857625"/>
                <a:ext cx="261938" cy="266700"/>
              </a:xfrm>
              <a:custGeom>
                <a:avLst/>
                <a:gdLst>
                  <a:gd name="T0" fmla="*/ 50 w 104"/>
                  <a:gd name="T1" fmla="*/ 104 h 105"/>
                  <a:gd name="T2" fmla="*/ 0 w 104"/>
                  <a:gd name="T3" fmla="*/ 51 h 105"/>
                  <a:gd name="T4" fmla="*/ 53 w 104"/>
                  <a:gd name="T5" fmla="*/ 1 h 105"/>
                  <a:gd name="T6" fmla="*/ 104 w 104"/>
                  <a:gd name="T7" fmla="*/ 52 h 105"/>
                  <a:gd name="T8" fmla="*/ 50 w 104"/>
                  <a:gd name="T9" fmla="*/ 104 h 105"/>
                  <a:gd name="T10" fmla="*/ 69 w 104"/>
                  <a:gd name="T11" fmla="*/ 21 h 105"/>
                  <a:gd name="T12" fmla="*/ 15 w 104"/>
                  <a:gd name="T13" fmla="*/ 47 h 105"/>
                  <a:gd name="T14" fmla="*/ 9 w 104"/>
                  <a:gd name="T15" fmla="*/ 72 h 105"/>
                  <a:gd name="T16" fmla="*/ 32 w 104"/>
                  <a:gd name="T17" fmla="*/ 84 h 105"/>
                  <a:gd name="T18" fmla="*/ 89 w 104"/>
                  <a:gd name="T19" fmla="*/ 57 h 105"/>
                  <a:gd name="T20" fmla="*/ 94 w 104"/>
                  <a:gd name="T21" fmla="*/ 34 h 105"/>
                  <a:gd name="T22" fmla="*/ 69 w 104"/>
                  <a:gd name="T23" fmla="*/ 2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4" h="105">
                    <a:moveTo>
                      <a:pt x="50" y="104"/>
                    </a:moveTo>
                    <a:cubicBezTo>
                      <a:pt x="22" y="104"/>
                      <a:pt x="0" y="81"/>
                      <a:pt x="0" y="51"/>
                    </a:cubicBezTo>
                    <a:cubicBezTo>
                      <a:pt x="0" y="23"/>
                      <a:pt x="23" y="1"/>
                      <a:pt x="53" y="1"/>
                    </a:cubicBezTo>
                    <a:cubicBezTo>
                      <a:pt x="81" y="0"/>
                      <a:pt x="103" y="23"/>
                      <a:pt x="104" y="52"/>
                    </a:cubicBezTo>
                    <a:cubicBezTo>
                      <a:pt x="104" y="76"/>
                      <a:pt x="81" y="105"/>
                      <a:pt x="50" y="104"/>
                    </a:cubicBezTo>
                    <a:close/>
                    <a:moveTo>
                      <a:pt x="69" y="21"/>
                    </a:moveTo>
                    <a:cubicBezTo>
                      <a:pt x="51" y="23"/>
                      <a:pt x="31" y="32"/>
                      <a:pt x="15" y="47"/>
                    </a:cubicBezTo>
                    <a:cubicBezTo>
                      <a:pt x="6" y="55"/>
                      <a:pt x="5" y="64"/>
                      <a:pt x="9" y="72"/>
                    </a:cubicBezTo>
                    <a:cubicBezTo>
                      <a:pt x="13" y="81"/>
                      <a:pt x="21" y="86"/>
                      <a:pt x="32" y="84"/>
                    </a:cubicBezTo>
                    <a:cubicBezTo>
                      <a:pt x="54" y="81"/>
                      <a:pt x="73" y="72"/>
                      <a:pt x="89" y="57"/>
                    </a:cubicBezTo>
                    <a:cubicBezTo>
                      <a:pt x="96" y="51"/>
                      <a:pt x="98" y="43"/>
                      <a:pt x="94" y="34"/>
                    </a:cubicBezTo>
                    <a:cubicBezTo>
                      <a:pt x="90" y="25"/>
                      <a:pt x="84" y="21"/>
                      <a:pt x="6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0"/>
              <p:cNvSpPr/>
              <p:nvPr/>
            </p:nvSpPr>
            <p:spPr bwMode="auto">
              <a:xfrm>
                <a:off x="6243638" y="4929188"/>
                <a:ext cx="303213" cy="317500"/>
              </a:xfrm>
              <a:custGeom>
                <a:avLst/>
                <a:gdLst>
                  <a:gd name="T0" fmla="*/ 105 w 120"/>
                  <a:gd name="T1" fmla="*/ 0 h 126"/>
                  <a:gd name="T2" fmla="*/ 105 w 120"/>
                  <a:gd name="T3" fmla="*/ 2 h 126"/>
                  <a:gd name="T4" fmla="*/ 98 w 120"/>
                  <a:gd name="T5" fmla="*/ 27 h 126"/>
                  <a:gd name="T6" fmla="*/ 120 w 120"/>
                  <a:gd name="T7" fmla="*/ 99 h 126"/>
                  <a:gd name="T8" fmla="*/ 100 w 120"/>
                  <a:gd name="T9" fmla="*/ 98 h 126"/>
                  <a:gd name="T10" fmla="*/ 37 w 120"/>
                  <a:gd name="T11" fmla="*/ 49 h 126"/>
                  <a:gd name="T12" fmla="*/ 28 w 120"/>
                  <a:gd name="T13" fmla="*/ 43 h 126"/>
                  <a:gd name="T14" fmla="*/ 47 w 120"/>
                  <a:gd name="T15" fmla="*/ 107 h 126"/>
                  <a:gd name="T16" fmla="*/ 60 w 120"/>
                  <a:gd name="T17" fmla="*/ 113 h 126"/>
                  <a:gd name="T18" fmla="*/ 69 w 120"/>
                  <a:gd name="T19" fmla="*/ 112 h 126"/>
                  <a:gd name="T20" fmla="*/ 28 w 120"/>
                  <a:gd name="T21" fmla="*/ 123 h 126"/>
                  <a:gd name="T22" fmla="*/ 35 w 120"/>
                  <a:gd name="T23" fmla="*/ 119 h 126"/>
                  <a:gd name="T24" fmla="*/ 39 w 120"/>
                  <a:gd name="T25" fmla="*/ 108 h 126"/>
                  <a:gd name="T26" fmla="*/ 19 w 120"/>
                  <a:gd name="T27" fmla="*/ 39 h 126"/>
                  <a:gd name="T28" fmla="*/ 9 w 120"/>
                  <a:gd name="T29" fmla="*/ 32 h 126"/>
                  <a:gd name="T30" fmla="*/ 1 w 120"/>
                  <a:gd name="T31" fmla="*/ 32 h 126"/>
                  <a:gd name="T32" fmla="*/ 0 w 120"/>
                  <a:gd name="T33" fmla="*/ 28 h 126"/>
                  <a:gd name="T34" fmla="*/ 34 w 120"/>
                  <a:gd name="T35" fmla="*/ 19 h 126"/>
                  <a:gd name="T36" fmla="*/ 40 w 120"/>
                  <a:gd name="T37" fmla="*/ 23 h 126"/>
                  <a:gd name="T38" fmla="*/ 96 w 120"/>
                  <a:gd name="T39" fmla="*/ 66 h 126"/>
                  <a:gd name="T40" fmla="*/ 104 w 120"/>
                  <a:gd name="T41" fmla="*/ 72 h 126"/>
                  <a:gd name="T42" fmla="*/ 88 w 120"/>
                  <a:gd name="T43" fmla="*/ 19 h 126"/>
                  <a:gd name="T44" fmla="*/ 78 w 120"/>
                  <a:gd name="T45" fmla="*/ 12 h 126"/>
                  <a:gd name="T46" fmla="*/ 70 w 120"/>
                  <a:gd name="T47" fmla="*/ 12 h 126"/>
                  <a:gd name="T48" fmla="*/ 69 w 120"/>
                  <a:gd name="T49" fmla="*/ 8 h 126"/>
                  <a:gd name="T50" fmla="*/ 87 w 120"/>
                  <a:gd name="T51" fmla="*/ 3 h 126"/>
                  <a:gd name="T52" fmla="*/ 105 w 120"/>
                  <a:gd name="T5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0" h="126">
                    <a:moveTo>
                      <a:pt x="105" y="0"/>
                    </a:moveTo>
                    <a:cubicBezTo>
                      <a:pt x="105" y="0"/>
                      <a:pt x="105" y="2"/>
                      <a:pt x="105" y="2"/>
                    </a:cubicBezTo>
                    <a:cubicBezTo>
                      <a:pt x="93" y="8"/>
                      <a:pt x="95" y="17"/>
                      <a:pt x="98" y="27"/>
                    </a:cubicBezTo>
                    <a:cubicBezTo>
                      <a:pt x="106" y="51"/>
                      <a:pt x="113" y="75"/>
                      <a:pt x="120" y="99"/>
                    </a:cubicBezTo>
                    <a:cubicBezTo>
                      <a:pt x="113" y="103"/>
                      <a:pt x="107" y="104"/>
                      <a:pt x="100" y="98"/>
                    </a:cubicBezTo>
                    <a:cubicBezTo>
                      <a:pt x="79" y="81"/>
                      <a:pt x="58" y="65"/>
                      <a:pt x="37" y="49"/>
                    </a:cubicBezTo>
                    <a:cubicBezTo>
                      <a:pt x="35" y="47"/>
                      <a:pt x="32" y="46"/>
                      <a:pt x="28" y="43"/>
                    </a:cubicBezTo>
                    <a:cubicBezTo>
                      <a:pt x="35" y="66"/>
                      <a:pt x="41" y="86"/>
                      <a:pt x="47" y="107"/>
                    </a:cubicBezTo>
                    <a:cubicBezTo>
                      <a:pt x="49" y="113"/>
                      <a:pt x="54" y="113"/>
                      <a:pt x="60" y="113"/>
                    </a:cubicBezTo>
                    <a:cubicBezTo>
                      <a:pt x="62" y="112"/>
                      <a:pt x="65" y="112"/>
                      <a:pt x="69" y="112"/>
                    </a:cubicBezTo>
                    <a:cubicBezTo>
                      <a:pt x="61" y="119"/>
                      <a:pt x="34" y="126"/>
                      <a:pt x="28" y="123"/>
                    </a:cubicBezTo>
                    <a:cubicBezTo>
                      <a:pt x="31" y="122"/>
                      <a:pt x="34" y="121"/>
                      <a:pt x="35" y="119"/>
                    </a:cubicBezTo>
                    <a:cubicBezTo>
                      <a:pt x="37" y="116"/>
                      <a:pt x="40" y="111"/>
                      <a:pt x="39" y="108"/>
                    </a:cubicBezTo>
                    <a:cubicBezTo>
                      <a:pt x="33" y="85"/>
                      <a:pt x="26" y="62"/>
                      <a:pt x="19" y="39"/>
                    </a:cubicBezTo>
                    <a:cubicBezTo>
                      <a:pt x="18" y="34"/>
                      <a:pt x="14" y="31"/>
                      <a:pt x="9" y="32"/>
                    </a:cubicBezTo>
                    <a:cubicBezTo>
                      <a:pt x="6" y="32"/>
                      <a:pt x="3" y="32"/>
                      <a:pt x="1" y="32"/>
                    </a:cubicBezTo>
                    <a:cubicBezTo>
                      <a:pt x="0" y="31"/>
                      <a:pt x="0" y="30"/>
                      <a:pt x="0" y="28"/>
                    </a:cubicBezTo>
                    <a:cubicBezTo>
                      <a:pt x="11" y="25"/>
                      <a:pt x="23" y="22"/>
                      <a:pt x="34" y="19"/>
                    </a:cubicBezTo>
                    <a:cubicBezTo>
                      <a:pt x="36" y="19"/>
                      <a:pt x="38" y="21"/>
                      <a:pt x="40" y="23"/>
                    </a:cubicBezTo>
                    <a:cubicBezTo>
                      <a:pt x="59" y="37"/>
                      <a:pt x="77" y="52"/>
                      <a:pt x="96" y="66"/>
                    </a:cubicBezTo>
                    <a:cubicBezTo>
                      <a:pt x="98" y="68"/>
                      <a:pt x="100" y="69"/>
                      <a:pt x="104" y="72"/>
                    </a:cubicBezTo>
                    <a:cubicBezTo>
                      <a:pt x="99" y="53"/>
                      <a:pt x="94" y="36"/>
                      <a:pt x="88" y="19"/>
                    </a:cubicBezTo>
                    <a:cubicBezTo>
                      <a:pt x="87" y="16"/>
                      <a:pt x="81" y="14"/>
                      <a:pt x="78" y="12"/>
                    </a:cubicBezTo>
                    <a:cubicBezTo>
                      <a:pt x="75" y="12"/>
                      <a:pt x="72" y="12"/>
                      <a:pt x="70" y="12"/>
                    </a:cubicBezTo>
                    <a:cubicBezTo>
                      <a:pt x="70" y="11"/>
                      <a:pt x="69" y="10"/>
                      <a:pt x="69" y="8"/>
                    </a:cubicBezTo>
                    <a:cubicBezTo>
                      <a:pt x="75" y="7"/>
                      <a:pt x="81" y="4"/>
                      <a:pt x="87" y="3"/>
                    </a:cubicBezTo>
                    <a:cubicBezTo>
                      <a:pt x="93" y="1"/>
                      <a:pt x="99" y="1"/>
                      <a:pt x="1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1"/>
              <p:cNvSpPr/>
              <p:nvPr/>
            </p:nvSpPr>
            <p:spPr bwMode="auto">
              <a:xfrm>
                <a:off x="3760788" y="3636963"/>
                <a:ext cx="307975" cy="244475"/>
              </a:xfrm>
              <a:custGeom>
                <a:avLst/>
                <a:gdLst>
                  <a:gd name="T0" fmla="*/ 2 w 122"/>
                  <a:gd name="T1" fmla="*/ 22 h 96"/>
                  <a:gd name="T2" fmla="*/ 33 w 122"/>
                  <a:gd name="T3" fmla="*/ 13 h 96"/>
                  <a:gd name="T4" fmla="*/ 39 w 122"/>
                  <a:gd name="T5" fmla="*/ 14 h 96"/>
                  <a:gd name="T6" fmla="*/ 36 w 122"/>
                  <a:gd name="T7" fmla="*/ 19 h 96"/>
                  <a:gd name="T8" fmla="*/ 17 w 122"/>
                  <a:gd name="T9" fmla="*/ 47 h 96"/>
                  <a:gd name="T10" fmla="*/ 22 w 122"/>
                  <a:gd name="T11" fmla="*/ 67 h 96"/>
                  <a:gd name="T12" fmla="*/ 47 w 122"/>
                  <a:gd name="T13" fmla="*/ 63 h 96"/>
                  <a:gd name="T14" fmla="*/ 51 w 122"/>
                  <a:gd name="T15" fmla="*/ 32 h 96"/>
                  <a:gd name="T16" fmla="*/ 83 w 122"/>
                  <a:gd name="T17" fmla="*/ 1 h 96"/>
                  <a:gd name="T18" fmla="*/ 113 w 122"/>
                  <a:gd name="T19" fmla="*/ 37 h 96"/>
                  <a:gd name="T20" fmla="*/ 122 w 122"/>
                  <a:gd name="T21" fmla="*/ 60 h 96"/>
                  <a:gd name="T22" fmla="*/ 121 w 122"/>
                  <a:gd name="T23" fmla="*/ 62 h 96"/>
                  <a:gd name="T24" fmla="*/ 90 w 122"/>
                  <a:gd name="T25" fmla="*/ 71 h 96"/>
                  <a:gd name="T26" fmla="*/ 87 w 122"/>
                  <a:gd name="T27" fmla="*/ 70 h 96"/>
                  <a:gd name="T28" fmla="*/ 88 w 122"/>
                  <a:gd name="T29" fmla="*/ 66 h 96"/>
                  <a:gd name="T30" fmla="*/ 100 w 122"/>
                  <a:gd name="T31" fmla="*/ 54 h 96"/>
                  <a:gd name="T32" fmla="*/ 103 w 122"/>
                  <a:gd name="T33" fmla="*/ 23 h 96"/>
                  <a:gd name="T34" fmla="*/ 90 w 122"/>
                  <a:gd name="T35" fmla="*/ 17 h 96"/>
                  <a:gd name="T36" fmla="*/ 79 w 122"/>
                  <a:gd name="T37" fmla="*/ 26 h 96"/>
                  <a:gd name="T38" fmla="*/ 76 w 122"/>
                  <a:gd name="T39" fmla="*/ 46 h 96"/>
                  <a:gd name="T40" fmla="*/ 72 w 122"/>
                  <a:gd name="T41" fmla="*/ 70 h 96"/>
                  <a:gd name="T42" fmla="*/ 25 w 122"/>
                  <a:gd name="T43" fmla="*/ 81 h 96"/>
                  <a:gd name="T44" fmla="*/ 10 w 122"/>
                  <a:gd name="T45" fmla="*/ 50 h 96"/>
                  <a:gd name="T46" fmla="*/ 0 w 122"/>
                  <a:gd name="T47" fmla="*/ 24 h 96"/>
                  <a:gd name="T48" fmla="*/ 2 w 122"/>
                  <a:gd name="T49" fmla="*/ 2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" h="96">
                    <a:moveTo>
                      <a:pt x="2" y="22"/>
                    </a:moveTo>
                    <a:cubicBezTo>
                      <a:pt x="12" y="19"/>
                      <a:pt x="23" y="16"/>
                      <a:pt x="33" y="13"/>
                    </a:cubicBezTo>
                    <a:cubicBezTo>
                      <a:pt x="35" y="12"/>
                      <a:pt x="37" y="13"/>
                      <a:pt x="39" y="14"/>
                    </a:cubicBezTo>
                    <a:cubicBezTo>
                      <a:pt x="38" y="16"/>
                      <a:pt x="38" y="18"/>
                      <a:pt x="36" y="19"/>
                    </a:cubicBezTo>
                    <a:cubicBezTo>
                      <a:pt x="27" y="26"/>
                      <a:pt x="17" y="34"/>
                      <a:pt x="17" y="47"/>
                    </a:cubicBezTo>
                    <a:cubicBezTo>
                      <a:pt x="16" y="53"/>
                      <a:pt x="18" y="62"/>
                      <a:pt x="22" y="67"/>
                    </a:cubicBezTo>
                    <a:cubicBezTo>
                      <a:pt x="29" y="77"/>
                      <a:pt x="44" y="75"/>
                      <a:pt x="47" y="63"/>
                    </a:cubicBezTo>
                    <a:cubicBezTo>
                      <a:pt x="50" y="53"/>
                      <a:pt x="50" y="43"/>
                      <a:pt x="51" y="32"/>
                    </a:cubicBezTo>
                    <a:cubicBezTo>
                      <a:pt x="54" y="9"/>
                      <a:pt x="64" y="0"/>
                      <a:pt x="83" y="1"/>
                    </a:cubicBezTo>
                    <a:cubicBezTo>
                      <a:pt x="100" y="2"/>
                      <a:pt x="113" y="18"/>
                      <a:pt x="113" y="37"/>
                    </a:cubicBezTo>
                    <a:cubicBezTo>
                      <a:pt x="113" y="46"/>
                      <a:pt x="109" y="56"/>
                      <a:pt x="122" y="60"/>
                    </a:cubicBezTo>
                    <a:cubicBezTo>
                      <a:pt x="122" y="61"/>
                      <a:pt x="121" y="61"/>
                      <a:pt x="121" y="62"/>
                    </a:cubicBezTo>
                    <a:cubicBezTo>
                      <a:pt x="111" y="65"/>
                      <a:pt x="101" y="68"/>
                      <a:pt x="90" y="71"/>
                    </a:cubicBezTo>
                    <a:cubicBezTo>
                      <a:pt x="89" y="71"/>
                      <a:pt x="87" y="71"/>
                      <a:pt x="87" y="70"/>
                    </a:cubicBezTo>
                    <a:cubicBezTo>
                      <a:pt x="87" y="69"/>
                      <a:pt x="87" y="67"/>
                      <a:pt x="88" y="66"/>
                    </a:cubicBezTo>
                    <a:cubicBezTo>
                      <a:pt x="92" y="62"/>
                      <a:pt x="97" y="59"/>
                      <a:pt x="100" y="54"/>
                    </a:cubicBezTo>
                    <a:cubicBezTo>
                      <a:pt x="109" y="45"/>
                      <a:pt x="110" y="32"/>
                      <a:pt x="103" y="23"/>
                    </a:cubicBezTo>
                    <a:cubicBezTo>
                      <a:pt x="100" y="20"/>
                      <a:pt x="94" y="17"/>
                      <a:pt x="90" y="17"/>
                    </a:cubicBezTo>
                    <a:cubicBezTo>
                      <a:pt x="86" y="18"/>
                      <a:pt x="81" y="22"/>
                      <a:pt x="79" y="26"/>
                    </a:cubicBezTo>
                    <a:cubicBezTo>
                      <a:pt x="77" y="32"/>
                      <a:pt x="77" y="39"/>
                      <a:pt x="76" y="46"/>
                    </a:cubicBezTo>
                    <a:cubicBezTo>
                      <a:pt x="75" y="54"/>
                      <a:pt x="74" y="62"/>
                      <a:pt x="72" y="70"/>
                    </a:cubicBezTo>
                    <a:cubicBezTo>
                      <a:pt x="66" y="90"/>
                      <a:pt x="40" y="96"/>
                      <a:pt x="25" y="81"/>
                    </a:cubicBezTo>
                    <a:cubicBezTo>
                      <a:pt x="16" y="73"/>
                      <a:pt x="12" y="62"/>
                      <a:pt x="10" y="50"/>
                    </a:cubicBezTo>
                    <a:cubicBezTo>
                      <a:pt x="9" y="41"/>
                      <a:pt x="14" y="29"/>
                      <a:pt x="0" y="24"/>
                    </a:cubicBezTo>
                    <a:cubicBezTo>
                      <a:pt x="0" y="24"/>
                      <a:pt x="1" y="23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2"/>
              <p:cNvSpPr/>
              <p:nvPr/>
            </p:nvSpPr>
            <p:spPr bwMode="auto">
              <a:xfrm>
                <a:off x="7272338" y="4254500"/>
                <a:ext cx="279400" cy="293688"/>
              </a:xfrm>
              <a:custGeom>
                <a:avLst/>
                <a:gdLst>
                  <a:gd name="T0" fmla="*/ 30 w 110"/>
                  <a:gd name="T1" fmla="*/ 0 h 116"/>
                  <a:gd name="T2" fmla="*/ 60 w 110"/>
                  <a:gd name="T3" fmla="*/ 19 h 116"/>
                  <a:gd name="T4" fmla="*/ 59 w 110"/>
                  <a:gd name="T5" fmla="*/ 22 h 116"/>
                  <a:gd name="T6" fmla="*/ 49 w 110"/>
                  <a:gd name="T7" fmla="*/ 21 h 116"/>
                  <a:gd name="T8" fmla="*/ 15 w 110"/>
                  <a:gd name="T9" fmla="*/ 33 h 116"/>
                  <a:gd name="T10" fmla="*/ 13 w 110"/>
                  <a:gd name="T11" fmla="*/ 48 h 116"/>
                  <a:gd name="T12" fmla="*/ 30 w 110"/>
                  <a:gd name="T13" fmla="*/ 55 h 116"/>
                  <a:gd name="T14" fmla="*/ 47 w 110"/>
                  <a:gd name="T15" fmla="*/ 45 h 116"/>
                  <a:gd name="T16" fmla="*/ 65 w 110"/>
                  <a:gd name="T17" fmla="*/ 33 h 116"/>
                  <a:gd name="T18" fmla="*/ 96 w 110"/>
                  <a:gd name="T19" fmla="*/ 35 h 116"/>
                  <a:gd name="T20" fmla="*/ 106 w 110"/>
                  <a:gd name="T21" fmla="*/ 69 h 116"/>
                  <a:gd name="T22" fmla="*/ 87 w 110"/>
                  <a:gd name="T23" fmla="*/ 97 h 116"/>
                  <a:gd name="T24" fmla="*/ 80 w 110"/>
                  <a:gd name="T25" fmla="*/ 112 h 116"/>
                  <a:gd name="T26" fmla="*/ 77 w 110"/>
                  <a:gd name="T27" fmla="*/ 116 h 116"/>
                  <a:gd name="T28" fmla="*/ 45 w 110"/>
                  <a:gd name="T29" fmla="*/ 95 h 116"/>
                  <a:gd name="T30" fmla="*/ 45 w 110"/>
                  <a:gd name="T31" fmla="*/ 93 h 116"/>
                  <a:gd name="T32" fmla="*/ 53 w 110"/>
                  <a:gd name="T33" fmla="*/ 92 h 116"/>
                  <a:gd name="T34" fmla="*/ 80 w 110"/>
                  <a:gd name="T35" fmla="*/ 92 h 116"/>
                  <a:gd name="T36" fmla="*/ 99 w 110"/>
                  <a:gd name="T37" fmla="*/ 70 h 116"/>
                  <a:gd name="T38" fmla="*/ 79 w 110"/>
                  <a:gd name="T39" fmla="*/ 55 h 116"/>
                  <a:gd name="T40" fmla="*/ 64 w 110"/>
                  <a:gd name="T41" fmla="*/ 64 h 116"/>
                  <a:gd name="T42" fmla="*/ 46 w 110"/>
                  <a:gd name="T43" fmla="*/ 76 h 116"/>
                  <a:gd name="T44" fmla="*/ 14 w 110"/>
                  <a:gd name="T45" fmla="*/ 74 h 116"/>
                  <a:gd name="T46" fmla="*/ 5 w 110"/>
                  <a:gd name="T47" fmla="*/ 40 h 116"/>
                  <a:gd name="T48" fmla="*/ 16 w 110"/>
                  <a:gd name="T49" fmla="*/ 22 h 116"/>
                  <a:gd name="T50" fmla="*/ 30 w 110"/>
                  <a:gd name="T5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0" h="116">
                    <a:moveTo>
                      <a:pt x="30" y="0"/>
                    </a:moveTo>
                    <a:cubicBezTo>
                      <a:pt x="41" y="6"/>
                      <a:pt x="50" y="12"/>
                      <a:pt x="60" y="19"/>
                    </a:cubicBezTo>
                    <a:cubicBezTo>
                      <a:pt x="60" y="20"/>
                      <a:pt x="59" y="21"/>
                      <a:pt x="59" y="22"/>
                    </a:cubicBezTo>
                    <a:cubicBezTo>
                      <a:pt x="56" y="21"/>
                      <a:pt x="52" y="21"/>
                      <a:pt x="49" y="21"/>
                    </a:cubicBezTo>
                    <a:cubicBezTo>
                      <a:pt x="33" y="18"/>
                      <a:pt x="21" y="22"/>
                      <a:pt x="15" y="33"/>
                    </a:cubicBezTo>
                    <a:cubicBezTo>
                      <a:pt x="13" y="37"/>
                      <a:pt x="12" y="43"/>
                      <a:pt x="13" y="48"/>
                    </a:cubicBezTo>
                    <a:cubicBezTo>
                      <a:pt x="15" y="55"/>
                      <a:pt x="23" y="58"/>
                      <a:pt x="30" y="55"/>
                    </a:cubicBezTo>
                    <a:cubicBezTo>
                      <a:pt x="36" y="52"/>
                      <a:pt x="41" y="48"/>
                      <a:pt x="47" y="45"/>
                    </a:cubicBezTo>
                    <a:cubicBezTo>
                      <a:pt x="53" y="41"/>
                      <a:pt x="58" y="36"/>
                      <a:pt x="65" y="33"/>
                    </a:cubicBezTo>
                    <a:cubicBezTo>
                      <a:pt x="75" y="28"/>
                      <a:pt x="86" y="27"/>
                      <a:pt x="96" y="35"/>
                    </a:cubicBezTo>
                    <a:cubicBezTo>
                      <a:pt x="107" y="44"/>
                      <a:pt x="110" y="56"/>
                      <a:pt x="106" y="69"/>
                    </a:cubicBezTo>
                    <a:cubicBezTo>
                      <a:pt x="103" y="81"/>
                      <a:pt x="96" y="89"/>
                      <a:pt x="87" y="97"/>
                    </a:cubicBezTo>
                    <a:cubicBezTo>
                      <a:pt x="82" y="101"/>
                      <a:pt x="76" y="104"/>
                      <a:pt x="80" y="112"/>
                    </a:cubicBezTo>
                    <a:cubicBezTo>
                      <a:pt x="80" y="112"/>
                      <a:pt x="79" y="114"/>
                      <a:pt x="77" y="116"/>
                    </a:cubicBezTo>
                    <a:cubicBezTo>
                      <a:pt x="66" y="109"/>
                      <a:pt x="56" y="102"/>
                      <a:pt x="45" y="95"/>
                    </a:cubicBezTo>
                    <a:cubicBezTo>
                      <a:pt x="45" y="94"/>
                      <a:pt x="45" y="93"/>
                      <a:pt x="45" y="93"/>
                    </a:cubicBezTo>
                    <a:cubicBezTo>
                      <a:pt x="48" y="92"/>
                      <a:pt x="50" y="92"/>
                      <a:pt x="53" y="92"/>
                    </a:cubicBezTo>
                    <a:cubicBezTo>
                      <a:pt x="62" y="92"/>
                      <a:pt x="71" y="93"/>
                      <a:pt x="80" y="92"/>
                    </a:cubicBezTo>
                    <a:cubicBezTo>
                      <a:pt x="91" y="90"/>
                      <a:pt x="98" y="80"/>
                      <a:pt x="99" y="70"/>
                    </a:cubicBezTo>
                    <a:cubicBezTo>
                      <a:pt x="100" y="58"/>
                      <a:pt x="90" y="51"/>
                      <a:pt x="79" y="55"/>
                    </a:cubicBezTo>
                    <a:cubicBezTo>
                      <a:pt x="74" y="58"/>
                      <a:pt x="69" y="61"/>
                      <a:pt x="64" y="64"/>
                    </a:cubicBezTo>
                    <a:cubicBezTo>
                      <a:pt x="58" y="68"/>
                      <a:pt x="52" y="73"/>
                      <a:pt x="46" y="76"/>
                    </a:cubicBezTo>
                    <a:cubicBezTo>
                      <a:pt x="32" y="83"/>
                      <a:pt x="23" y="82"/>
                      <a:pt x="14" y="74"/>
                    </a:cubicBezTo>
                    <a:cubicBezTo>
                      <a:pt x="3" y="65"/>
                      <a:pt x="0" y="52"/>
                      <a:pt x="5" y="40"/>
                    </a:cubicBezTo>
                    <a:cubicBezTo>
                      <a:pt x="8" y="33"/>
                      <a:pt x="12" y="27"/>
                      <a:pt x="16" y="22"/>
                    </a:cubicBezTo>
                    <a:cubicBezTo>
                      <a:pt x="21" y="16"/>
                      <a:pt x="29" y="6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3"/>
              <p:cNvSpPr/>
              <p:nvPr/>
            </p:nvSpPr>
            <p:spPr bwMode="auto">
              <a:xfrm>
                <a:off x="5219700" y="4976813"/>
                <a:ext cx="239713" cy="280988"/>
              </a:xfrm>
              <a:custGeom>
                <a:avLst/>
                <a:gdLst>
                  <a:gd name="T0" fmla="*/ 95 w 95"/>
                  <a:gd name="T1" fmla="*/ 13 h 111"/>
                  <a:gd name="T2" fmla="*/ 87 w 95"/>
                  <a:gd name="T3" fmla="*/ 44 h 111"/>
                  <a:gd name="T4" fmla="*/ 84 w 95"/>
                  <a:gd name="T5" fmla="*/ 49 h 111"/>
                  <a:gd name="T6" fmla="*/ 81 w 95"/>
                  <a:gd name="T7" fmla="*/ 43 h 111"/>
                  <a:gd name="T8" fmla="*/ 76 w 95"/>
                  <a:gd name="T9" fmla="*/ 25 h 111"/>
                  <a:gd name="T10" fmla="*/ 56 w 95"/>
                  <a:gd name="T11" fmla="*/ 11 h 111"/>
                  <a:gd name="T12" fmla="*/ 39 w 95"/>
                  <a:gd name="T13" fmla="*/ 19 h 111"/>
                  <a:gd name="T14" fmla="*/ 44 w 95"/>
                  <a:gd name="T15" fmla="*/ 35 h 111"/>
                  <a:gd name="T16" fmla="*/ 58 w 95"/>
                  <a:gd name="T17" fmla="*/ 46 h 111"/>
                  <a:gd name="T18" fmla="*/ 76 w 95"/>
                  <a:gd name="T19" fmla="*/ 62 h 111"/>
                  <a:gd name="T20" fmla="*/ 58 w 95"/>
                  <a:gd name="T21" fmla="*/ 108 h 111"/>
                  <a:gd name="T22" fmla="*/ 19 w 95"/>
                  <a:gd name="T23" fmla="*/ 98 h 111"/>
                  <a:gd name="T24" fmla="*/ 5 w 95"/>
                  <a:gd name="T25" fmla="*/ 97 h 111"/>
                  <a:gd name="T26" fmla="*/ 0 w 95"/>
                  <a:gd name="T27" fmla="*/ 94 h 111"/>
                  <a:gd name="T28" fmla="*/ 7 w 95"/>
                  <a:gd name="T29" fmla="*/ 63 h 111"/>
                  <a:gd name="T30" fmla="*/ 11 w 95"/>
                  <a:gd name="T31" fmla="*/ 60 h 111"/>
                  <a:gd name="T32" fmla="*/ 14 w 95"/>
                  <a:gd name="T33" fmla="*/ 64 h 111"/>
                  <a:gd name="T34" fmla="*/ 18 w 95"/>
                  <a:gd name="T35" fmla="*/ 83 h 111"/>
                  <a:gd name="T36" fmla="*/ 45 w 95"/>
                  <a:gd name="T37" fmla="*/ 103 h 111"/>
                  <a:gd name="T38" fmla="*/ 60 w 95"/>
                  <a:gd name="T39" fmla="*/ 94 h 111"/>
                  <a:gd name="T40" fmla="*/ 56 w 95"/>
                  <a:gd name="T41" fmla="*/ 78 h 111"/>
                  <a:gd name="T42" fmla="*/ 43 w 95"/>
                  <a:gd name="T43" fmla="*/ 67 h 111"/>
                  <a:gd name="T44" fmla="*/ 31 w 95"/>
                  <a:gd name="T45" fmla="*/ 58 h 111"/>
                  <a:gd name="T46" fmla="*/ 21 w 95"/>
                  <a:gd name="T47" fmla="*/ 19 h 111"/>
                  <a:gd name="T48" fmla="*/ 61 w 95"/>
                  <a:gd name="T49" fmla="*/ 5 h 111"/>
                  <a:gd name="T50" fmla="*/ 66 w 95"/>
                  <a:gd name="T51" fmla="*/ 8 h 111"/>
                  <a:gd name="T52" fmla="*/ 95 w 95"/>
                  <a:gd name="T53" fmla="*/ 1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5" h="111">
                    <a:moveTo>
                      <a:pt x="95" y="13"/>
                    </a:moveTo>
                    <a:cubicBezTo>
                      <a:pt x="92" y="26"/>
                      <a:pt x="90" y="35"/>
                      <a:pt x="87" y="44"/>
                    </a:cubicBezTo>
                    <a:cubicBezTo>
                      <a:pt x="87" y="46"/>
                      <a:pt x="85" y="47"/>
                      <a:pt x="84" y="49"/>
                    </a:cubicBezTo>
                    <a:cubicBezTo>
                      <a:pt x="83" y="47"/>
                      <a:pt x="81" y="45"/>
                      <a:pt x="81" y="43"/>
                    </a:cubicBezTo>
                    <a:cubicBezTo>
                      <a:pt x="79" y="37"/>
                      <a:pt x="78" y="31"/>
                      <a:pt x="76" y="25"/>
                    </a:cubicBezTo>
                    <a:cubicBezTo>
                      <a:pt x="72" y="17"/>
                      <a:pt x="65" y="12"/>
                      <a:pt x="56" y="11"/>
                    </a:cubicBezTo>
                    <a:cubicBezTo>
                      <a:pt x="49" y="10"/>
                      <a:pt x="43" y="12"/>
                      <a:pt x="39" y="19"/>
                    </a:cubicBezTo>
                    <a:cubicBezTo>
                      <a:pt x="36" y="25"/>
                      <a:pt x="39" y="30"/>
                      <a:pt x="44" y="35"/>
                    </a:cubicBezTo>
                    <a:cubicBezTo>
                      <a:pt x="48" y="39"/>
                      <a:pt x="53" y="42"/>
                      <a:pt x="58" y="46"/>
                    </a:cubicBezTo>
                    <a:cubicBezTo>
                      <a:pt x="64" y="51"/>
                      <a:pt x="71" y="56"/>
                      <a:pt x="76" y="62"/>
                    </a:cubicBezTo>
                    <a:cubicBezTo>
                      <a:pt x="91" y="79"/>
                      <a:pt x="81" y="104"/>
                      <a:pt x="58" y="108"/>
                    </a:cubicBezTo>
                    <a:cubicBezTo>
                      <a:pt x="44" y="111"/>
                      <a:pt x="31" y="107"/>
                      <a:pt x="19" y="98"/>
                    </a:cubicBezTo>
                    <a:cubicBezTo>
                      <a:pt x="14" y="95"/>
                      <a:pt x="10" y="92"/>
                      <a:pt x="5" y="97"/>
                    </a:cubicBezTo>
                    <a:cubicBezTo>
                      <a:pt x="5" y="97"/>
                      <a:pt x="0" y="94"/>
                      <a:pt x="0" y="94"/>
                    </a:cubicBezTo>
                    <a:cubicBezTo>
                      <a:pt x="2" y="83"/>
                      <a:pt x="5" y="73"/>
                      <a:pt x="7" y="63"/>
                    </a:cubicBezTo>
                    <a:cubicBezTo>
                      <a:pt x="8" y="62"/>
                      <a:pt x="10" y="61"/>
                      <a:pt x="11" y="60"/>
                    </a:cubicBezTo>
                    <a:cubicBezTo>
                      <a:pt x="12" y="61"/>
                      <a:pt x="13" y="63"/>
                      <a:pt x="14" y="64"/>
                    </a:cubicBezTo>
                    <a:cubicBezTo>
                      <a:pt x="15" y="70"/>
                      <a:pt x="16" y="77"/>
                      <a:pt x="18" y="83"/>
                    </a:cubicBezTo>
                    <a:cubicBezTo>
                      <a:pt x="22" y="96"/>
                      <a:pt x="33" y="103"/>
                      <a:pt x="45" y="103"/>
                    </a:cubicBezTo>
                    <a:cubicBezTo>
                      <a:pt x="52" y="103"/>
                      <a:pt x="57" y="100"/>
                      <a:pt x="60" y="94"/>
                    </a:cubicBezTo>
                    <a:cubicBezTo>
                      <a:pt x="63" y="87"/>
                      <a:pt x="61" y="82"/>
                      <a:pt x="56" y="78"/>
                    </a:cubicBezTo>
                    <a:cubicBezTo>
                      <a:pt x="52" y="74"/>
                      <a:pt x="47" y="70"/>
                      <a:pt x="43" y="67"/>
                    </a:cubicBezTo>
                    <a:cubicBezTo>
                      <a:pt x="39" y="64"/>
                      <a:pt x="34" y="61"/>
                      <a:pt x="31" y="58"/>
                    </a:cubicBezTo>
                    <a:cubicBezTo>
                      <a:pt x="15" y="45"/>
                      <a:pt x="13" y="34"/>
                      <a:pt x="21" y="19"/>
                    </a:cubicBezTo>
                    <a:cubicBezTo>
                      <a:pt x="29" y="5"/>
                      <a:pt x="44" y="0"/>
                      <a:pt x="61" y="5"/>
                    </a:cubicBezTo>
                    <a:cubicBezTo>
                      <a:pt x="63" y="6"/>
                      <a:pt x="65" y="7"/>
                      <a:pt x="66" y="8"/>
                    </a:cubicBezTo>
                    <a:cubicBezTo>
                      <a:pt x="75" y="11"/>
                      <a:pt x="81" y="24"/>
                      <a:pt x="9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4"/>
              <p:cNvSpPr/>
              <p:nvPr/>
            </p:nvSpPr>
            <p:spPr bwMode="auto">
              <a:xfrm>
                <a:off x="4162425" y="4287838"/>
                <a:ext cx="319088" cy="311150"/>
              </a:xfrm>
              <a:custGeom>
                <a:avLst/>
                <a:gdLst>
                  <a:gd name="T0" fmla="*/ 126 w 126"/>
                  <a:gd name="T1" fmla="*/ 72 h 123"/>
                  <a:gd name="T2" fmla="*/ 100 w 126"/>
                  <a:gd name="T3" fmla="*/ 95 h 123"/>
                  <a:gd name="T4" fmla="*/ 97 w 126"/>
                  <a:gd name="T5" fmla="*/ 94 h 123"/>
                  <a:gd name="T6" fmla="*/ 98 w 126"/>
                  <a:gd name="T7" fmla="*/ 86 h 123"/>
                  <a:gd name="T8" fmla="*/ 97 w 126"/>
                  <a:gd name="T9" fmla="*/ 49 h 123"/>
                  <a:gd name="T10" fmla="*/ 90 w 126"/>
                  <a:gd name="T11" fmla="*/ 55 h 123"/>
                  <a:gd name="T12" fmla="*/ 41 w 126"/>
                  <a:gd name="T13" fmla="*/ 99 h 123"/>
                  <a:gd name="T14" fmla="*/ 38 w 126"/>
                  <a:gd name="T15" fmla="*/ 119 h 123"/>
                  <a:gd name="T16" fmla="*/ 39 w 126"/>
                  <a:gd name="T17" fmla="*/ 123 h 123"/>
                  <a:gd name="T18" fmla="*/ 0 w 126"/>
                  <a:gd name="T19" fmla="*/ 80 h 123"/>
                  <a:gd name="T20" fmla="*/ 5 w 126"/>
                  <a:gd name="T21" fmla="*/ 82 h 123"/>
                  <a:gd name="T22" fmla="*/ 23 w 126"/>
                  <a:gd name="T23" fmla="*/ 82 h 123"/>
                  <a:gd name="T24" fmla="*/ 80 w 126"/>
                  <a:gd name="T25" fmla="*/ 31 h 123"/>
                  <a:gd name="T26" fmla="*/ 45 w 126"/>
                  <a:gd name="T27" fmla="*/ 25 h 123"/>
                  <a:gd name="T28" fmla="*/ 36 w 126"/>
                  <a:gd name="T29" fmla="*/ 25 h 123"/>
                  <a:gd name="T30" fmla="*/ 36 w 126"/>
                  <a:gd name="T31" fmla="*/ 22 h 123"/>
                  <a:gd name="T32" fmla="*/ 62 w 126"/>
                  <a:gd name="T33" fmla="*/ 0 h 123"/>
                  <a:gd name="T34" fmla="*/ 94 w 126"/>
                  <a:gd name="T35" fmla="*/ 35 h 123"/>
                  <a:gd name="T36" fmla="*/ 126 w 126"/>
                  <a:gd name="T37" fmla="*/ 7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6" h="123">
                    <a:moveTo>
                      <a:pt x="126" y="72"/>
                    </a:moveTo>
                    <a:cubicBezTo>
                      <a:pt x="117" y="80"/>
                      <a:pt x="108" y="87"/>
                      <a:pt x="100" y="95"/>
                    </a:cubicBezTo>
                    <a:cubicBezTo>
                      <a:pt x="99" y="95"/>
                      <a:pt x="98" y="95"/>
                      <a:pt x="97" y="94"/>
                    </a:cubicBezTo>
                    <a:cubicBezTo>
                      <a:pt x="98" y="92"/>
                      <a:pt x="97" y="88"/>
                      <a:pt x="98" y="86"/>
                    </a:cubicBezTo>
                    <a:cubicBezTo>
                      <a:pt x="105" y="74"/>
                      <a:pt x="108" y="62"/>
                      <a:pt x="97" y="49"/>
                    </a:cubicBezTo>
                    <a:cubicBezTo>
                      <a:pt x="95" y="51"/>
                      <a:pt x="92" y="53"/>
                      <a:pt x="90" y="55"/>
                    </a:cubicBezTo>
                    <a:cubicBezTo>
                      <a:pt x="74" y="70"/>
                      <a:pt x="57" y="84"/>
                      <a:pt x="41" y="99"/>
                    </a:cubicBezTo>
                    <a:cubicBezTo>
                      <a:pt x="31" y="108"/>
                      <a:pt x="31" y="108"/>
                      <a:pt x="38" y="119"/>
                    </a:cubicBezTo>
                    <a:cubicBezTo>
                      <a:pt x="38" y="120"/>
                      <a:pt x="38" y="121"/>
                      <a:pt x="39" y="123"/>
                    </a:cubicBezTo>
                    <a:cubicBezTo>
                      <a:pt x="33" y="123"/>
                      <a:pt x="8" y="97"/>
                      <a:pt x="0" y="80"/>
                    </a:cubicBezTo>
                    <a:cubicBezTo>
                      <a:pt x="2" y="80"/>
                      <a:pt x="4" y="81"/>
                      <a:pt x="5" y="82"/>
                    </a:cubicBezTo>
                    <a:cubicBezTo>
                      <a:pt x="11" y="88"/>
                      <a:pt x="16" y="88"/>
                      <a:pt x="23" y="82"/>
                    </a:cubicBezTo>
                    <a:cubicBezTo>
                      <a:pt x="42" y="65"/>
                      <a:pt x="61" y="48"/>
                      <a:pt x="80" y="31"/>
                    </a:cubicBezTo>
                    <a:cubicBezTo>
                      <a:pt x="73" y="20"/>
                      <a:pt x="62" y="18"/>
                      <a:pt x="45" y="25"/>
                    </a:cubicBezTo>
                    <a:cubicBezTo>
                      <a:pt x="42" y="26"/>
                      <a:pt x="39" y="25"/>
                      <a:pt x="36" y="25"/>
                    </a:cubicBezTo>
                    <a:cubicBezTo>
                      <a:pt x="36" y="24"/>
                      <a:pt x="36" y="23"/>
                      <a:pt x="36" y="22"/>
                    </a:cubicBezTo>
                    <a:cubicBezTo>
                      <a:pt x="44" y="15"/>
                      <a:pt x="53" y="8"/>
                      <a:pt x="62" y="0"/>
                    </a:cubicBezTo>
                    <a:cubicBezTo>
                      <a:pt x="73" y="12"/>
                      <a:pt x="83" y="23"/>
                      <a:pt x="94" y="35"/>
                    </a:cubicBezTo>
                    <a:cubicBezTo>
                      <a:pt x="104" y="47"/>
                      <a:pt x="115" y="59"/>
                      <a:pt x="126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25"/>
              <p:cNvSpPr/>
              <p:nvPr/>
            </p:nvSpPr>
            <p:spPr bwMode="auto">
              <a:xfrm>
                <a:off x="5484813" y="5014913"/>
                <a:ext cx="252413" cy="282575"/>
              </a:xfrm>
              <a:custGeom>
                <a:avLst/>
                <a:gdLst>
                  <a:gd name="T0" fmla="*/ 39 w 100"/>
                  <a:gd name="T1" fmla="*/ 11 h 112"/>
                  <a:gd name="T2" fmla="*/ 16 w 100"/>
                  <a:gd name="T3" fmla="*/ 19 h 112"/>
                  <a:gd name="T4" fmla="*/ 0 w 100"/>
                  <a:gd name="T5" fmla="*/ 36 h 112"/>
                  <a:gd name="T6" fmla="*/ 4 w 100"/>
                  <a:gd name="T7" fmla="*/ 0 h 112"/>
                  <a:gd name="T8" fmla="*/ 100 w 100"/>
                  <a:gd name="T9" fmla="*/ 11 h 112"/>
                  <a:gd name="T10" fmla="*/ 97 w 100"/>
                  <a:gd name="T11" fmla="*/ 42 h 112"/>
                  <a:gd name="T12" fmla="*/ 94 w 100"/>
                  <a:gd name="T13" fmla="*/ 46 h 112"/>
                  <a:gd name="T14" fmla="*/ 90 w 100"/>
                  <a:gd name="T15" fmla="*/ 42 h 112"/>
                  <a:gd name="T16" fmla="*/ 84 w 100"/>
                  <a:gd name="T17" fmla="*/ 26 h 112"/>
                  <a:gd name="T18" fmla="*/ 63 w 100"/>
                  <a:gd name="T19" fmla="*/ 13 h 112"/>
                  <a:gd name="T20" fmla="*/ 56 w 100"/>
                  <a:gd name="T21" fmla="*/ 81 h 112"/>
                  <a:gd name="T22" fmla="*/ 55 w 100"/>
                  <a:gd name="T23" fmla="*/ 86 h 112"/>
                  <a:gd name="T24" fmla="*/ 67 w 100"/>
                  <a:gd name="T25" fmla="*/ 106 h 112"/>
                  <a:gd name="T26" fmla="*/ 69 w 100"/>
                  <a:gd name="T27" fmla="*/ 107 h 112"/>
                  <a:gd name="T28" fmla="*/ 12 w 100"/>
                  <a:gd name="T29" fmla="*/ 101 h 112"/>
                  <a:gd name="T30" fmla="*/ 13 w 100"/>
                  <a:gd name="T31" fmla="*/ 100 h 112"/>
                  <a:gd name="T32" fmla="*/ 31 w 100"/>
                  <a:gd name="T33" fmla="*/ 81 h 112"/>
                  <a:gd name="T34" fmla="*/ 38 w 100"/>
                  <a:gd name="T35" fmla="*/ 22 h 112"/>
                  <a:gd name="T36" fmla="*/ 39 w 100"/>
                  <a:gd name="T37" fmla="*/ 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112">
                    <a:moveTo>
                      <a:pt x="39" y="11"/>
                    </a:moveTo>
                    <a:cubicBezTo>
                      <a:pt x="29" y="9"/>
                      <a:pt x="22" y="13"/>
                      <a:pt x="16" y="19"/>
                    </a:cubicBezTo>
                    <a:cubicBezTo>
                      <a:pt x="10" y="23"/>
                      <a:pt x="11" y="34"/>
                      <a:pt x="0" y="36"/>
                    </a:cubicBezTo>
                    <a:cubicBezTo>
                      <a:pt x="1" y="23"/>
                      <a:pt x="3" y="12"/>
                      <a:pt x="4" y="0"/>
                    </a:cubicBezTo>
                    <a:cubicBezTo>
                      <a:pt x="36" y="3"/>
                      <a:pt x="67" y="7"/>
                      <a:pt x="100" y="11"/>
                    </a:cubicBezTo>
                    <a:cubicBezTo>
                      <a:pt x="99" y="22"/>
                      <a:pt x="98" y="32"/>
                      <a:pt x="97" y="42"/>
                    </a:cubicBezTo>
                    <a:cubicBezTo>
                      <a:pt x="97" y="44"/>
                      <a:pt x="95" y="45"/>
                      <a:pt x="94" y="46"/>
                    </a:cubicBezTo>
                    <a:cubicBezTo>
                      <a:pt x="92" y="45"/>
                      <a:pt x="90" y="44"/>
                      <a:pt x="90" y="42"/>
                    </a:cubicBezTo>
                    <a:cubicBezTo>
                      <a:pt x="87" y="37"/>
                      <a:pt x="86" y="31"/>
                      <a:pt x="84" y="26"/>
                    </a:cubicBezTo>
                    <a:cubicBezTo>
                      <a:pt x="80" y="18"/>
                      <a:pt x="73" y="14"/>
                      <a:pt x="63" y="13"/>
                    </a:cubicBezTo>
                    <a:cubicBezTo>
                      <a:pt x="61" y="36"/>
                      <a:pt x="58" y="58"/>
                      <a:pt x="56" y="81"/>
                    </a:cubicBezTo>
                    <a:cubicBezTo>
                      <a:pt x="56" y="82"/>
                      <a:pt x="56" y="84"/>
                      <a:pt x="55" y="86"/>
                    </a:cubicBezTo>
                    <a:cubicBezTo>
                      <a:pt x="53" y="100"/>
                      <a:pt x="53" y="100"/>
                      <a:pt x="67" y="106"/>
                    </a:cubicBezTo>
                    <a:cubicBezTo>
                      <a:pt x="68" y="106"/>
                      <a:pt x="68" y="107"/>
                      <a:pt x="69" y="107"/>
                    </a:cubicBezTo>
                    <a:cubicBezTo>
                      <a:pt x="64" y="112"/>
                      <a:pt x="16" y="106"/>
                      <a:pt x="12" y="101"/>
                    </a:cubicBezTo>
                    <a:cubicBezTo>
                      <a:pt x="12" y="100"/>
                      <a:pt x="12" y="100"/>
                      <a:pt x="13" y="100"/>
                    </a:cubicBezTo>
                    <a:cubicBezTo>
                      <a:pt x="30" y="98"/>
                      <a:pt x="29" y="98"/>
                      <a:pt x="31" y="81"/>
                    </a:cubicBezTo>
                    <a:cubicBezTo>
                      <a:pt x="33" y="61"/>
                      <a:pt x="36" y="42"/>
                      <a:pt x="38" y="22"/>
                    </a:cubicBezTo>
                    <a:cubicBezTo>
                      <a:pt x="38" y="18"/>
                      <a:pt x="38" y="15"/>
                      <a:pt x="3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6"/>
              <p:cNvSpPr/>
              <p:nvPr/>
            </p:nvSpPr>
            <p:spPr bwMode="auto">
              <a:xfrm>
                <a:off x="7454900" y="3878263"/>
                <a:ext cx="315913" cy="282575"/>
              </a:xfrm>
              <a:custGeom>
                <a:avLst/>
                <a:gdLst>
                  <a:gd name="T0" fmla="*/ 20 w 125"/>
                  <a:gd name="T1" fmla="*/ 58 h 112"/>
                  <a:gd name="T2" fmla="*/ 30 w 125"/>
                  <a:gd name="T3" fmla="*/ 93 h 112"/>
                  <a:gd name="T4" fmla="*/ 34 w 125"/>
                  <a:gd name="T5" fmla="*/ 101 h 112"/>
                  <a:gd name="T6" fmla="*/ 31 w 125"/>
                  <a:gd name="T7" fmla="*/ 103 h 112"/>
                  <a:gd name="T8" fmla="*/ 0 w 125"/>
                  <a:gd name="T9" fmla="*/ 88 h 112"/>
                  <a:gd name="T10" fmla="*/ 40 w 125"/>
                  <a:gd name="T11" fmla="*/ 0 h 112"/>
                  <a:gd name="T12" fmla="*/ 72 w 125"/>
                  <a:gd name="T13" fmla="*/ 14 h 112"/>
                  <a:gd name="T14" fmla="*/ 72 w 125"/>
                  <a:gd name="T15" fmla="*/ 17 h 112"/>
                  <a:gd name="T16" fmla="*/ 63 w 125"/>
                  <a:gd name="T17" fmla="*/ 19 h 112"/>
                  <a:gd name="T18" fmla="*/ 31 w 125"/>
                  <a:gd name="T19" fmla="*/ 36 h 112"/>
                  <a:gd name="T20" fmla="*/ 71 w 125"/>
                  <a:gd name="T21" fmla="*/ 54 h 112"/>
                  <a:gd name="T22" fmla="*/ 102 w 125"/>
                  <a:gd name="T23" fmla="*/ 68 h 112"/>
                  <a:gd name="T24" fmla="*/ 118 w 125"/>
                  <a:gd name="T25" fmla="*/ 63 h 112"/>
                  <a:gd name="T26" fmla="*/ 123 w 125"/>
                  <a:gd name="T27" fmla="*/ 59 h 112"/>
                  <a:gd name="T28" fmla="*/ 125 w 125"/>
                  <a:gd name="T29" fmla="*/ 61 h 112"/>
                  <a:gd name="T30" fmla="*/ 101 w 125"/>
                  <a:gd name="T31" fmla="*/ 112 h 112"/>
                  <a:gd name="T32" fmla="*/ 97 w 125"/>
                  <a:gd name="T33" fmla="*/ 111 h 112"/>
                  <a:gd name="T34" fmla="*/ 99 w 125"/>
                  <a:gd name="T35" fmla="*/ 103 h 112"/>
                  <a:gd name="T36" fmla="*/ 94 w 125"/>
                  <a:gd name="T37" fmla="*/ 92 h 112"/>
                  <a:gd name="T38" fmla="*/ 20 w 125"/>
                  <a:gd name="T39" fmla="*/ 5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112">
                    <a:moveTo>
                      <a:pt x="20" y="58"/>
                    </a:moveTo>
                    <a:cubicBezTo>
                      <a:pt x="14" y="73"/>
                      <a:pt x="20" y="84"/>
                      <a:pt x="30" y="93"/>
                    </a:cubicBezTo>
                    <a:cubicBezTo>
                      <a:pt x="32" y="95"/>
                      <a:pt x="33" y="99"/>
                      <a:pt x="34" y="101"/>
                    </a:cubicBezTo>
                    <a:cubicBezTo>
                      <a:pt x="33" y="102"/>
                      <a:pt x="32" y="102"/>
                      <a:pt x="31" y="103"/>
                    </a:cubicBezTo>
                    <a:cubicBezTo>
                      <a:pt x="21" y="98"/>
                      <a:pt x="11" y="93"/>
                      <a:pt x="0" y="88"/>
                    </a:cubicBezTo>
                    <a:cubicBezTo>
                      <a:pt x="13" y="59"/>
                      <a:pt x="26" y="30"/>
                      <a:pt x="40" y="0"/>
                    </a:cubicBezTo>
                    <a:cubicBezTo>
                      <a:pt x="51" y="5"/>
                      <a:pt x="61" y="10"/>
                      <a:pt x="72" y="14"/>
                    </a:cubicBezTo>
                    <a:cubicBezTo>
                      <a:pt x="72" y="15"/>
                      <a:pt x="72" y="16"/>
                      <a:pt x="72" y="17"/>
                    </a:cubicBezTo>
                    <a:cubicBezTo>
                      <a:pt x="69" y="18"/>
                      <a:pt x="66" y="19"/>
                      <a:pt x="63" y="19"/>
                    </a:cubicBezTo>
                    <a:cubicBezTo>
                      <a:pt x="46" y="18"/>
                      <a:pt x="38" y="22"/>
                      <a:pt x="31" y="36"/>
                    </a:cubicBezTo>
                    <a:cubicBezTo>
                      <a:pt x="44" y="42"/>
                      <a:pt x="58" y="48"/>
                      <a:pt x="71" y="54"/>
                    </a:cubicBezTo>
                    <a:cubicBezTo>
                      <a:pt x="81" y="59"/>
                      <a:pt x="92" y="63"/>
                      <a:pt x="102" y="68"/>
                    </a:cubicBezTo>
                    <a:cubicBezTo>
                      <a:pt x="109" y="72"/>
                      <a:pt x="114" y="70"/>
                      <a:pt x="118" y="63"/>
                    </a:cubicBezTo>
                    <a:cubicBezTo>
                      <a:pt x="119" y="62"/>
                      <a:pt x="121" y="60"/>
                      <a:pt x="123" y="59"/>
                    </a:cubicBezTo>
                    <a:cubicBezTo>
                      <a:pt x="123" y="60"/>
                      <a:pt x="124" y="60"/>
                      <a:pt x="125" y="61"/>
                    </a:cubicBezTo>
                    <a:cubicBezTo>
                      <a:pt x="117" y="78"/>
                      <a:pt x="109" y="95"/>
                      <a:pt x="101" y="112"/>
                    </a:cubicBezTo>
                    <a:cubicBezTo>
                      <a:pt x="101" y="112"/>
                      <a:pt x="98" y="112"/>
                      <a:pt x="97" y="111"/>
                    </a:cubicBezTo>
                    <a:cubicBezTo>
                      <a:pt x="98" y="108"/>
                      <a:pt x="100" y="105"/>
                      <a:pt x="99" y="103"/>
                    </a:cubicBezTo>
                    <a:cubicBezTo>
                      <a:pt x="99" y="99"/>
                      <a:pt x="97" y="93"/>
                      <a:pt x="94" y="92"/>
                    </a:cubicBezTo>
                    <a:cubicBezTo>
                      <a:pt x="70" y="80"/>
                      <a:pt x="46" y="69"/>
                      <a:pt x="2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7"/>
              <p:cNvSpPr/>
              <p:nvPr/>
            </p:nvSpPr>
            <p:spPr bwMode="auto">
              <a:xfrm>
                <a:off x="7308850" y="2306638"/>
                <a:ext cx="269875" cy="209550"/>
              </a:xfrm>
              <a:custGeom>
                <a:avLst/>
                <a:gdLst>
                  <a:gd name="T0" fmla="*/ 91 w 107"/>
                  <a:gd name="T1" fmla="*/ 26 h 83"/>
                  <a:gd name="T2" fmla="*/ 69 w 107"/>
                  <a:gd name="T3" fmla="*/ 11 h 83"/>
                  <a:gd name="T4" fmla="*/ 64 w 107"/>
                  <a:gd name="T5" fmla="*/ 3 h 83"/>
                  <a:gd name="T6" fmla="*/ 73 w 107"/>
                  <a:gd name="T7" fmla="*/ 4 h 83"/>
                  <a:gd name="T8" fmla="*/ 101 w 107"/>
                  <a:gd name="T9" fmla="*/ 24 h 83"/>
                  <a:gd name="T10" fmla="*/ 105 w 107"/>
                  <a:gd name="T11" fmla="*/ 33 h 83"/>
                  <a:gd name="T12" fmla="*/ 97 w 107"/>
                  <a:gd name="T13" fmla="*/ 41 h 83"/>
                  <a:gd name="T14" fmla="*/ 79 w 107"/>
                  <a:gd name="T15" fmla="*/ 34 h 83"/>
                  <a:gd name="T16" fmla="*/ 84 w 107"/>
                  <a:gd name="T17" fmla="*/ 53 h 83"/>
                  <a:gd name="T18" fmla="*/ 94 w 107"/>
                  <a:gd name="T19" fmla="*/ 63 h 83"/>
                  <a:gd name="T20" fmla="*/ 89 w 107"/>
                  <a:gd name="T21" fmla="*/ 79 h 83"/>
                  <a:gd name="T22" fmla="*/ 77 w 107"/>
                  <a:gd name="T23" fmla="*/ 74 h 83"/>
                  <a:gd name="T24" fmla="*/ 72 w 107"/>
                  <a:gd name="T25" fmla="*/ 67 h 83"/>
                  <a:gd name="T26" fmla="*/ 58 w 107"/>
                  <a:gd name="T27" fmla="*/ 62 h 83"/>
                  <a:gd name="T28" fmla="*/ 25 w 107"/>
                  <a:gd name="T29" fmla="*/ 65 h 83"/>
                  <a:gd name="T30" fmla="*/ 12 w 107"/>
                  <a:gd name="T31" fmla="*/ 59 h 83"/>
                  <a:gd name="T32" fmla="*/ 1 w 107"/>
                  <a:gd name="T33" fmla="*/ 22 h 83"/>
                  <a:gd name="T34" fmla="*/ 4 w 107"/>
                  <a:gd name="T35" fmla="*/ 16 h 83"/>
                  <a:gd name="T36" fmla="*/ 11 w 107"/>
                  <a:gd name="T37" fmla="*/ 35 h 83"/>
                  <a:gd name="T38" fmla="*/ 35 w 107"/>
                  <a:gd name="T39" fmla="*/ 50 h 83"/>
                  <a:gd name="T40" fmla="*/ 50 w 107"/>
                  <a:gd name="T41" fmla="*/ 47 h 83"/>
                  <a:gd name="T42" fmla="*/ 51 w 107"/>
                  <a:gd name="T43" fmla="*/ 44 h 83"/>
                  <a:gd name="T44" fmla="*/ 34 w 107"/>
                  <a:gd name="T45" fmla="*/ 30 h 83"/>
                  <a:gd name="T46" fmla="*/ 38 w 107"/>
                  <a:gd name="T47" fmla="*/ 0 h 83"/>
                  <a:gd name="T48" fmla="*/ 64 w 107"/>
                  <a:gd name="T49" fmla="*/ 33 h 83"/>
                  <a:gd name="T50" fmla="*/ 90 w 107"/>
                  <a:gd name="T51" fmla="*/ 28 h 83"/>
                  <a:gd name="T52" fmla="*/ 91 w 107"/>
                  <a:gd name="T53" fmla="*/ 2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" h="83">
                    <a:moveTo>
                      <a:pt x="91" y="26"/>
                    </a:moveTo>
                    <a:cubicBezTo>
                      <a:pt x="84" y="21"/>
                      <a:pt x="76" y="16"/>
                      <a:pt x="69" y="11"/>
                    </a:cubicBezTo>
                    <a:cubicBezTo>
                      <a:pt x="67" y="9"/>
                      <a:pt x="66" y="6"/>
                      <a:pt x="64" y="3"/>
                    </a:cubicBezTo>
                    <a:cubicBezTo>
                      <a:pt x="67" y="4"/>
                      <a:pt x="71" y="3"/>
                      <a:pt x="73" y="4"/>
                    </a:cubicBezTo>
                    <a:cubicBezTo>
                      <a:pt x="83" y="10"/>
                      <a:pt x="92" y="17"/>
                      <a:pt x="101" y="24"/>
                    </a:cubicBezTo>
                    <a:cubicBezTo>
                      <a:pt x="103" y="26"/>
                      <a:pt x="105" y="30"/>
                      <a:pt x="105" y="33"/>
                    </a:cubicBezTo>
                    <a:cubicBezTo>
                      <a:pt x="107" y="39"/>
                      <a:pt x="103" y="43"/>
                      <a:pt x="97" y="41"/>
                    </a:cubicBezTo>
                    <a:cubicBezTo>
                      <a:pt x="91" y="39"/>
                      <a:pt x="85" y="37"/>
                      <a:pt x="79" y="34"/>
                    </a:cubicBezTo>
                    <a:cubicBezTo>
                      <a:pt x="75" y="43"/>
                      <a:pt x="79" y="48"/>
                      <a:pt x="84" y="53"/>
                    </a:cubicBezTo>
                    <a:cubicBezTo>
                      <a:pt x="88" y="56"/>
                      <a:pt x="92" y="59"/>
                      <a:pt x="94" y="63"/>
                    </a:cubicBezTo>
                    <a:cubicBezTo>
                      <a:pt x="97" y="69"/>
                      <a:pt x="94" y="75"/>
                      <a:pt x="89" y="79"/>
                    </a:cubicBezTo>
                    <a:cubicBezTo>
                      <a:pt x="83" y="83"/>
                      <a:pt x="80" y="77"/>
                      <a:pt x="77" y="74"/>
                    </a:cubicBezTo>
                    <a:cubicBezTo>
                      <a:pt x="76" y="72"/>
                      <a:pt x="74" y="69"/>
                      <a:pt x="72" y="67"/>
                    </a:cubicBezTo>
                    <a:cubicBezTo>
                      <a:pt x="69" y="61"/>
                      <a:pt x="64" y="61"/>
                      <a:pt x="58" y="62"/>
                    </a:cubicBezTo>
                    <a:cubicBezTo>
                      <a:pt x="47" y="64"/>
                      <a:pt x="36" y="65"/>
                      <a:pt x="25" y="65"/>
                    </a:cubicBezTo>
                    <a:cubicBezTo>
                      <a:pt x="21" y="65"/>
                      <a:pt x="15" y="63"/>
                      <a:pt x="12" y="59"/>
                    </a:cubicBezTo>
                    <a:cubicBezTo>
                      <a:pt x="3" y="49"/>
                      <a:pt x="1" y="36"/>
                      <a:pt x="1" y="22"/>
                    </a:cubicBezTo>
                    <a:cubicBezTo>
                      <a:pt x="0" y="21"/>
                      <a:pt x="2" y="20"/>
                      <a:pt x="4" y="16"/>
                    </a:cubicBezTo>
                    <a:cubicBezTo>
                      <a:pt x="7" y="24"/>
                      <a:pt x="9" y="29"/>
                      <a:pt x="11" y="35"/>
                    </a:cubicBezTo>
                    <a:cubicBezTo>
                      <a:pt x="16" y="49"/>
                      <a:pt x="19" y="52"/>
                      <a:pt x="35" y="50"/>
                    </a:cubicBezTo>
                    <a:cubicBezTo>
                      <a:pt x="40" y="50"/>
                      <a:pt x="45" y="48"/>
                      <a:pt x="50" y="47"/>
                    </a:cubicBezTo>
                    <a:cubicBezTo>
                      <a:pt x="50" y="46"/>
                      <a:pt x="50" y="45"/>
                      <a:pt x="51" y="44"/>
                    </a:cubicBezTo>
                    <a:cubicBezTo>
                      <a:pt x="45" y="40"/>
                      <a:pt x="39" y="35"/>
                      <a:pt x="34" y="30"/>
                    </a:cubicBezTo>
                    <a:cubicBezTo>
                      <a:pt x="24" y="20"/>
                      <a:pt x="25" y="8"/>
                      <a:pt x="38" y="0"/>
                    </a:cubicBezTo>
                    <a:cubicBezTo>
                      <a:pt x="44" y="13"/>
                      <a:pt x="50" y="25"/>
                      <a:pt x="64" y="33"/>
                    </a:cubicBezTo>
                    <a:cubicBezTo>
                      <a:pt x="69" y="13"/>
                      <a:pt x="81" y="29"/>
                      <a:pt x="90" y="28"/>
                    </a:cubicBezTo>
                    <a:cubicBezTo>
                      <a:pt x="90" y="27"/>
                      <a:pt x="91" y="27"/>
                      <a:pt x="9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8"/>
              <p:cNvSpPr/>
              <p:nvPr/>
            </p:nvSpPr>
            <p:spPr bwMode="auto">
              <a:xfrm>
                <a:off x="3978275" y="4043363"/>
                <a:ext cx="325438" cy="315913"/>
              </a:xfrm>
              <a:custGeom>
                <a:avLst/>
                <a:gdLst>
                  <a:gd name="T0" fmla="*/ 111 w 129"/>
                  <a:gd name="T1" fmla="*/ 60 h 125"/>
                  <a:gd name="T2" fmla="*/ 129 w 129"/>
                  <a:gd name="T3" fmla="*/ 92 h 125"/>
                  <a:gd name="T4" fmla="*/ 127 w 129"/>
                  <a:gd name="T5" fmla="*/ 93 h 125"/>
                  <a:gd name="T6" fmla="*/ 122 w 129"/>
                  <a:gd name="T7" fmla="*/ 91 h 125"/>
                  <a:gd name="T8" fmla="*/ 104 w 129"/>
                  <a:gd name="T9" fmla="*/ 90 h 125"/>
                  <a:gd name="T10" fmla="*/ 63 w 129"/>
                  <a:gd name="T11" fmla="*/ 114 h 125"/>
                  <a:gd name="T12" fmla="*/ 17 w 129"/>
                  <a:gd name="T13" fmla="*/ 104 h 125"/>
                  <a:gd name="T14" fmla="*/ 11 w 129"/>
                  <a:gd name="T15" fmla="*/ 92 h 125"/>
                  <a:gd name="T16" fmla="*/ 25 w 129"/>
                  <a:gd name="T17" fmla="*/ 46 h 125"/>
                  <a:gd name="T18" fmla="*/ 68 w 129"/>
                  <a:gd name="T19" fmla="*/ 22 h 125"/>
                  <a:gd name="T20" fmla="*/ 74 w 129"/>
                  <a:gd name="T21" fmla="*/ 6 h 125"/>
                  <a:gd name="T22" fmla="*/ 74 w 129"/>
                  <a:gd name="T23" fmla="*/ 1 h 125"/>
                  <a:gd name="T24" fmla="*/ 77 w 129"/>
                  <a:gd name="T25" fmla="*/ 0 h 125"/>
                  <a:gd name="T26" fmla="*/ 103 w 129"/>
                  <a:gd name="T27" fmla="*/ 47 h 125"/>
                  <a:gd name="T28" fmla="*/ 97 w 129"/>
                  <a:gd name="T29" fmla="*/ 46 h 125"/>
                  <a:gd name="T30" fmla="*/ 76 w 129"/>
                  <a:gd name="T31" fmla="*/ 43 h 125"/>
                  <a:gd name="T32" fmla="*/ 31 w 129"/>
                  <a:gd name="T33" fmla="*/ 69 h 125"/>
                  <a:gd name="T34" fmla="*/ 21 w 129"/>
                  <a:gd name="T35" fmla="*/ 100 h 125"/>
                  <a:gd name="T36" fmla="*/ 53 w 129"/>
                  <a:gd name="T37" fmla="*/ 111 h 125"/>
                  <a:gd name="T38" fmla="*/ 104 w 129"/>
                  <a:gd name="T39" fmla="*/ 82 h 125"/>
                  <a:gd name="T40" fmla="*/ 108 w 129"/>
                  <a:gd name="T41" fmla="*/ 68 h 125"/>
                  <a:gd name="T42" fmla="*/ 108 w 129"/>
                  <a:gd name="T43" fmla="*/ 61 h 125"/>
                  <a:gd name="T44" fmla="*/ 111 w 129"/>
                  <a:gd name="T45" fmla="*/ 6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9" h="125">
                    <a:moveTo>
                      <a:pt x="111" y="60"/>
                    </a:moveTo>
                    <a:cubicBezTo>
                      <a:pt x="117" y="70"/>
                      <a:pt x="123" y="81"/>
                      <a:pt x="129" y="92"/>
                    </a:cubicBezTo>
                    <a:cubicBezTo>
                      <a:pt x="128" y="92"/>
                      <a:pt x="128" y="93"/>
                      <a:pt x="127" y="93"/>
                    </a:cubicBezTo>
                    <a:cubicBezTo>
                      <a:pt x="126" y="93"/>
                      <a:pt x="123" y="93"/>
                      <a:pt x="122" y="91"/>
                    </a:cubicBezTo>
                    <a:cubicBezTo>
                      <a:pt x="116" y="85"/>
                      <a:pt x="111" y="86"/>
                      <a:pt x="104" y="90"/>
                    </a:cubicBezTo>
                    <a:cubicBezTo>
                      <a:pt x="90" y="98"/>
                      <a:pt x="77" y="106"/>
                      <a:pt x="63" y="114"/>
                    </a:cubicBezTo>
                    <a:cubicBezTo>
                      <a:pt x="44" y="125"/>
                      <a:pt x="30" y="122"/>
                      <a:pt x="17" y="104"/>
                    </a:cubicBezTo>
                    <a:cubicBezTo>
                      <a:pt x="15" y="100"/>
                      <a:pt x="12" y="96"/>
                      <a:pt x="11" y="92"/>
                    </a:cubicBezTo>
                    <a:cubicBezTo>
                      <a:pt x="0" y="70"/>
                      <a:pt x="4" y="58"/>
                      <a:pt x="25" y="46"/>
                    </a:cubicBezTo>
                    <a:cubicBezTo>
                      <a:pt x="39" y="38"/>
                      <a:pt x="54" y="30"/>
                      <a:pt x="68" y="22"/>
                    </a:cubicBezTo>
                    <a:cubicBezTo>
                      <a:pt x="75" y="18"/>
                      <a:pt x="78" y="14"/>
                      <a:pt x="74" y="6"/>
                    </a:cubicBezTo>
                    <a:cubicBezTo>
                      <a:pt x="73" y="5"/>
                      <a:pt x="74" y="3"/>
                      <a:pt x="74" y="1"/>
                    </a:cubicBezTo>
                    <a:cubicBezTo>
                      <a:pt x="75" y="1"/>
                      <a:pt x="76" y="1"/>
                      <a:pt x="77" y="0"/>
                    </a:cubicBezTo>
                    <a:cubicBezTo>
                      <a:pt x="85" y="15"/>
                      <a:pt x="94" y="30"/>
                      <a:pt x="103" y="47"/>
                    </a:cubicBezTo>
                    <a:cubicBezTo>
                      <a:pt x="99" y="46"/>
                      <a:pt x="97" y="47"/>
                      <a:pt x="97" y="46"/>
                    </a:cubicBezTo>
                    <a:cubicBezTo>
                      <a:pt x="91" y="36"/>
                      <a:pt x="84" y="38"/>
                      <a:pt x="76" y="43"/>
                    </a:cubicBezTo>
                    <a:cubicBezTo>
                      <a:pt x="61" y="52"/>
                      <a:pt x="46" y="60"/>
                      <a:pt x="31" y="69"/>
                    </a:cubicBezTo>
                    <a:cubicBezTo>
                      <a:pt x="17" y="77"/>
                      <a:pt x="14" y="87"/>
                      <a:pt x="21" y="100"/>
                    </a:cubicBezTo>
                    <a:cubicBezTo>
                      <a:pt x="28" y="114"/>
                      <a:pt x="40" y="118"/>
                      <a:pt x="53" y="111"/>
                    </a:cubicBezTo>
                    <a:cubicBezTo>
                      <a:pt x="71" y="102"/>
                      <a:pt x="87" y="92"/>
                      <a:pt x="104" y="82"/>
                    </a:cubicBezTo>
                    <a:cubicBezTo>
                      <a:pt x="110" y="79"/>
                      <a:pt x="109" y="74"/>
                      <a:pt x="108" y="68"/>
                    </a:cubicBezTo>
                    <a:cubicBezTo>
                      <a:pt x="108" y="66"/>
                      <a:pt x="108" y="63"/>
                      <a:pt x="108" y="61"/>
                    </a:cubicBezTo>
                    <a:cubicBezTo>
                      <a:pt x="109" y="60"/>
                      <a:pt x="110" y="60"/>
                      <a:pt x="11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9"/>
              <p:cNvSpPr/>
              <p:nvPr/>
            </p:nvSpPr>
            <p:spPr bwMode="auto">
              <a:xfrm>
                <a:off x="7570788" y="3622675"/>
                <a:ext cx="304800" cy="268288"/>
              </a:xfrm>
              <a:custGeom>
                <a:avLst/>
                <a:gdLst>
                  <a:gd name="T0" fmla="*/ 120 w 120"/>
                  <a:gd name="T1" fmla="*/ 53 h 106"/>
                  <a:gd name="T2" fmla="*/ 104 w 120"/>
                  <a:gd name="T3" fmla="*/ 106 h 106"/>
                  <a:gd name="T4" fmla="*/ 101 w 120"/>
                  <a:gd name="T5" fmla="*/ 106 h 106"/>
                  <a:gd name="T6" fmla="*/ 100 w 120"/>
                  <a:gd name="T7" fmla="*/ 101 h 106"/>
                  <a:gd name="T8" fmla="*/ 90 w 120"/>
                  <a:gd name="T9" fmla="*/ 84 h 106"/>
                  <a:gd name="T10" fmla="*/ 30 w 120"/>
                  <a:gd name="T11" fmla="*/ 85 h 106"/>
                  <a:gd name="T12" fmla="*/ 0 w 120"/>
                  <a:gd name="T13" fmla="*/ 94 h 106"/>
                  <a:gd name="T14" fmla="*/ 14 w 120"/>
                  <a:gd name="T15" fmla="*/ 49 h 106"/>
                  <a:gd name="T16" fmla="*/ 17 w 120"/>
                  <a:gd name="T17" fmla="*/ 49 h 106"/>
                  <a:gd name="T18" fmla="*/ 18 w 120"/>
                  <a:gd name="T19" fmla="*/ 55 h 106"/>
                  <a:gd name="T20" fmla="*/ 25 w 120"/>
                  <a:gd name="T21" fmla="*/ 62 h 106"/>
                  <a:gd name="T22" fmla="*/ 64 w 120"/>
                  <a:gd name="T23" fmla="*/ 56 h 106"/>
                  <a:gd name="T24" fmla="*/ 38 w 120"/>
                  <a:gd name="T25" fmla="*/ 31 h 106"/>
                  <a:gd name="T26" fmla="*/ 24 w 120"/>
                  <a:gd name="T27" fmla="*/ 34 h 106"/>
                  <a:gd name="T28" fmla="*/ 20 w 120"/>
                  <a:gd name="T29" fmla="*/ 38 h 106"/>
                  <a:gd name="T30" fmla="*/ 29 w 120"/>
                  <a:gd name="T31" fmla="*/ 0 h 106"/>
                  <a:gd name="T32" fmla="*/ 33 w 120"/>
                  <a:gd name="T33" fmla="*/ 5 h 106"/>
                  <a:gd name="T34" fmla="*/ 42 w 120"/>
                  <a:gd name="T35" fmla="*/ 25 h 106"/>
                  <a:gd name="T36" fmla="*/ 58 w 120"/>
                  <a:gd name="T37" fmla="*/ 40 h 106"/>
                  <a:gd name="T38" fmla="*/ 98 w 120"/>
                  <a:gd name="T39" fmla="*/ 63 h 106"/>
                  <a:gd name="T40" fmla="*/ 114 w 120"/>
                  <a:gd name="T41" fmla="*/ 56 h 106"/>
                  <a:gd name="T42" fmla="*/ 118 w 120"/>
                  <a:gd name="T43" fmla="*/ 51 h 106"/>
                  <a:gd name="T44" fmla="*/ 120 w 120"/>
                  <a:gd name="T45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0" h="106">
                    <a:moveTo>
                      <a:pt x="120" y="53"/>
                    </a:moveTo>
                    <a:cubicBezTo>
                      <a:pt x="115" y="71"/>
                      <a:pt x="109" y="88"/>
                      <a:pt x="104" y="106"/>
                    </a:cubicBezTo>
                    <a:cubicBezTo>
                      <a:pt x="103" y="106"/>
                      <a:pt x="102" y="106"/>
                      <a:pt x="101" y="106"/>
                    </a:cubicBezTo>
                    <a:cubicBezTo>
                      <a:pt x="101" y="104"/>
                      <a:pt x="100" y="102"/>
                      <a:pt x="100" y="101"/>
                    </a:cubicBezTo>
                    <a:cubicBezTo>
                      <a:pt x="102" y="89"/>
                      <a:pt x="100" y="89"/>
                      <a:pt x="90" y="84"/>
                    </a:cubicBezTo>
                    <a:cubicBezTo>
                      <a:pt x="70" y="75"/>
                      <a:pt x="50" y="81"/>
                      <a:pt x="30" y="85"/>
                    </a:cubicBezTo>
                    <a:cubicBezTo>
                      <a:pt x="20" y="86"/>
                      <a:pt x="11" y="91"/>
                      <a:pt x="0" y="94"/>
                    </a:cubicBezTo>
                    <a:cubicBezTo>
                      <a:pt x="5" y="80"/>
                      <a:pt x="9" y="64"/>
                      <a:pt x="14" y="49"/>
                    </a:cubicBezTo>
                    <a:cubicBezTo>
                      <a:pt x="15" y="49"/>
                      <a:pt x="16" y="49"/>
                      <a:pt x="17" y="49"/>
                    </a:cubicBezTo>
                    <a:cubicBezTo>
                      <a:pt x="17" y="51"/>
                      <a:pt x="18" y="53"/>
                      <a:pt x="18" y="55"/>
                    </a:cubicBezTo>
                    <a:cubicBezTo>
                      <a:pt x="17" y="61"/>
                      <a:pt x="20" y="63"/>
                      <a:pt x="25" y="62"/>
                    </a:cubicBezTo>
                    <a:cubicBezTo>
                      <a:pt x="37" y="60"/>
                      <a:pt x="49" y="58"/>
                      <a:pt x="64" y="56"/>
                    </a:cubicBezTo>
                    <a:cubicBezTo>
                      <a:pt x="54" y="47"/>
                      <a:pt x="46" y="39"/>
                      <a:pt x="38" y="31"/>
                    </a:cubicBezTo>
                    <a:cubicBezTo>
                      <a:pt x="32" y="26"/>
                      <a:pt x="27" y="28"/>
                      <a:pt x="24" y="34"/>
                    </a:cubicBezTo>
                    <a:cubicBezTo>
                      <a:pt x="23" y="36"/>
                      <a:pt x="22" y="37"/>
                      <a:pt x="20" y="38"/>
                    </a:cubicBezTo>
                    <a:cubicBezTo>
                      <a:pt x="20" y="25"/>
                      <a:pt x="25" y="14"/>
                      <a:pt x="29" y="0"/>
                    </a:cubicBezTo>
                    <a:cubicBezTo>
                      <a:pt x="31" y="3"/>
                      <a:pt x="33" y="4"/>
                      <a:pt x="33" y="5"/>
                    </a:cubicBezTo>
                    <a:cubicBezTo>
                      <a:pt x="31" y="14"/>
                      <a:pt x="36" y="20"/>
                      <a:pt x="42" y="25"/>
                    </a:cubicBezTo>
                    <a:cubicBezTo>
                      <a:pt x="47" y="30"/>
                      <a:pt x="53" y="34"/>
                      <a:pt x="58" y="40"/>
                    </a:cubicBezTo>
                    <a:cubicBezTo>
                      <a:pt x="68" y="52"/>
                      <a:pt x="82" y="59"/>
                      <a:pt x="98" y="63"/>
                    </a:cubicBezTo>
                    <a:cubicBezTo>
                      <a:pt x="106" y="65"/>
                      <a:pt x="110" y="63"/>
                      <a:pt x="114" y="56"/>
                    </a:cubicBezTo>
                    <a:cubicBezTo>
                      <a:pt x="114" y="54"/>
                      <a:pt x="116" y="53"/>
                      <a:pt x="118" y="51"/>
                    </a:cubicBezTo>
                    <a:cubicBezTo>
                      <a:pt x="118" y="52"/>
                      <a:pt x="119" y="52"/>
                      <a:pt x="12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30"/>
              <p:cNvSpPr/>
              <p:nvPr/>
            </p:nvSpPr>
            <p:spPr bwMode="auto">
              <a:xfrm>
                <a:off x="5970588" y="5003800"/>
                <a:ext cx="263525" cy="280988"/>
              </a:xfrm>
              <a:custGeom>
                <a:avLst/>
                <a:gdLst>
                  <a:gd name="T0" fmla="*/ 104 w 104"/>
                  <a:gd name="T1" fmla="*/ 0 h 111"/>
                  <a:gd name="T2" fmla="*/ 104 w 104"/>
                  <a:gd name="T3" fmla="*/ 4 h 111"/>
                  <a:gd name="T4" fmla="*/ 94 w 104"/>
                  <a:gd name="T5" fmla="*/ 31 h 111"/>
                  <a:gd name="T6" fmla="*/ 100 w 104"/>
                  <a:gd name="T7" fmla="*/ 70 h 111"/>
                  <a:gd name="T8" fmla="*/ 73 w 104"/>
                  <a:gd name="T9" fmla="*/ 108 h 111"/>
                  <a:gd name="T10" fmla="*/ 57 w 104"/>
                  <a:gd name="T11" fmla="*/ 110 h 111"/>
                  <a:gd name="T12" fmla="*/ 24 w 104"/>
                  <a:gd name="T13" fmla="*/ 81 h 111"/>
                  <a:gd name="T14" fmla="*/ 16 w 104"/>
                  <a:gd name="T15" fmla="*/ 30 h 111"/>
                  <a:gd name="T16" fmla="*/ 6 w 104"/>
                  <a:gd name="T17" fmla="*/ 20 h 111"/>
                  <a:gd name="T18" fmla="*/ 0 w 104"/>
                  <a:gd name="T19" fmla="*/ 17 h 111"/>
                  <a:gd name="T20" fmla="*/ 51 w 104"/>
                  <a:gd name="T21" fmla="*/ 8 h 111"/>
                  <a:gd name="T22" fmla="*/ 52 w 104"/>
                  <a:gd name="T23" fmla="*/ 11 h 111"/>
                  <a:gd name="T24" fmla="*/ 46 w 104"/>
                  <a:gd name="T25" fmla="*/ 14 h 111"/>
                  <a:gd name="T26" fmla="*/ 39 w 104"/>
                  <a:gd name="T27" fmla="*/ 27 h 111"/>
                  <a:gd name="T28" fmla="*/ 47 w 104"/>
                  <a:gd name="T29" fmla="*/ 82 h 111"/>
                  <a:gd name="T30" fmla="*/ 71 w 104"/>
                  <a:gd name="T31" fmla="*/ 104 h 111"/>
                  <a:gd name="T32" fmla="*/ 94 w 104"/>
                  <a:gd name="T33" fmla="*/ 78 h 111"/>
                  <a:gd name="T34" fmla="*/ 86 w 104"/>
                  <a:gd name="T35" fmla="*/ 19 h 111"/>
                  <a:gd name="T36" fmla="*/ 76 w 104"/>
                  <a:gd name="T37" fmla="*/ 11 h 111"/>
                  <a:gd name="T38" fmla="*/ 67 w 104"/>
                  <a:gd name="T39" fmla="*/ 9 h 111"/>
                  <a:gd name="T40" fmla="*/ 67 w 104"/>
                  <a:gd name="T41" fmla="*/ 6 h 111"/>
                  <a:gd name="T42" fmla="*/ 104 w 104"/>
                  <a:gd name="T4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111">
                    <a:moveTo>
                      <a:pt x="104" y="0"/>
                    </a:moveTo>
                    <a:cubicBezTo>
                      <a:pt x="104" y="3"/>
                      <a:pt x="104" y="4"/>
                      <a:pt x="104" y="4"/>
                    </a:cubicBezTo>
                    <a:cubicBezTo>
                      <a:pt x="91" y="9"/>
                      <a:pt x="92" y="19"/>
                      <a:pt x="94" y="31"/>
                    </a:cubicBezTo>
                    <a:cubicBezTo>
                      <a:pt x="97" y="43"/>
                      <a:pt x="98" y="57"/>
                      <a:pt x="100" y="70"/>
                    </a:cubicBezTo>
                    <a:cubicBezTo>
                      <a:pt x="103" y="91"/>
                      <a:pt x="95" y="104"/>
                      <a:pt x="73" y="108"/>
                    </a:cubicBezTo>
                    <a:cubicBezTo>
                      <a:pt x="68" y="110"/>
                      <a:pt x="63" y="110"/>
                      <a:pt x="57" y="110"/>
                    </a:cubicBezTo>
                    <a:cubicBezTo>
                      <a:pt x="35" y="111"/>
                      <a:pt x="26" y="103"/>
                      <a:pt x="24" y="81"/>
                    </a:cubicBezTo>
                    <a:cubicBezTo>
                      <a:pt x="21" y="64"/>
                      <a:pt x="19" y="47"/>
                      <a:pt x="16" y="30"/>
                    </a:cubicBezTo>
                    <a:cubicBezTo>
                      <a:pt x="16" y="23"/>
                      <a:pt x="13" y="20"/>
                      <a:pt x="6" y="20"/>
                    </a:cubicBezTo>
                    <a:cubicBezTo>
                      <a:pt x="4" y="20"/>
                      <a:pt x="2" y="19"/>
                      <a:pt x="0" y="17"/>
                    </a:cubicBezTo>
                    <a:cubicBezTo>
                      <a:pt x="17" y="12"/>
                      <a:pt x="34" y="10"/>
                      <a:pt x="51" y="8"/>
                    </a:cubicBezTo>
                    <a:cubicBezTo>
                      <a:pt x="52" y="9"/>
                      <a:pt x="52" y="10"/>
                      <a:pt x="52" y="11"/>
                    </a:cubicBezTo>
                    <a:cubicBezTo>
                      <a:pt x="50" y="12"/>
                      <a:pt x="48" y="13"/>
                      <a:pt x="46" y="14"/>
                    </a:cubicBezTo>
                    <a:cubicBezTo>
                      <a:pt x="40" y="16"/>
                      <a:pt x="37" y="20"/>
                      <a:pt x="39" y="27"/>
                    </a:cubicBezTo>
                    <a:cubicBezTo>
                      <a:pt x="42" y="45"/>
                      <a:pt x="44" y="63"/>
                      <a:pt x="47" y="82"/>
                    </a:cubicBezTo>
                    <a:cubicBezTo>
                      <a:pt x="49" y="97"/>
                      <a:pt x="57" y="105"/>
                      <a:pt x="71" y="104"/>
                    </a:cubicBezTo>
                    <a:cubicBezTo>
                      <a:pt x="87" y="103"/>
                      <a:pt x="95" y="93"/>
                      <a:pt x="94" y="78"/>
                    </a:cubicBezTo>
                    <a:cubicBezTo>
                      <a:pt x="92" y="58"/>
                      <a:pt x="89" y="39"/>
                      <a:pt x="86" y="19"/>
                    </a:cubicBezTo>
                    <a:cubicBezTo>
                      <a:pt x="85" y="16"/>
                      <a:pt x="79" y="13"/>
                      <a:pt x="76" y="11"/>
                    </a:cubicBezTo>
                    <a:cubicBezTo>
                      <a:pt x="73" y="10"/>
                      <a:pt x="70" y="10"/>
                      <a:pt x="67" y="9"/>
                    </a:cubicBezTo>
                    <a:cubicBezTo>
                      <a:pt x="67" y="8"/>
                      <a:pt x="67" y="7"/>
                      <a:pt x="67" y="6"/>
                    </a:cubicBezTo>
                    <a:cubicBezTo>
                      <a:pt x="79" y="4"/>
                      <a:pt x="91" y="2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31"/>
              <p:cNvSpPr/>
              <p:nvPr/>
            </p:nvSpPr>
            <p:spPr bwMode="auto">
              <a:xfrm>
                <a:off x="6643688" y="4741863"/>
                <a:ext cx="242888" cy="300038"/>
              </a:xfrm>
              <a:custGeom>
                <a:avLst/>
                <a:gdLst>
                  <a:gd name="T0" fmla="*/ 88 w 96"/>
                  <a:gd name="T1" fmla="*/ 119 h 119"/>
                  <a:gd name="T2" fmla="*/ 24 w 96"/>
                  <a:gd name="T3" fmla="*/ 60 h 119"/>
                  <a:gd name="T4" fmla="*/ 3 w 96"/>
                  <a:gd name="T5" fmla="*/ 51 h 119"/>
                  <a:gd name="T6" fmla="*/ 0 w 96"/>
                  <a:gd name="T7" fmla="*/ 48 h 119"/>
                  <a:gd name="T8" fmla="*/ 42 w 96"/>
                  <a:gd name="T9" fmla="*/ 24 h 119"/>
                  <a:gd name="T10" fmla="*/ 44 w 96"/>
                  <a:gd name="T11" fmla="*/ 26 h 119"/>
                  <a:gd name="T12" fmla="*/ 40 w 96"/>
                  <a:gd name="T13" fmla="*/ 32 h 119"/>
                  <a:gd name="T14" fmla="*/ 38 w 96"/>
                  <a:gd name="T15" fmla="*/ 41 h 119"/>
                  <a:gd name="T16" fmla="*/ 85 w 96"/>
                  <a:gd name="T17" fmla="*/ 84 h 119"/>
                  <a:gd name="T18" fmla="*/ 76 w 96"/>
                  <a:gd name="T19" fmla="*/ 27 h 119"/>
                  <a:gd name="T20" fmla="*/ 63 w 96"/>
                  <a:gd name="T21" fmla="*/ 18 h 119"/>
                  <a:gd name="T22" fmla="*/ 57 w 96"/>
                  <a:gd name="T23" fmla="*/ 18 h 119"/>
                  <a:gd name="T24" fmla="*/ 57 w 96"/>
                  <a:gd name="T25" fmla="*/ 16 h 119"/>
                  <a:gd name="T26" fmla="*/ 86 w 96"/>
                  <a:gd name="T27" fmla="*/ 0 h 119"/>
                  <a:gd name="T28" fmla="*/ 87 w 96"/>
                  <a:gd name="T29" fmla="*/ 2 h 119"/>
                  <a:gd name="T30" fmla="*/ 88 w 96"/>
                  <a:gd name="T31" fmla="*/ 59 h 119"/>
                  <a:gd name="T32" fmla="*/ 95 w 96"/>
                  <a:gd name="T33" fmla="*/ 106 h 119"/>
                  <a:gd name="T34" fmla="*/ 88 w 96"/>
                  <a:gd name="T3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119">
                    <a:moveTo>
                      <a:pt x="88" y="119"/>
                    </a:moveTo>
                    <a:cubicBezTo>
                      <a:pt x="65" y="98"/>
                      <a:pt x="44" y="79"/>
                      <a:pt x="24" y="60"/>
                    </a:cubicBezTo>
                    <a:cubicBezTo>
                      <a:pt x="18" y="55"/>
                      <a:pt x="13" y="47"/>
                      <a:pt x="3" y="51"/>
                    </a:cubicBezTo>
                    <a:cubicBezTo>
                      <a:pt x="2" y="52"/>
                      <a:pt x="1" y="50"/>
                      <a:pt x="0" y="48"/>
                    </a:cubicBezTo>
                    <a:cubicBezTo>
                      <a:pt x="14" y="40"/>
                      <a:pt x="28" y="32"/>
                      <a:pt x="42" y="24"/>
                    </a:cubicBezTo>
                    <a:cubicBezTo>
                      <a:pt x="43" y="25"/>
                      <a:pt x="44" y="25"/>
                      <a:pt x="44" y="26"/>
                    </a:cubicBezTo>
                    <a:cubicBezTo>
                      <a:pt x="43" y="28"/>
                      <a:pt x="41" y="29"/>
                      <a:pt x="40" y="32"/>
                    </a:cubicBezTo>
                    <a:cubicBezTo>
                      <a:pt x="39" y="35"/>
                      <a:pt x="36" y="40"/>
                      <a:pt x="38" y="41"/>
                    </a:cubicBezTo>
                    <a:cubicBezTo>
                      <a:pt x="53" y="56"/>
                      <a:pt x="68" y="70"/>
                      <a:pt x="85" y="84"/>
                    </a:cubicBezTo>
                    <a:cubicBezTo>
                      <a:pt x="82" y="65"/>
                      <a:pt x="79" y="46"/>
                      <a:pt x="76" y="27"/>
                    </a:cubicBezTo>
                    <a:cubicBezTo>
                      <a:pt x="75" y="19"/>
                      <a:pt x="70" y="17"/>
                      <a:pt x="63" y="18"/>
                    </a:cubicBezTo>
                    <a:cubicBezTo>
                      <a:pt x="61" y="19"/>
                      <a:pt x="59" y="18"/>
                      <a:pt x="57" y="18"/>
                    </a:cubicBezTo>
                    <a:cubicBezTo>
                      <a:pt x="57" y="17"/>
                      <a:pt x="57" y="16"/>
                      <a:pt x="57" y="16"/>
                    </a:cubicBezTo>
                    <a:cubicBezTo>
                      <a:pt x="66" y="10"/>
                      <a:pt x="76" y="5"/>
                      <a:pt x="86" y="0"/>
                    </a:cubicBezTo>
                    <a:cubicBezTo>
                      <a:pt x="86" y="0"/>
                      <a:pt x="87" y="1"/>
                      <a:pt x="87" y="2"/>
                    </a:cubicBezTo>
                    <a:cubicBezTo>
                      <a:pt x="74" y="21"/>
                      <a:pt x="87" y="40"/>
                      <a:pt x="88" y="59"/>
                    </a:cubicBezTo>
                    <a:cubicBezTo>
                      <a:pt x="89" y="75"/>
                      <a:pt x="94" y="90"/>
                      <a:pt x="95" y="106"/>
                    </a:cubicBezTo>
                    <a:cubicBezTo>
                      <a:pt x="96" y="110"/>
                      <a:pt x="91" y="114"/>
                      <a:pt x="88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32"/>
              <p:cNvSpPr/>
              <p:nvPr/>
            </p:nvSpPr>
            <p:spPr bwMode="auto">
              <a:xfrm>
                <a:off x="6508750" y="4870450"/>
                <a:ext cx="230188" cy="288925"/>
              </a:xfrm>
              <a:custGeom>
                <a:avLst/>
                <a:gdLst>
                  <a:gd name="T0" fmla="*/ 0 w 91"/>
                  <a:gd name="T1" fmla="*/ 23 h 114"/>
                  <a:gd name="T2" fmla="*/ 5 w 91"/>
                  <a:gd name="T3" fmla="*/ 19 h 114"/>
                  <a:gd name="T4" fmla="*/ 46 w 91"/>
                  <a:gd name="T5" fmla="*/ 1 h 114"/>
                  <a:gd name="T6" fmla="*/ 52 w 91"/>
                  <a:gd name="T7" fmla="*/ 3 h 114"/>
                  <a:gd name="T8" fmla="*/ 46 w 91"/>
                  <a:gd name="T9" fmla="*/ 7 h 114"/>
                  <a:gd name="T10" fmla="*/ 43 w 91"/>
                  <a:gd name="T11" fmla="*/ 18 h 114"/>
                  <a:gd name="T12" fmla="*/ 71 w 91"/>
                  <a:gd name="T13" fmla="*/ 84 h 114"/>
                  <a:gd name="T14" fmla="*/ 83 w 91"/>
                  <a:gd name="T15" fmla="*/ 90 h 114"/>
                  <a:gd name="T16" fmla="*/ 90 w 91"/>
                  <a:gd name="T17" fmla="*/ 90 h 114"/>
                  <a:gd name="T18" fmla="*/ 91 w 91"/>
                  <a:gd name="T19" fmla="*/ 93 h 114"/>
                  <a:gd name="T20" fmla="*/ 42 w 91"/>
                  <a:gd name="T21" fmla="*/ 114 h 114"/>
                  <a:gd name="T22" fmla="*/ 40 w 91"/>
                  <a:gd name="T23" fmla="*/ 112 h 114"/>
                  <a:gd name="T24" fmla="*/ 43 w 91"/>
                  <a:gd name="T25" fmla="*/ 108 h 114"/>
                  <a:gd name="T26" fmla="*/ 48 w 91"/>
                  <a:gd name="T27" fmla="*/ 91 h 114"/>
                  <a:gd name="T28" fmla="*/ 22 w 91"/>
                  <a:gd name="T29" fmla="*/ 32 h 114"/>
                  <a:gd name="T30" fmla="*/ 6 w 91"/>
                  <a:gd name="T31" fmla="*/ 23 h 114"/>
                  <a:gd name="T32" fmla="*/ 0 w 91"/>
                  <a:gd name="T33" fmla="*/ 23 h 114"/>
                  <a:gd name="T34" fmla="*/ 0 w 91"/>
                  <a:gd name="T35" fmla="*/ 2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114">
                    <a:moveTo>
                      <a:pt x="0" y="23"/>
                    </a:moveTo>
                    <a:cubicBezTo>
                      <a:pt x="2" y="21"/>
                      <a:pt x="3" y="19"/>
                      <a:pt x="5" y="19"/>
                    </a:cubicBezTo>
                    <a:cubicBezTo>
                      <a:pt x="18" y="13"/>
                      <a:pt x="32" y="7"/>
                      <a:pt x="46" y="1"/>
                    </a:cubicBezTo>
                    <a:cubicBezTo>
                      <a:pt x="47" y="0"/>
                      <a:pt x="49" y="1"/>
                      <a:pt x="52" y="3"/>
                    </a:cubicBezTo>
                    <a:cubicBezTo>
                      <a:pt x="50" y="4"/>
                      <a:pt x="47" y="5"/>
                      <a:pt x="46" y="7"/>
                    </a:cubicBezTo>
                    <a:cubicBezTo>
                      <a:pt x="44" y="11"/>
                      <a:pt x="42" y="15"/>
                      <a:pt x="43" y="18"/>
                    </a:cubicBezTo>
                    <a:cubicBezTo>
                      <a:pt x="52" y="40"/>
                      <a:pt x="61" y="62"/>
                      <a:pt x="71" y="84"/>
                    </a:cubicBezTo>
                    <a:cubicBezTo>
                      <a:pt x="73" y="90"/>
                      <a:pt x="77" y="92"/>
                      <a:pt x="83" y="90"/>
                    </a:cubicBezTo>
                    <a:cubicBezTo>
                      <a:pt x="85" y="90"/>
                      <a:pt x="87" y="90"/>
                      <a:pt x="90" y="90"/>
                    </a:cubicBezTo>
                    <a:cubicBezTo>
                      <a:pt x="90" y="91"/>
                      <a:pt x="90" y="92"/>
                      <a:pt x="91" y="93"/>
                    </a:cubicBezTo>
                    <a:cubicBezTo>
                      <a:pt x="74" y="100"/>
                      <a:pt x="58" y="107"/>
                      <a:pt x="42" y="114"/>
                    </a:cubicBezTo>
                    <a:cubicBezTo>
                      <a:pt x="41" y="114"/>
                      <a:pt x="41" y="113"/>
                      <a:pt x="40" y="112"/>
                    </a:cubicBezTo>
                    <a:cubicBezTo>
                      <a:pt x="41" y="111"/>
                      <a:pt x="42" y="109"/>
                      <a:pt x="43" y="108"/>
                    </a:cubicBezTo>
                    <a:cubicBezTo>
                      <a:pt x="51" y="104"/>
                      <a:pt x="51" y="99"/>
                      <a:pt x="48" y="91"/>
                    </a:cubicBezTo>
                    <a:cubicBezTo>
                      <a:pt x="39" y="72"/>
                      <a:pt x="30" y="52"/>
                      <a:pt x="22" y="32"/>
                    </a:cubicBezTo>
                    <a:cubicBezTo>
                      <a:pt x="19" y="24"/>
                      <a:pt x="14" y="20"/>
                      <a:pt x="6" y="23"/>
                    </a:cubicBezTo>
                    <a:cubicBezTo>
                      <a:pt x="4" y="24"/>
                      <a:pt x="2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33"/>
              <p:cNvSpPr/>
              <p:nvPr/>
            </p:nvSpPr>
            <p:spPr bwMode="auto">
              <a:xfrm>
                <a:off x="7373938" y="4121150"/>
                <a:ext cx="288925" cy="246063"/>
              </a:xfrm>
              <a:custGeom>
                <a:avLst/>
                <a:gdLst>
                  <a:gd name="T0" fmla="*/ 114 w 114"/>
                  <a:gd name="T1" fmla="*/ 52 h 97"/>
                  <a:gd name="T2" fmla="*/ 86 w 114"/>
                  <a:gd name="T3" fmla="*/ 97 h 97"/>
                  <a:gd name="T4" fmla="*/ 84 w 114"/>
                  <a:gd name="T5" fmla="*/ 97 h 97"/>
                  <a:gd name="T6" fmla="*/ 84 w 114"/>
                  <a:gd name="T7" fmla="*/ 91 h 97"/>
                  <a:gd name="T8" fmla="*/ 79 w 114"/>
                  <a:gd name="T9" fmla="*/ 77 h 97"/>
                  <a:gd name="T10" fmla="*/ 28 w 114"/>
                  <a:gd name="T11" fmla="*/ 46 h 97"/>
                  <a:gd name="T12" fmla="*/ 0 w 114"/>
                  <a:gd name="T13" fmla="*/ 46 h 97"/>
                  <a:gd name="T14" fmla="*/ 26 w 114"/>
                  <a:gd name="T15" fmla="*/ 0 h 97"/>
                  <a:gd name="T16" fmla="*/ 28 w 114"/>
                  <a:gd name="T17" fmla="*/ 0 h 97"/>
                  <a:gd name="T18" fmla="*/ 28 w 114"/>
                  <a:gd name="T19" fmla="*/ 6 h 97"/>
                  <a:gd name="T20" fmla="*/ 33 w 114"/>
                  <a:gd name="T21" fmla="*/ 20 h 97"/>
                  <a:gd name="T22" fmla="*/ 92 w 114"/>
                  <a:gd name="T23" fmla="*/ 56 h 97"/>
                  <a:gd name="T24" fmla="*/ 106 w 114"/>
                  <a:gd name="T25" fmla="*/ 54 h 97"/>
                  <a:gd name="T26" fmla="*/ 112 w 114"/>
                  <a:gd name="T27" fmla="*/ 50 h 97"/>
                  <a:gd name="T28" fmla="*/ 114 w 114"/>
                  <a:gd name="T29" fmla="*/ 5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97">
                    <a:moveTo>
                      <a:pt x="114" y="52"/>
                    </a:moveTo>
                    <a:cubicBezTo>
                      <a:pt x="104" y="67"/>
                      <a:pt x="95" y="82"/>
                      <a:pt x="86" y="97"/>
                    </a:cubicBezTo>
                    <a:cubicBezTo>
                      <a:pt x="86" y="97"/>
                      <a:pt x="85" y="97"/>
                      <a:pt x="84" y="97"/>
                    </a:cubicBezTo>
                    <a:cubicBezTo>
                      <a:pt x="84" y="95"/>
                      <a:pt x="83" y="93"/>
                      <a:pt x="84" y="91"/>
                    </a:cubicBezTo>
                    <a:cubicBezTo>
                      <a:pt x="87" y="85"/>
                      <a:pt x="85" y="80"/>
                      <a:pt x="79" y="77"/>
                    </a:cubicBezTo>
                    <a:cubicBezTo>
                      <a:pt x="62" y="67"/>
                      <a:pt x="45" y="56"/>
                      <a:pt x="28" y="46"/>
                    </a:cubicBezTo>
                    <a:cubicBezTo>
                      <a:pt x="13" y="37"/>
                      <a:pt x="13" y="37"/>
                      <a:pt x="0" y="46"/>
                    </a:cubicBezTo>
                    <a:cubicBezTo>
                      <a:pt x="6" y="29"/>
                      <a:pt x="17" y="15"/>
                      <a:pt x="26" y="0"/>
                    </a:cubicBezTo>
                    <a:cubicBezTo>
                      <a:pt x="26" y="0"/>
                      <a:pt x="27" y="0"/>
                      <a:pt x="28" y="0"/>
                    </a:cubicBezTo>
                    <a:cubicBezTo>
                      <a:pt x="28" y="2"/>
                      <a:pt x="28" y="5"/>
                      <a:pt x="28" y="6"/>
                    </a:cubicBezTo>
                    <a:cubicBezTo>
                      <a:pt x="25" y="13"/>
                      <a:pt x="27" y="17"/>
                      <a:pt x="33" y="20"/>
                    </a:cubicBezTo>
                    <a:cubicBezTo>
                      <a:pt x="52" y="32"/>
                      <a:pt x="72" y="44"/>
                      <a:pt x="92" y="56"/>
                    </a:cubicBezTo>
                    <a:cubicBezTo>
                      <a:pt x="98" y="60"/>
                      <a:pt x="102" y="59"/>
                      <a:pt x="106" y="54"/>
                    </a:cubicBezTo>
                    <a:cubicBezTo>
                      <a:pt x="108" y="52"/>
                      <a:pt x="110" y="51"/>
                      <a:pt x="112" y="50"/>
                    </a:cubicBezTo>
                    <a:cubicBezTo>
                      <a:pt x="112" y="51"/>
                      <a:pt x="113" y="52"/>
                      <a:pt x="114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34"/>
              <p:cNvSpPr/>
              <p:nvPr/>
            </p:nvSpPr>
            <p:spPr bwMode="auto">
              <a:xfrm>
                <a:off x="6597650" y="1562100"/>
                <a:ext cx="76200" cy="93663"/>
              </a:xfrm>
              <a:custGeom>
                <a:avLst/>
                <a:gdLst>
                  <a:gd name="T0" fmla="*/ 30 w 30"/>
                  <a:gd name="T1" fmla="*/ 30 h 37"/>
                  <a:gd name="T2" fmla="*/ 23 w 30"/>
                  <a:gd name="T3" fmla="*/ 36 h 37"/>
                  <a:gd name="T4" fmla="*/ 12 w 30"/>
                  <a:gd name="T5" fmla="*/ 35 h 37"/>
                  <a:gd name="T6" fmla="*/ 2 w 30"/>
                  <a:gd name="T7" fmla="*/ 6 h 37"/>
                  <a:gd name="T8" fmla="*/ 10 w 30"/>
                  <a:gd name="T9" fmla="*/ 1 h 37"/>
                  <a:gd name="T10" fmla="*/ 30 w 30"/>
                  <a:gd name="T1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7">
                    <a:moveTo>
                      <a:pt x="30" y="30"/>
                    </a:moveTo>
                    <a:cubicBezTo>
                      <a:pt x="29" y="31"/>
                      <a:pt x="27" y="35"/>
                      <a:pt x="23" y="36"/>
                    </a:cubicBezTo>
                    <a:cubicBezTo>
                      <a:pt x="20" y="37"/>
                      <a:pt x="14" y="37"/>
                      <a:pt x="12" y="35"/>
                    </a:cubicBezTo>
                    <a:cubicBezTo>
                      <a:pt x="4" y="28"/>
                      <a:pt x="0" y="18"/>
                      <a:pt x="2" y="6"/>
                    </a:cubicBezTo>
                    <a:cubicBezTo>
                      <a:pt x="2" y="4"/>
                      <a:pt x="8" y="0"/>
                      <a:pt x="10" y="1"/>
                    </a:cubicBezTo>
                    <a:cubicBezTo>
                      <a:pt x="18" y="2"/>
                      <a:pt x="30" y="19"/>
                      <a:pt x="3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46"/>
              <p:cNvSpPr/>
              <p:nvPr/>
            </p:nvSpPr>
            <p:spPr bwMode="auto">
              <a:xfrm>
                <a:off x="4306888" y="1617663"/>
                <a:ext cx="3151188" cy="2741613"/>
              </a:xfrm>
              <a:custGeom>
                <a:avLst/>
                <a:gdLst>
                  <a:gd name="T0" fmla="*/ 976 w 1246"/>
                  <a:gd name="T1" fmla="*/ 1074 h 1083"/>
                  <a:gd name="T2" fmla="*/ 937 w 1246"/>
                  <a:gd name="T3" fmla="*/ 1004 h 1083"/>
                  <a:gd name="T4" fmla="*/ 913 w 1246"/>
                  <a:gd name="T5" fmla="*/ 849 h 1083"/>
                  <a:gd name="T6" fmla="*/ 908 w 1246"/>
                  <a:gd name="T7" fmla="*/ 676 h 1083"/>
                  <a:gd name="T8" fmla="*/ 900 w 1246"/>
                  <a:gd name="T9" fmla="*/ 490 h 1083"/>
                  <a:gd name="T10" fmla="*/ 790 w 1246"/>
                  <a:gd name="T11" fmla="*/ 320 h 1083"/>
                  <a:gd name="T12" fmla="*/ 782 w 1246"/>
                  <a:gd name="T13" fmla="*/ 310 h 1083"/>
                  <a:gd name="T14" fmla="*/ 779 w 1246"/>
                  <a:gd name="T15" fmla="*/ 288 h 1083"/>
                  <a:gd name="T16" fmla="*/ 758 w 1246"/>
                  <a:gd name="T17" fmla="*/ 243 h 1083"/>
                  <a:gd name="T18" fmla="*/ 691 w 1246"/>
                  <a:gd name="T19" fmla="*/ 196 h 1083"/>
                  <a:gd name="T20" fmla="*/ 641 w 1246"/>
                  <a:gd name="T21" fmla="*/ 171 h 1083"/>
                  <a:gd name="T22" fmla="*/ 681 w 1246"/>
                  <a:gd name="T23" fmla="*/ 166 h 1083"/>
                  <a:gd name="T24" fmla="*/ 706 w 1246"/>
                  <a:gd name="T25" fmla="*/ 157 h 1083"/>
                  <a:gd name="T26" fmla="*/ 766 w 1246"/>
                  <a:gd name="T27" fmla="*/ 95 h 1083"/>
                  <a:gd name="T28" fmla="*/ 767 w 1246"/>
                  <a:gd name="T29" fmla="*/ 78 h 1083"/>
                  <a:gd name="T30" fmla="*/ 746 w 1246"/>
                  <a:gd name="T31" fmla="*/ 64 h 1083"/>
                  <a:gd name="T32" fmla="*/ 740 w 1246"/>
                  <a:gd name="T33" fmla="*/ 68 h 1083"/>
                  <a:gd name="T34" fmla="*/ 708 w 1246"/>
                  <a:gd name="T35" fmla="*/ 106 h 1083"/>
                  <a:gd name="T36" fmla="*/ 633 w 1246"/>
                  <a:gd name="T37" fmla="*/ 145 h 1083"/>
                  <a:gd name="T38" fmla="*/ 631 w 1246"/>
                  <a:gd name="T39" fmla="*/ 54 h 1083"/>
                  <a:gd name="T40" fmla="*/ 615 w 1246"/>
                  <a:gd name="T41" fmla="*/ 32 h 1083"/>
                  <a:gd name="T42" fmla="*/ 603 w 1246"/>
                  <a:gd name="T43" fmla="*/ 31 h 1083"/>
                  <a:gd name="T44" fmla="*/ 586 w 1246"/>
                  <a:gd name="T45" fmla="*/ 46 h 1083"/>
                  <a:gd name="T46" fmla="*/ 583 w 1246"/>
                  <a:gd name="T47" fmla="*/ 133 h 1083"/>
                  <a:gd name="T48" fmla="*/ 575 w 1246"/>
                  <a:gd name="T49" fmla="*/ 143 h 1083"/>
                  <a:gd name="T50" fmla="*/ 541 w 1246"/>
                  <a:gd name="T51" fmla="*/ 138 h 1083"/>
                  <a:gd name="T52" fmla="*/ 486 w 1246"/>
                  <a:gd name="T53" fmla="*/ 86 h 1083"/>
                  <a:gd name="T54" fmla="*/ 473 w 1246"/>
                  <a:gd name="T55" fmla="*/ 69 h 1083"/>
                  <a:gd name="T56" fmla="*/ 449 w 1246"/>
                  <a:gd name="T57" fmla="*/ 68 h 1083"/>
                  <a:gd name="T58" fmla="*/ 446 w 1246"/>
                  <a:gd name="T59" fmla="*/ 80 h 1083"/>
                  <a:gd name="T60" fmla="*/ 462 w 1246"/>
                  <a:gd name="T61" fmla="*/ 113 h 1083"/>
                  <a:gd name="T62" fmla="*/ 572 w 1246"/>
                  <a:gd name="T63" fmla="*/ 179 h 1083"/>
                  <a:gd name="T64" fmla="*/ 582 w 1246"/>
                  <a:gd name="T65" fmla="*/ 181 h 1083"/>
                  <a:gd name="T66" fmla="*/ 577 w 1246"/>
                  <a:gd name="T67" fmla="*/ 182 h 1083"/>
                  <a:gd name="T68" fmla="*/ 475 w 1246"/>
                  <a:gd name="T69" fmla="*/ 226 h 1083"/>
                  <a:gd name="T70" fmla="*/ 430 w 1246"/>
                  <a:gd name="T71" fmla="*/ 305 h 1083"/>
                  <a:gd name="T72" fmla="*/ 415 w 1246"/>
                  <a:gd name="T73" fmla="*/ 334 h 1083"/>
                  <a:gd name="T74" fmla="*/ 366 w 1246"/>
                  <a:gd name="T75" fmla="*/ 379 h 1083"/>
                  <a:gd name="T76" fmla="*/ 319 w 1246"/>
                  <a:gd name="T77" fmla="*/ 472 h 1083"/>
                  <a:gd name="T78" fmla="*/ 309 w 1246"/>
                  <a:gd name="T79" fmla="*/ 560 h 1083"/>
                  <a:gd name="T80" fmla="*/ 306 w 1246"/>
                  <a:gd name="T81" fmla="*/ 781 h 1083"/>
                  <a:gd name="T82" fmla="*/ 304 w 1246"/>
                  <a:gd name="T83" fmla="*/ 857 h 1083"/>
                  <a:gd name="T84" fmla="*/ 272 w 1246"/>
                  <a:gd name="T85" fmla="*/ 993 h 1083"/>
                  <a:gd name="T86" fmla="*/ 240 w 1246"/>
                  <a:gd name="T87" fmla="*/ 1076 h 1083"/>
                  <a:gd name="T88" fmla="*/ 237 w 1246"/>
                  <a:gd name="T89" fmla="*/ 1083 h 1083"/>
                  <a:gd name="T90" fmla="*/ 51 w 1246"/>
                  <a:gd name="T91" fmla="*/ 834 h 1083"/>
                  <a:gd name="T92" fmla="*/ 17 w 1246"/>
                  <a:gd name="T93" fmla="*/ 525 h 1083"/>
                  <a:gd name="T94" fmla="*/ 537 w 1246"/>
                  <a:gd name="T95" fmla="*/ 30 h 1083"/>
                  <a:gd name="T96" fmla="*/ 1158 w 1246"/>
                  <a:gd name="T97" fmla="*/ 420 h 1083"/>
                  <a:gd name="T98" fmla="*/ 976 w 1246"/>
                  <a:gd name="T99" fmla="*/ 1074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46" h="1083">
                    <a:moveTo>
                      <a:pt x="976" y="1074"/>
                    </a:moveTo>
                    <a:cubicBezTo>
                      <a:pt x="957" y="1053"/>
                      <a:pt x="943" y="1031"/>
                      <a:pt x="937" y="1004"/>
                    </a:cubicBezTo>
                    <a:cubicBezTo>
                      <a:pt x="925" y="953"/>
                      <a:pt x="916" y="901"/>
                      <a:pt x="913" y="849"/>
                    </a:cubicBezTo>
                    <a:cubicBezTo>
                      <a:pt x="910" y="792"/>
                      <a:pt x="910" y="734"/>
                      <a:pt x="908" y="676"/>
                    </a:cubicBezTo>
                    <a:cubicBezTo>
                      <a:pt x="906" y="614"/>
                      <a:pt x="906" y="552"/>
                      <a:pt x="900" y="490"/>
                    </a:cubicBezTo>
                    <a:cubicBezTo>
                      <a:pt x="893" y="415"/>
                      <a:pt x="856" y="358"/>
                      <a:pt x="790" y="320"/>
                    </a:cubicBezTo>
                    <a:cubicBezTo>
                      <a:pt x="787" y="318"/>
                      <a:pt x="784" y="314"/>
                      <a:pt x="782" y="310"/>
                    </a:cubicBezTo>
                    <a:cubicBezTo>
                      <a:pt x="780" y="303"/>
                      <a:pt x="779" y="295"/>
                      <a:pt x="779" y="288"/>
                    </a:cubicBezTo>
                    <a:cubicBezTo>
                      <a:pt x="777" y="270"/>
                      <a:pt x="770" y="255"/>
                      <a:pt x="758" y="243"/>
                    </a:cubicBezTo>
                    <a:cubicBezTo>
                      <a:pt x="739" y="222"/>
                      <a:pt x="716" y="207"/>
                      <a:pt x="691" y="196"/>
                    </a:cubicBezTo>
                    <a:cubicBezTo>
                      <a:pt x="674" y="188"/>
                      <a:pt x="657" y="180"/>
                      <a:pt x="641" y="171"/>
                    </a:cubicBezTo>
                    <a:cubicBezTo>
                      <a:pt x="654" y="170"/>
                      <a:pt x="668" y="169"/>
                      <a:pt x="681" y="166"/>
                    </a:cubicBezTo>
                    <a:cubicBezTo>
                      <a:pt x="690" y="165"/>
                      <a:pt x="699" y="162"/>
                      <a:pt x="706" y="157"/>
                    </a:cubicBezTo>
                    <a:cubicBezTo>
                      <a:pt x="730" y="140"/>
                      <a:pt x="749" y="119"/>
                      <a:pt x="766" y="95"/>
                    </a:cubicBezTo>
                    <a:cubicBezTo>
                      <a:pt x="769" y="89"/>
                      <a:pt x="772" y="83"/>
                      <a:pt x="767" y="78"/>
                    </a:cubicBezTo>
                    <a:cubicBezTo>
                      <a:pt x="761" y="72"/>
                      <a:pt x="753" y="68"/>
                      <a:pt x="746" y="64"/>
                    </a:cubicBezTo>
                    <a:cubicBezTo>
                      <a:pt x="745" y="63"/>
                      <a:pt x="742" y="66"/>
                      <a:pt x="740" y="68"/>
                    </a:cubicBezTo>
                    <a:cubicBezTo>
                      <a:pt x="729" y="81"/>
                      <a:pt x="719" y="93"/>
                      <a:pt x="708" y="106"/>
                    </a:cubicBezTo>
                    <a:cubicBezTo>
                      <a:pt x="688" y="128"/>
                      <a:pt x="663" y="139"/>
                      <a:pt x="633" y="145"/>
                    </a:cubicBezTo>
                    <a:cubicBezTo>
                      <a:pt x="632" y="114"/>
                      <a:pt x="632" y="84"/>
                      <a:pt x="631" y="54"/>
                    </a:cubicBezTo>
                    <a:cubicBezTo>
                      <a:pt x="631" y="40"/>
                      <a:pt x="629" y="35"/>
                      <a:pt x="615" y="32"/>
                    </a:cubicBezTo>
                    <a:cubicBezTo>
                      <a:pt x="611" y="31"/>
                      <a:pt x="607" y="31"/>
                      <a:pt x="603" y="31"/>
                    </a:cubicBezTo>
                    <a:cubicBezTo>
                      <a:pt x="591" y="29"/>
                      <a:pt x="586" y="34"/>
                      <a:pt x="586" y="46"/>
                    </a:cubicBezTo>
                    <a:cubicBezTo>
                      <a:pt x="585" y="75"/>
                      <a:pt x="584" y="104"/>
                      <a:pt x="583" y="133"/>
                    </a:cubicBezTo>
                    <a:cubicBezTo>
                      <a:pt x="583" y="140"/>
                      <a:pt x="581" y="142"/>
                      <a:pt x="575" y="143"/>
                    </a:cubicBezTo>
                    <a:cubicBezTo>
                      <a:pt x="563" y="145"/>
                      <a:pt x="551" y="144"/>
                      <a:pt x="541" y="138"/>
                    </a:cubicBezTo>
                    <a:cubicBezTo>
                      <a:pt x="518" y="126"/>
                      <a:pt x="500" y="108"/>
                      <a:pt x="486" y="86"/>
                    </a:cubicBezTo>
                    <a:cubicBezTo>
                      <a:pt x="483" y="80"/>
                      <a:pt x="478" y="74"/>
                      <a:pt x="473" y="69"/>
                    </a:cubicBezTo>
                    <a:cubicBezTo>
                      <a:pt x="467" y="63"/>
                      <a:pt x="456" y="63"/>
                      <a:pt x="449" y="68"/>
                    </a:cubicBezTo>
                    <a:cubicBezTo>
                      <a:pt x="446" y="71"/>
                      <a:pt x="444" y="77"/>
                      <a:pt x="446" y="80"/>
                    </a:cubicBezTo>
                    <a:cubicBezTo>
                      <a:pt x="450" y="91"/>
                      <a:pt x="455" y="103"/>
                      <a:pt x="462" y="113"/>
                    </a:cubicBezTo>
                    <a:cubicBezTo>
                      <a:pt x="489" y="151"/>
                      <a:pt x="527" y="170"/>
                      <a:pt x="572" y="179"/>
                    </a:cubicBezTo>
                    <a:cubicBezTo>
                      <a:pt x="575" y="179"/>
                      <a:pt x="578" y="180"/>
                      <a:pt x="582" y="181"/>
                    </a:cubicBezTo>
                    <a:cubicBezTo>
                      <a:pt x="580" y="182"/>
                      <a:pt x="578" y="182"/>
                      <a:pt x="577" y="182"/>
                    </a:cubicBezTo>
                    <a:cubicBezTo>
                      <a:pt x="538" y="184"/>
                      <a:pt x="507" y="207"/>
                      <a:pt x="475" y="226"/>
                    </a:cubicBezTo>
                    <a:cubicBezTo>
                      <a:pt x="443" y="244"/>
                      <a:pt x="431" y="271"/>
                      <a:pt x="430" y="305"/>
                    </a:cubicBezTo>
                    <a:cubicBezTo>
                      <a:pt x="430" y="317"/>
                      <a:pt x="426" y="326"/>
                      <a:pt x="415" y="334"/>
                    </a:cubicBezTo>
                    <a:cubicBezTo>
                      <a:pt x="398" y="348"/>
                      <a:pt x="382" y="363"/>
                      <a:pt x="366" y="379"/>
                    </a:cubicBezTo>
                    <a:cubicBezTo>
                      <a:pt x="340" y="404"/>
                      <a:pt x="328" y="437"/>
                      <a:pt x="319" y="472"/>
                    </a:cubicBezTo>
                    <a:cubicBezTo>
                      <a:pt x="312" y="501"/>
                      <a:pt x="310" y="530"/>
                      <a:pt x="309" y="560"/>
                    </a:cubicBezTo>
                    <a:cubicBezTo>
                      <a:pt x="309" y="633"/>
                      <a:pt x="307" y="707"/>
                      <a:pt x="306" y="781"/>
                    </a:cubicBezTo>
                    <a:cubicBezTo>
                      <a:pt x="305" y="806"/>
                      <a:pt x="305" y="832"/>
                      <a:pt x="304" y="857"/>
                    </a:cubicBezTo>
                    <a:cubicBezTo>
                      <a:pt x="300" y="904"/>
                      <a:pt x="287" y="949"/>
                      <a:pt x="272" y="993"/>
                    </a:cubicBezTo>
                    <a:cubicBezTo>
                      <a:pt x="262" y="1021"/>
                      <a:pt x="251" y="1048"/>
                      <a:pt x="240" y="1076"/>
                    </a:cubicBezTo>
                    <a:cubicBezTo>
                      <a:pt x="239" y="1078"/>
                      <a:pt x="238" y="1080"/>
                      <a:pt x="237" y="1083"/>
                    </a:cubicBezTo>
                    <a:cubicBezTo>
                      <a:pt x="152" y="1016"/>
                      <a:pt x="90" y="933"/>
                      <a:pt x="51" y="834"/>
                    </a:cubicBezTo>
                    <a:cubicBezTo>
                      <a:pt x="11" y="734"/>
                      <a:pt x="0" y="631"/>
                      <a:pt x="17" y="525"/>
                    </a:cubicBezTo>
                    <a:cubicBezTo>
                      <a:pt x="60" y="257"/>
                      <a:pt x="278" y="57"/>
                      <a:pt x="537" y="30"/>
                    </a:cubicBezTo>
                    <a:cubicBezTo>
                      <a:pt x="825" y="0"/>
                      <a:pt x="1072" y="177"/>
                      <a:pt x="1158" y="420"/>
                    </a:cubicBezTo>
                    <a:cubicBezTo>
                      <a:pt x="1246" y="668"/>
                      <a:pt x="1158" y="927"/>
                      <a:pt x="976" y="10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47"/>
              <p:cNvSpPr/>
              <p:nvPr/>
            </p:nvSpPr>
            <p:spPr bwMode="auto">
              <a:xfrm>
                <a:off x="5500688" y="2435225"/>
                <a:ext cx="674688" cy="428625"/>
              </a:xfrm>
              <a:custGeom>
                <a:avLst/>
                <a:gdLst>
                  <a:gd name="T0" fmla="*/ 263 w 267"/>
                  <a:gd name="T1" fmla="*/ 164 h 169"/>
                  <a:gd name="T2" fmla="*/ 0 w 267"/>
                  <a:gd name="T3" fmla="*/ 169 h 169"/>
                  <a:gd name="T4" fmla="*/ 0 w 267"/>
                  <a:gd name="T5" fmla="*/ 134 h 169"/>
                  <a:gd name="T6" fmla="*/ 1 w 267"/>
                  <a:gd name="T7" fmla="*/ 41 h 169"/>
                  <a:gd name="T8" fmla="*/ 8 w 267"/>
                  <a:gd name="T9" fmla="*/ 31 h 169"/>
                  <a:gd name="T10" fmla="*/ 184 w 267"/>
                  <a:gd name="T11" fmla="*/ 11 h 169"/>
                  <a:gd name="T12" fmla="*/ 267 w 267"/>
                  <a:gd name="T13" fmla="*/ 28 h 169"/>
                  <a:gd name="T14" fmla="*/ 263 w 267"/>
                  <a:gd name="T15" fmla="*/ 16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69">
                    <a:moveTo>
                      <a:pt x="263" y="164"/>
                    </a:moveTo>
                    <a:cubicBezTo>
                      <a:pt x="175" y="144"/>
                      <a:pt x="88" y="136"/>
                      <a:pt x="0" y="169"/>
                    </a:cubicBezTo>
                    <a:cubicBezTo>
                      <a:pt x="0" y="156"/>
                      <a:pt x="0" y="145"/>
                      <a:pt x="0" y="134"/>
                    </a:cubicBezTo>
                    <a:cubicBezTo>
                      <a:pt x="1" y="103"/>
                      <a:pt x="1" y="72"/>
                      <a:pt x="1" y="41"/>
                    </a:cubicBezTo>
                    <a:cubicBezTo>
                      <a:pt x="1" y="35"/>
                      <a:pt x="3" y="33"/>
                      <a:pt x="8" y="31"/>
                    </a:cubicBezTo>
                    <a:cubicBezTo>
                      <a:pt x="65" y="8"/>
                      <a:pt x="124" y="0"/>
                      <a:pt x="184" y="11"/>
                    </a:cubicBezTo>
                    <a:cubicBezTo>
                      <a:pt x="212" y="16"/>
                      <a:pt x="239" y="22"/>
                      <a:pt x="267" y="28"/>
                    </a:cubicBezTo>
                    <a:cubicBezTo>
                      <a:pt x="265" y="74"/>
                      <a:pt x="264" y="119"/>
                      <a:pt x="263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48"/>
              <p:cNvSpPr/>
              <p:nvPr/>
            </p:nvSpPr>
            <p:spPr bwMode="auto">
              <a:xfrm>
                <a:off x="5540375" y="2898775"/>
                <a:ext cx="604838" cy="293688"/>
              </a:xfrm>
              <a:custGeom>
                <a:avLst/>
                <a:gdLst>
                  <a:gd name="T0" fmla="*/ 0 w 239"/>
                  <a:gd name="T1" fmla="*/ 35 h 116"/>
                  <a:gd name="T2" fmla="*/ 129 w 239"/>
                  <a:gd name="T3" fmla="*/ 5 h 116"/>
                  <a:gd name="T4" fmla="*/ 221 w 239"/>
                  <a:gd name="T5" fmla="*/ 17 h 116"/>
                  <a:gd name="T6" fmla="*/ 239 w 239"/>
                  <a:gd name="T7" fmla="*/ 22 h 116"/>
                  <a:gd name="T8" fmla="*/ 232 w 239"/>
                  <a:gd name="T9" fmla="*/ 35 h 116"/>
                  <a:gd name="T10" fmla="*/ 144 w 239"/>
                  <a:gd name="T11" fmla="*/ 107 h 116"/>
                  <a:gd name="T12" fmla="*/ 93 w 239"/>
                  <a:gd name="T13" fmla="*/ 107 h 116"/>
                  <a:gd name="T14" fmla="*/ 60 w 239"/>
                  <a:gd name="T15" fmla="*/ 87 h 116"/>
                  <a:gd name="T16" fmla="*/ 0 w 239"/>
                  <a:gd name="T17" fmla="*/ 3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116">
                    <a:moveTo>
                      <a:pt x="0" y="35"/>
                    </a:moveTo>
                    <a:cubicBezTo>
                      <a:pt x="42" y="11"/>
                      <a:pt x="83" y="0"/>
                      <a:pt x="129" y="5"/>
                    </a:cubicBezTo>
                    <a:cubicBezTo>
                      <a:pt x="159" y="9"/>
                      <a:pt x="190" y="13"/>
                      <a:pt x="221" y="17"/>
                    </a:cubicBezTo>
                    <a:cubicBezTo>
                      <a:pt x="227" y="18"/>
                      <a:pt x="232" y="20"/>
                      <a:pt x="239" y="22"/>
                    </a:cubicBezTo>
                    <a:cubicBezTo>
                      <a:pt x="236" y="27"/>
                      <a:pt x="234" y="32"/>
                      <a:pt x="232" y="35"/>
                    </a:cubicBezTo>
                    <a:cubicBezTo>
                      <a:pt x="207" y="65"/>
                      <a:pt x="178" y="89"/>
                      <a:pt x="144" y="107"/>
                    </a:cubicBezTo>
                    <a:cubicBezTo>
                      <a:pt x="127" y="116"/>
                      <a:pt x="109" y="115"/>
                      <a:pt x="93" y="107"/>
                    </a:cubicBezTo>
                    <a:cubicBezTo>
                      <a:pt x="81" y="101"/>
                      <a:pt x="70" y="95"/>
                      <a:pt x="60" y="87"/>
                    </a:cubicBezTo>
                    <a:cubicBezTo>
                      <a:pt x="40" y="71"/>
                      <a:pt x="21" y="5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49"/>
              <p:cNvSpPr/>
              <p:nvPr/>
            </p:nvSpPr>
            <p:spPr bwMode="auto">
              <a:xfrm>
                <a:off x="5513388" y="2133600"/>
                <a:ext cx="661988" cy="263525"/>
              </a:xfrm>
              <a:custGeom>
                <a:avLst/>
                <a:gdLst>
                  <a:gd name="T0" fmla="*/ 0 w 262"/>
                  <a:gd name="T1" fmla="*/ 103 h 104"/>
                  <a:gd name="T2" fmla="*/ 24 w 262"/>
                  <a:gd name="T3" fmla="*/ 55 h 104"/>
                  <a:gd name="T4" fmla="*/ 31 w 262"/>
                  <a:gd name="T5" fmla="*/ 50 h 104"/>
                  <a:gd name="T6" fmla="*/ 118 w 262"/>
                  <a:gd name="T7" fmla="*/ 3 h 104"/>
                  <a:gd name="T8" fmla="*/ 131 w 262"/>
                  <a:gd name="T9" fmla="*/ 3 h 104"/>
                  <a:gd name="T10" fmla="*/ 213 w 262"/>
                  <a:gd name="T11" fmla="*/ 39 h 104"/>
                  <a:gd name="T12" fmla="*/ 242 w 262"/>
                  <a:gd name="T13" fmla="*/ 56 h 104"/>
                  <a:gd name="T14" fmla="*/ 260 w 262"/>
                  <a:gd name="T15" fmla="*/ 96 h 104"/>
                  <a:gd name="T16" fmla="*/ 251 w 262"/>
                  <a:gd name="T17" fmla="*/ 102 h 104"/>
                  <a:gd name="T18" fmla="*/ 151 w 262"/>
                  <a:gd name="T19" fmla="*/ 76 h 104"/>
                  <a:gd name="T20" fmla="*/ 40 w 262"/>
                  <a:gd name="T21" fmla="*/ 88 h 104"/>
                  <a:gd name="T22" fmla="*/ 0 w 262"/>
                  <a:gd name="T23" fmla="*/ 10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04">
                    <a:moveTo>
                      <a:pt x="0" y="103"/>
                    </a:moveTo>
                    <a:cubicBezTo>
                      <a:pt x="3" y="84"/>
                      <a:pt x="11" y="68"/>
                      <a:pt x="24" y="55"/>
                    </a:cubicBezTo>
                    <a:cubicBezTo>
                      <a:pt x="26" y="53"/>
                      <a:pt x="29" y="51"/>
                      <a:pt x="31" y="50"/>
                    </a:cubicBezTo>
                    <a:cubicBezTo>
                      <a:pt x="63" y="40"/>
                      <a:pt x="90" y="21"/>
                      <a:pt x="118" y="3"/>
                    </a:cubicBezTo>
                    <a:cubicBezTo>
                      <a:pt x="122" y="1"/>
                      <a:pt x="126" y="0"/>
                      <a:pt x="131" y="3"/>
                    </a:cubicBezTo>
                    <a:cubicBezTo>
                      <a:pt x="158" y="15"/>
                      <a:pt x="186" y="27"/>
                      <a:pt x="213" y="39"/>
                    </a:cubicBezTo>
                    <a:cubicBezTo>
                      <a:pt x="223" y="44"/>
                      <a:pt x="233" y="50"/>
                      <a:pt x="242" y="56"/>
                    </a:cubicBezTo>
                    <a:cubicBezTo>
                      <a:pt x="255" y="66"/>
                      <a:pt x="262" y="79"/>
                      <a:pt x="260" y="96"/>
                    </a:cubicBezTo>
                    <a:cubicBezTo>
                      <a:pt x="260" y="102"/>
                      <a:pt x="258" y="104"/>
                      <a:pt x="251" y="102"/>
                    </a:cubicBezTo>
                    <a:cubicBezTo>
                      <a:pt x="218" y="93"/>
                      <a:pt x="185" y="84"/>
                      <a:pt x="151" y="76"/>
                    </a:cubicBezTo>
                    <a:cubicBezTo>
                      <a:pt x="113" y="68"/>
                      <a:pt x="76" y="74"/>
                      <a:pt x="40" y="88"/>
                    </a:cubicBezTo>
                    <a:cubicBezTo>
                      <a:pt x="27" y="93"/>
                      <a:pt x="14" y="98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50"/>
              <p:cNvSpPr/>
              <p:nvPr/>
            </p:nvSpPr>
            <p:spPr bwMode="auto">
              <a:xfrm>
                <a:off x="5165725" y="2574925"/>
                <a:ext cx="223838" cy="455613"/>
              </a:xfrm>
              <a:custGeom>
                <a:avLst/>
                <a:gdLst>
                  <a:gd name="T0" fmla="*/ 15 w 88"/>
                  <a:gd name="T1" fmla="*/ 180 h 180"/>
                  <a:gd name="T2" fmla="*/ 83 w 88"/>
                  <a:gd name="T3" fmla="*/ 0 h 180"/>
                  <a:gd name="T4" fmla="*/ 84 w 88"/>
                  <a:gd name="T5" fmla="*/ 7 h 180"/>
                  <a:gd name="T6" fmla="*/ 87 w 88"/>
                  <a:gd name="T7" fmla="*/ 120 h 180"/>
                  <a:gd name="T8" fmla="*/ 80 w 88"/>
                  <a:gd name="T9" fmla="*/ 131 h 180"/>
                  <a:gd name="T10" fmla="*/ 63 w 88"/>
                  <a:gd name="T11" fmla="*/ 139 h 180"/>
                  <a:gd name="T12" fmla="*/ 15 w 88"/>
                  <a:gd name="T1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80">
                    <a:moveTo>
                      <a:pt x="15" y="180"/>
                    </a:moveTo>
                    <a:cubicBezTo>
                      <a:pt x="0" y="106"/>
                      <a:pt x="31" y="34"/>
                      <a:pt x="83" y="0"/>
                    </a:cubicBezTo>
                    <a:cubicBezTo>
                      <a:pt x="84" y="2"/>
                      <a:pt x="84" y="4"/>
                      <a:pt x="84" y="7"/>
                    </a:cubicBezTo>
                    <a:cubicBezTo>
                      <a:pt x="85" y="44"/>
                      <a:pt x="86" y="82"/>
                      <a:pt x="87" y="120"/>
                    </a:cubicBezTo>
                    <a:cubicBezTo>
                      <a:pt x="88" y="126"/>
                      <a:pt x="85" y="129"/>
                      <a:pt x="80" y="131"/>
                    </a:cubicBezTo>
                    <a:cubicBezTo>
                      <a:pt x="74" y="133"/>
                      <a:pt x="68" y="136"/>
                      <a:pt x="63" y="139"/>
                    </a:cubicBezTo>
                    <a:cubicBezTo>
                      <a:pt x="43" y="148"/>
                      <a:pt x="26" y="160"/>
                      <a:pt x="15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51"/>
              <p:cNvSpPr/>
              <p:nvPr/>
            </p:nvSpPr>
            <p:spPr bwMode="auto">
              <a:xfrm>
                <a:off x="6294438" y="2574925"/>
                <a:ext cx="209550" cy="439738"/>
              </a:xfrm>
              <a:custGeom>
                <a:avLst/>
                <a:gdLst>
                  <a:gd name="T0" fmla="*/ 76 w 83"/>
                  <a:gd name="T1" fmla="*/ 174 h 174"/>
                  <a:gd name="T2" fmla="*/ 4 w 83"/>
                  <a:gd name="T3" fmla="*/ 131 h 174"/>
                  <a:gd name="T4" fmla="*/ 0 w 83"/>
                  <a:gd name="T5" fmla="*/ 123 h 174"/>
                  <a:gd name="T6" fmla="*/ 4 w 83"/>
                  <a:gd name="T7" fmla="*/ 27 h 174"/>
                  <a:gd name="T8" fmla="*/ 6 w 83"/>
                  <a:gd name="T9" fmla="*/ 0 h 174"/>
                  <a:gd name="T10" fmla="*/ 76 w 83"/>
                  <a:gd name="T1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74">
                    <a:moveTo>
                      <a:pt x="76" y="174"/>
                    </a:moveTo>
                    <a:cubicBezTo>
                      <a:pt x="52" y="159"/>
                      <a:pt x="28" y="146"/>
                      <a:pt x="4" y="131"/>
                    </a:cubicBezTo>
                    <a:cubicBezTo>
                      <a:pt x="2" y="130"/>
                      <a:pt x="0" y="126"/>
                      <a:pt x="0" y="123"/>
                    </a:cubicBezTo>
                    <a:cubicBezTo>
                      <a:pt x="1" y="91"/>
                      <a:pt x="3" y="59"/>
                      <a:pt x="4" y="27"/>
                    </a:cubicBezTo>
                    <a:cubicBezTo>
                      <a:pt x="5" y="18"/>
                      <a:pt x="5" y="9"/>
                      <a:pt x="6" y="0"/>
                    </a:cubicBezTo>
                    <a:cubicBezTo>
                      <a:pt x="45" y="13"/>
                      <a:pt x="83" y="109"/>
                      <a:pt x="76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52"/>
              <p:cNvSpPr/>
              <p:nvPr/>
            </p:nvSpPr>
            <p:spPr bwMode="auto">
              <a:xfrm>
                <a:off x="5902325" y="3968750"/>
                <a:ext cx="82550" cy="236538"/>
              </a:xfrm>
              <a:custGeom>
                <a:avLst/>
                <a:gdLst>
                  <a:gd name="T0" fmla="*/ 0 w 33"/>
                  <a:gd name="T1" fmla="*/ 93 h 93"/>
                  <a:gd name="T2" fmla="*/ 0 w 33"/>
                  <a:gd name="T3" fmla="*/ 18 h 93"/>
                  <a:gd name="T4" fmla="*/ 4 w 33"/>
                  <a:gd name="T5" fmla="*/ 11 h 93"/>
                  <a:gd name="T6" fmla="*/ 25 w 33"/>
                  <a:gd name="T7" fmla="*/ 0 h 93"/>
                  <a:gd name="T8" fmla="*/ 0 w 33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93">
                    <a:moveTo>
                      <a:pt x="0" y="93"/>
                    </a:moveTo>
                    <a:cubicBezTo>
                      <a:pt x="0" y="67"/>
                      <a:pt x="0" y="42"/>
                      <a:pt x="0" y="18"/>
                    </a:cubicBezTo>
                    <a:cubicBezTo>
                      <a:pt x="0" y="16"/>
                      <a:pt x="2" y="13"/>
                      <a:pt x="4" y="11"/>
                    </a:cubicBezTo>
                    <a:cubicBezTo>
                      <a:pt x="11" y="8"/>
                      <a:pt x="17" y="4"/>
                      <a:pt x="25" y="0"/>
                    </a:cubicBezTo>
                    <a:cubicBezTo>
                      <a:pt x="23" y="33"/>
                      <a:pt x="33" y="67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53"/>
              <p:cNvSpPr/>
              <p:nvPr/>
            </p:nvSpPr>
            <p:spPr bwMode="auto">
              <a:xfrm>
                <a:off x="5765800" y="3756025"/>
                <a:ext cx="58738" cy="157163"/>
              </a:xfrm>
              <a:custGeom>
                <a:avLst/>
                <a:gdLst>
                  <a:gd name="T0" fmla="*/ 23 w 23"/>
                  <a:gd name="T1" fmla="*/ 62 h 62"/>
                  <a:gd name="T2" fmla="*/ 3 w 23"/>
                  <a:gd name="T3" fmla="*/ 41 h 62"/>
                  <a:gd name="T4" fmla="*/ 0 w 23"/>
                  <a:gd name="T5" fmla="*/ 14 h 62"/>
                  <a:gd name="T6" fmla="*/ 13 w 23"/>
                  <a:gd name="T7" fmla="*/ 0 h 62"/>
                  <a:gd name="T8" fmla="*/ 23 w 23"/>
                  <a:gd name="T9" fmla="*/ 1 h 62"/>
                  <a:gd name="T10" fmla="*/ 23 w 23"/>
                  <a:gd name="T1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62">
                    <a:moveTo>
                      <a:pt x="23" y="62"/>
                    </a:moveTo>
                    <a:cubicBezTo>
                      <a:pt x="12" y="61"/>
                      <a:pt x="4" y="53"/>
                      <a:pt x="3" y="41"/>
                    </a:cubicBezTo>
                    <a:cubicBezTo>
                      <a:pt x="1" y="32"/>
                      <a:pt x="1" y="23"/>
                      <a:pt x="0" y="14"/>
                    </a:cubicBezTo>
                    <a:cubicBezTo>
                      <a:pt x="0" y="3"/>
                      <a:pt x="2" y="1"/>
                      <a:pt x="13" y="0"/>
                    </a:cubicBezTo>
                    <a:cubicBezTo>
                      <a:pt x="16" y="0"/>
                      <a:pt x="19" y="1"/>
                      <a:pt x="23" y="1"/>
                    </a:cubicBezTo>
                    <a:cubicBezTo>
                      <a:pt x="23" y="22"/>
                      <a:pt x="23" y="42"/>
                      <a:pt x="2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54"/>
              <p:cNvSpPr/>
              <p:nvPr/>
            </p:nvSpPr>
            <p:spPr bwMode="auto">
              <a:xfrm>
                <a:off x="5867400" y="3529013"/>
                <a:ext cx="107950" cy="68263"/>
              </a:xfrm>
              <a:custGeom>
                <a:avLst/>
                <a:gdLst>
                  <a:gd name="T0" fmla="*/ 19 w 43"/>
                  <a:gd name="T1" fmla="*/ 26 h 27"/>
                  <a:gd name="T2" fmla="*/ 16 w 43"/>
                  <a:gd name="T3" fmla="*/ 26 h 27"/>
                  <a:gd name="T4" fmla="*/ 0 w 43"/>
                  <a:gd name="T5" fmla="*/ 22 h 27"/>
                  <a:gd name="T6" fmla="*/ 7 w 43"/>
                  <a:gd name="T7" fmla="*/ 4 h 27"/>
                  <a:gd name="T8" fmla="*/ 9 w 43"/>
                  <a:gd name="T9" fmla="*/ 2 h 27"/>
                  <a:gd name="T10" fmla="*/ 39 w 43"/>
                  <a:gd name="T11" fmla="*/ 14 h 27"/>
                  <a:gd name="T12" fmla="*/ 33 w 43"/>
                  <a:gd name="T13" fmla="*/ 26 h 27"/>
                  <a:gd name="T14" fmla="*/ 19 w 43"/>
                  <a:gd name="T15" fmla="*/ 27 h 27"/>
                  <a:gd name="T16" fmla="*/ 19 w 43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27">
                    <a:moveTo>
                      <a:pt x="19" y="26"/>
                    </a:moveTo>
                    <a:cubicBezTo>
                      <a:pt x="18" y="26"/>
                      <a:pt x="17" y="27"/>
                      <a:pt x="16" y="26"/>
                    </a:cubicBezTo>
                    <a:cubicBezTo>
                      <a:pt x="10" y="25"/>
                      <a:pt x="5" y="23"/>
                      <a:pt x="0" y="22"/>
                    </a:cubicBezTo>
                    <a:cubicBezTo>
                      <a:pt x="3" y="16"/>
                      <a:pt x="5" y="10"/>
                      <a:pt x="7" y="4"/>
                    </a:cubicBezTo>
                    <a:cubicBezTo>
                      <a:pt x="8" y="3"/>
                      <a:pt x="9" y="2"/>
                      <a:pt x="9" y="2"/>
                    </a:cubicBezTo>
                    <a:cubicBezTo>
                      <a:pt x="15" y="0"/>
                      <a:pt x="37" y="8"/>
                      <a:pt x="39" y="14"/>
                    </a:cubicBezTo>
                    <a:cubicBezTo>
                      <a:pt x="43" y="21"/>
                      <a:pt x="41" y="24"/>
                      <a:pt x="33" y="26"/>
                    </a:cubicBezTo>
                    <a:cubicBezTo>
                      <a:pt x="29" y="26"/>
                      <a:pt x="24" y="26"/>
                      <a:pt x="19" y="27"/>
                    </a:cubicBezTo>
                    <a:cubicBezTo>
                      <a:pt x="19" y="27"/>
                      <a:pt x="19" y="26"/>
                      <a:pt x="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55"/>
              <p:cNvSpPr>
                <a:spLocks noEditPoints="1"/>
              </p:cNvSpPr>
              <p:nvPr/>
            </p:nvSpPr>
            <p:spPr bwMode="auto">
              <a:xfrm>
                <a:off x="5922963" y="4691063"/>
                <a:ext cx="87313" cy="150813"/>
              </a:xfrm>
              <a:custGeom>
                <a:avLst/>
                <a:gdLst>
                  <a:gd name="T0" fmla="*/ 35 w 35"/>
                  <a:gd name="T1" fmla="*/ 32 h 60"/>
                  <a:gd name="T2" fmla="*/ 32 w 35"/>
                  <a:gd name="T3" fmla="*/ 48 h 60"/>
                  <a:gd name="T4" fmla="*/ 18 w 35"/>
                  <a:gd name="T5" fmla="*/ 58 h 60"/>
                  <a:gd name="T6" fmla="*/ 4 w 35"/>
                  <a:gd name="T7" fmla="*/ 49 h 60"/>
                  <a:gd name="T8" fmla="*/ 1 w 35"/>
                  <a:gd name="T9" fmla="*/ 12 h 60"/>
                  <a:gd name="T10" fmla="*/ 16 w 35"/>
                  <a:gd name="T11" fmla="*/ 1 h 60"/>
                  <a:gd name="T12" fmla="*/ 31 w 35"/>
                  <a:gd name="T13" fmla="*/ 11 h 60"/>
                  <a:gd name="T14" fmla="*/ 35 w 35"/>
                  <a:gd name="T15" fmla="*/ 32 h 60"/>
                  <a:gd name="T16" fmla="*/ 29 w 35"/>
                  <a:gd name="T17" fmla="*/ 34 h 60"/>
                  <a:gd name="T18" fmla="*/ 24 w 35"/>
                  <a:gd name="T19" fmla="*/ 11 h 60"/>
                  <a:gd name="T20" fmla="*/ 14 w 35"/>
                  <a:gd name="T21" fmla="*/ 3 h 60"/>
                  <a:gd name="T22" fmla="*/ 5 w 35"/>
                  <a:gd name="T23" fmla="*/ 14 h 60"/>
                  <a:gd name="T24" fmla="*/ 7 w 35"/>
                  <a:gd name="T25" fmla="*/ 39 h 60"/>
                  <a:gd name="T26" fmla="*/ 19 w 35"/>
                  <a:gd name="T27" fmla="*/ 56 h 60"/>
                  <a:gd name="T28" fmla="*/ 29 w 35"/>
                  <a:gd name="T29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60">
                    <a:moveTo>
                      <a:pt x="35" y="32"/>
                    </a:moveTo>
                    <a:cubicBezTo>
                      <a:pt x="34" y="38"/>
                      <a:pt x="34" y="44"/>
                      <a:pt x="32" y="48"/>
                    </a:cubicBezTo>
                    <a:cubicBezTo>
                      <a:pt x="29" y="52"/>
                      <a:pt x="23" y="56"/>
                      <a:pt x="18" y="58"/>
                    </a:cubicBezTo>
                    <a:cubicBezTo>
                      <a:pt x="12" y="60"/>
                      <a:pt x="5" y="56"/>
                      <a:pt x="4" y="49"/>
                    </a:cubicBezTo>
                    <a:cubicBezTo>
                      <a:pt x="1" y="37"/>
                      <a:pt x="0" y="24"/>
                      <a:pt x="1" y="12"/>
                    </a:cubicBezTo>
                    <a:cubicBezTo>
                      <a:pt x="2" y="5"/>
                      <a:pt x="8" y="1"/>
                      <a:pt x="16" y="1"/>
                    </a:cubicBezTo>
                    <a:cubicBezTo>
                      <a:pt x="24" y="0"/>
                      <a:pt x="29" y="4"/>
                      <a:pt x="31" y="11"/>
                    </a:cubicBezTo>
                    <a:cubicBezTo>
                      <a:pt x="33" y="18"/>
                      <a:pt x="34" y="25"/>
                      <a:pt x="35" y="32"/>
                    </a:cubicBezTo>
                    <a:close/>
                    <a:moveTo>
                      <a:pt x="29" y="34"/>
                    </a:moveTo>
                    <a:cubicBezTo>
                      <a:pt x="28" y="28"/>
                      <a:pt x="27" y="19"/>
                      <a:pt x="24" y="11"/>
                    </a:cubicBezTo>
                    <a:cubicBezTo>
                      <a:pt x="23" y="7"/>
                      <a:pt x="17" y="3"/>
                      <a:pt x="14" y="3"/>
                    </a:cubicBezTo>
                    <a:cubicBezTo>
                      <a:pt x="10" y="4"/>
                      <a:pt x="6" y="10"/>
                      <a:pt x="5" y="14"/>
                    </a:cubicBezTo>
                    <a:cubicBezTo>
                      <a:pt x="4" y="22"/>
                      <a:pt x="5" y="31"/>
                      <a:pt x="7" y="39"/>
                    </a:cubicBezTo>
                    <a:cubicBezTo>
                      <a:pt x="8" y="51"/>
                      <a:pt x="13" y="57"/>
                      <a:pt x="19" y="56"/>
                    </a:cubicBezTo>
                    <a:cubicBezTo>
                      <a:pt x="30" y="54"/>
                      <a:pt x="28" y="45"/>
                      <a:pt x="2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56"/>
              <p:cNvSpPr>
                <a:spLocks noEditPoints="1"/>
              </p:cNvSpPr>
              <p:nvPr/>
            </p:nvSpPr>
            <p:spPr bwMode="auto">
              <a:xfrm>
                <a:off x="5659438" y="4687888"/>
                <a:ext cx="107950" cy="144463"/>
              </a:xfrm>
              <a:custGeom>
                <a:avLst/>
                <a:gdLst>
                  <a:gd name="T0" fmla="*/ 6 w 43"/>
                  <a:gd name="T1" fmla="*/ 57 h 57"/>
                  <a:gd name="T2" fmla="*/ 28 w 43"/>
                  <a:gd name="T3" fmla="*/ 32 h 57"/>
                  <a:gd name="T4" fmla="*/ 10 w 43"/>
                  <a:gd name="T5" fmla="*/ 34 h 57"/>
                  <a:gd name="T6" fmla="*/ 1 w 43"/>
                  <a:gd name="T7" fmla="*/ 15 h 57"/>
                  <a:gd name="T8" fmla="*/ 17 w 43"/>
                  <a:gd name="T9" fmla="*/ 0 h 57"/>
                  <a:gd name="T10" fmla="*/ 35 w 43"/>
                  <a:gd name="T11" fmla="*/ 11 h 57"/>
                  <a:gd name="T12" fmla="*/ 6 w 43"/>
                  <a:gd name="T13" fmla="*/ 57 h 57"/>
                  <a:gd name="T14" fmla="*/ 30 w 43"/>
                  <a:gd name="T15" fmla="*/ 18 h 57"/>
                  <a:gd name="T16" fmla="*/ 18 w 43"/>
                  <a:gd name="T17" fmla="*/ 3 h 57"/>
                  <a:gd name="T18" fmla="*/ 7 w 43"/>
                  <a:gd name="T19" fmla="*/ 17 h 57"/>
                  <a:gd name="T20" fmla="*/ 19 w 43"/>
                  <a:gd name="T21" fmla="*/ 32 h 57"/>
                  <a:gd name="T22" fmla="*/ 30 w 43"/>
                  <a:gd name="T23" fmla="*/ 1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57">
                    <a:moveTo>
                      <a:pt x="6" y="57"/>
                    </a:moveTo>
                    <a:cubicBezTo>
                      <a:pt x="18" y="52"/>
                      <a:pt x="27" y="45"/>
                      <a:pt x="28" y="32"/>
                    </a:cubicBezTo>
                    <a:cubicBezTo>
                      <a:pt x="22" y="33"/>
                      <a:pt x="15" y="35"/>
                      <a:pt x="10" y="34"/>
                    </a:cubicBezTo>
                    <a:cubicBezTo>
                      <a:pt x="0" y="31"/>
                      <a:pt x="0" y="23"/>
                      <a:pt x="1" y="15"/>
                    </a:cubicBezTo>
                    <a:cubicBezTo>
                      <a:pt x="2" y="7"/>
                      <a:pt x="9" y="1"/>
                      <a:pt x="17" y="0"/>
                    </a:cubicBezTo>
                    <a:cubicBezTo>
                      <a:pt x="26" y="0"/>
                      <a:pt x="32" y="3"/>
                      <a:pt x="35" y="11"/>
                    </a:cubicBezTo>
                    <a:cubicBezTo>
                      <a:pt x="43" y="31"/>
                      <a:pt x="28" y="55"/>
                      <a:pt x="6" y="57"/>
                    </a:cubicBezTo>
                    <a:close/>
                    <a:moveTo>
                      <a:pt x="30" y="18"/>
                    </a:moveTo>
                    <a:cubicBezTo>
                      <a:pt x="30" y="9"/>
                      <a:pt x="25" y="3"/>
                      <a:pt x="18" y="3"/>
                    </a:cubicBezTo>
                    <a:cubicBezTo>
                      <a:pt x="12" y="2"/>
                      <a:pt x="7" y="8"/>
                      <a:pt x="7" y="17"/>
                    </a:cubicBezTo>
                    <a:cubicBezTo>
                      <a:pt x="7" y="25"/>
                      <a:pt x="12" y="32"/>
                      <a:pt x="19" y="32"/>
                    </a:cubicBezTo>
                    <a:cubicBezTo>
                      <a:pt x="25" y="32"/>
                      <a:pt x="30" y="26"/>
                      <a:pt x="3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57"/>
              <p:cNvSpPr/>
              <p:nvPr/>
            </p:nvSpPr>
            <p:spPr bwMode="auto">
              <a:xfrm>
                <a:off x="6127750" y="4652963"/>
                <a:ext cx="107950" cy="150813"/>
              </a:xfrm>
              <a:custGeom>
                <a:avLst/>
                <a:gdLst>
                  <a:gd name="T0" fmla="*/ 31 w 43"/>
                  <a:gd name="T1" fmla="*/ 57 h 60"/>
                  <a:gd name="T2" fmla="*/ 13 w 43"/>
                  <a:gd name="T3" fmla="*/ 53 h 60"/>
                  <a:gd name="T4" fmla="*/ 26 w 43"/>
                  <a:gd name="T5" fmla="*/ 0 h 60"/>
                  <a:gd name="T6" fmla="*/ 14 w 43"/>
                  <a:gd name="T7" fmla="*/ 32 h 60"/>
                  <a:gd name="T8" fmla="*/ 35 w 43"/>
                  <a:gd name="T9" fmla="*/ 26 h 60"/>
                  <a:gd name="T10" fmla="*/ 42 w 43"/>
                  <a:gd name="T11" fmla="*/ 42 h 60"/>
                  <a:gd name="T12" fmla="*/ 31 w 43"/>
                  <a:gd name="T13" fmla="*/ 58 h 60"/>
                  <a:gd name="T14" fmla="*/ 33 w 43"/>
                  <a:gd name="T15" fmla="*/ 33 h 60"/>
                  <a:gd name="T16" fmla="*/ 22 w 43"/>
                  <a:gd name="T17" fmla="*/ 30 h 60"/>
                  <a:gd name="T18" fmla="*/ 15 w 43"/>
                  <a:gd name="T19" fmla="*/ 41 h 60"/>
                  <a:gd name="T20" fmla="*/ 31 w 43"/>
                  <a:gd name="T21" fmla="*/ 5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60">
                    <a:moveTo>
                      <a:pt x="31" y="57"/>
                    </a:moveTo>
                    <a:cubicBezTo>
                      <a:pt x="24" y="60"/>
                      <a:pt x="18" y="59"/>
                      <a:pt x="13" y="53"/>
                    </a:cubicBezTo>
                    <a:cubicBezTo>
                      <a:pt x="0" y="37"/>
                      <a:pt x="6" y="8"/>
                      <a:pt x="26" y="0"/>
                    </a:cubicBezTo>
                    <a:cubicBezTo>
                      <a:pt x="13" y="14"/>
                      <a:pt x="11" y="20"/>
                      <a:pt x="14" y="32"/>
                    </a:cubicBezTo>
                    <a:cubicBezTo>
                      <a:pt x="20" y="26"/>
                      <a:pt x="27" y="19"/>
                      <a:pt x="35" y="26"/>
                    </a:cubicBezTo>
                    <a:cubicBezTo>
                      <a:pt x="39" y="29"/>
                      <a:pt x="42" y="36"/>
                      <a:pt x="42" y="42"/>
                    </a:cubicBezTo>
                    <a:cubicBezTo>
                      <a:pt x="43" y="49"/>
                      <a:pt x="39" y="55"/>
                      <a:pt x="31" y="58"/>
                    </a:cubicBezTo>
                    <a:cubicBezTo>
                      <a:pt x="39" y="49"/>
                      <a:pt x="40" y="39"/>
                      <a:pt x="33" y="33"/>
                    </a:cubicBezTo>
                    <a:cubicBezTo>
                      <a:pt x="30" y="30"/>
                      <a:pt x="24" y="29"/>
                      <a:pt x="22" y="30"/>
                    </a:cubicBezTo>
                    <a:cubicBezTo>
                      <a:pt x="18" y="32"/>
                      <a:pt x="15" y="37"/>
                      <a:pt x="15" y="41"/>
                    </a:cubicBezTo>
                    <a:cubicBezTo>
                      <a:pt x="15" y="50"/>
                      <a:pt x="21" y="55"/>
                      <a:pt x="3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58"/>
              <p:cNvSpPr/>
              <p:nvPr/>
            </p:nvSpPr>
            <p:spPr bwMode="auto">
              <a:xfrm>
                <a:off x="5429250" y="4665663"/>
                <a:ext cx="76200" cy="141288"/>
              </a:xfrm>
              <a:custGeom>
                <a:avLst/>
                <a:gdLst>
                  <a:gd name="T0" fmla="*/ 25 w 30"/>
                  <a:gd name="T1" fmla="*/ 56 h 56"/>
                  <a:gd name="T2" fmla="*/ 0 w 30"/>
                  <a:gd name="T3" fmla="*/ 50 h 56"/>
                  <a:gd name="T4" fmla="*/ 13 w 30"/>
                  <a:gd name="T5" fmla="*/ 40 h 56"/>
                  <a:gd name="T6" fmla="*/ 22 w 30"/>
                  <a:gd name="T7" fmla="*/ 4 h 56"/>
                  <a:gd name="T8" fmla="*/ 7 w 30"/>
                  <a:gd name="T9" fmla="*/ 5 h 56"/>
                  <a:gd name="T10" fmla="*/ 7 w 30"/>
                  <a:gd name="T11" fmla="*/ 3 h 56"/>
                  <a:gd name="T12" fmla="*/ 30 w 30"/>
                  <a:gd name="T13" fmla="*/ 0 h 56"/>
                  <a:gd name="T14" fmla="*/ 19 w 30"/>
                  <a:gd name="T15" fmla="*/ 40 h 56"/>
                  <a:gd name="T16" fmla="*/ 25 w 30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6">
                    <a:moveTo>
                      <a:pt x="25" y="56"/>
                    </a:moveTo>
                    <a:cubicBezTo>
                      <a:pt x="17" y="54"/>
                      <a:pt x="8" y="52"/>
                      <a:pt x="0" y="50"/>
                    </a:cubicBezTo>
                    <a:cubicBezTo>
                      <a:pt x="10" y="50"/>
                      <a:pt x="10" y="50"/>
                      <a:pt x="13" y="40"/>
                    </a:cubicBezTo>
                    <a:cubicBezTo>
                      <a:pt x="16" y="28"/>
                      <a:pt x="19" y="17"/>
                      <a:pt x="22" y="4"/>
                    </a:cubicBezTo>
                    <a:cubicBezTo>
                      <a:pt x="16" y="4"/>
                      <a:pt x="11" y="5"/>
                      <a:pt x="7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14" y="2"/>
                      <a:pt x="21" y="1"/>
                      <a:pt x="30" y="0"/>
                    </a:cubicBezTo>
                    <a:cubicBezTo>
                      <a:pt x="26" y="14"/>
                      <a:pt x="23" y="27"/>
                      <a:pt x="19" y="40"/>
                    </a:cubicBezTo>
                    <a:cubicBezTo>
                      <a:pt x="17" y="46"/>
                      <a:pt x="15" y="53"/>
                      <a:pt x="25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19" name="文本占位符 65"/>
          <p:cNvSpPr>
            <a:spLocks noGrp="1"/>
          </p:cNvSpPr>
          <p:nvPr>
            <p:ph type="body" idx="13" hasCustomPrompt="1"/>
          </p:nvPr>
        </p:nvSpPr>
        <p:spPr>
          <a:xfrm>
            <a:off x="1097899" y="253874"/>
            <a:ext cx="2649600" cy="6059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none" lIns="72000" tIns="0" rIns="252000" bIns="0" anchor="ctr" anchorCtr="0">
            <a:sp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spc="0">
                <a:solidFill>
                  <a:srgbClr val="FFFFFF"/>
                </a:solidFill>
                <a:latin typeface="+mj-ea"/>
                <a:ea typeface="+mj-ea"/>
                <a:sym typeface="思源宋体 CN Heavy" panose="02020900000000000000" pitchFamily="18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标题文字输入</a:t>
            </a:r>
            <a:endParaRPr lang="zh-CN" alt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电脑样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 rot="169789">
            <a:off x="7333468" y="1757113"/>
            <a:ext cx="5694860" cy="5835138"/>
            <a:chOff x="377825" y="6983413"/>
            <a:chExt cx="5284788" cy="5414962"/>
          </a:xfrm>
          <a:solidFill>
            <a:schemeClr val="accent1">
              <a:alpha val="4000"/>
            </a:schemeClr>
          </a:solidFill>
        </p:grpSpPr>
        <p:sp>
          <p:nvSpPr>
            <p:cNvPr id="8" name="Freeform 19"/>
            <p:cNvSpPr>
              <a:spLocks noEditPoints="1"/>
            </p:cNvSpPr>
            <p:nvPr/>
          </p:nvSpPr>
          <p:spPr bwMode="auto">
            <a:xfrm>
              <a:off x="2787650" y="9477375"/>
              <a:ext cx="2874963" cy="1692275"/>
            </a:xfrm>
            <a:custGeom>
              <a:avLst/>
              <a:gdLst>
                <a:gd name="T0" fmla="*/ 209 w 888"/>
                <a:gd name="T1" fmla="*/ 128 h 522"/>
                <a:gd name="T2" fmla="*/ 324 w 888"/>
                <a:gd name="T3" fmla="*/ 64 h 522"/>
                <a:gd name="T4" fmla="*/ 539 w 888"/>
                <a:gd name="T5" fmla="*/ 2 h 522"/>
                <a:gd name="T6" fmla="*/ 641 w 888"/>
                <a:gd name="T7" fmla="*/ 7 h 522"/>
                <a:gd name="T8" fmla="*/ 760 w 888"/>
                <a:gd name="T9" fmla="*/ 108 h 522"/>
                <a:gd name="T10" fmla="*/ 786 w 888"/>
                <a:gd name="T11" fmla="*/ 130 h 522"/>
                <a:gd name="T12" fmla="*/ 852 w 888"/>
                <a:gd name="T13" fmla="*/ 159 h 522"/>
                <a:gd name="T14" fmla="*/ 854 w 888"/>
                <a:gd name="T15" fmla="*/ 230 h 522"/>
                <a:gd name="T16" fmla="*/ 745 w 888"/>
                <a:gd name="T17" fmla="*/ 274 h 522"/>
                <a:gd name="T18" fmla="*/ 513 w 888"/>
                <a:gd name="T19" fmla="*/ 252 h 522"/>
                <a:gd name="T20" fmla="*/ 439 w 888"/>
                <a:gd name="T21" fmla="*/ 217 h 522"/>
                <a:gd name="T22" fmla="*/ 398 w 888"/>
                <a:gd name="T23" fmla="*/ 208 h 522"/>
                <a:gd name="T24" fmla="*/ 358 w 888"/>
                <a:gd name="T25" fmla="*/ 230 h 522"/>
                <a:gd name="T26" fmla="*/ 331 w 888"/>
                <a:gd name="T27" fmla="*/ 305 h 522"/>
                <a:gd name="T28" fmla="*/ 304 w 888"/>
                <a:gd name="T29" fmla="*/ 395 h 522"/>
                <a:gd name="T30" fmla="*/ 171 w 888"/>
                <a:gd name="T31" fmla="*/ 512 h 522"/>
                <a:gd name="T32" fmla="*/ 85 w 888"/>
                <a:gd name="T33" fmla="*/ 521 h 522"/>
                <a:gd name="T34" fmla="*/ 5 w 888"/>
                <a:gd name="T35" fmla="*/ 426 h 522"/>
                <a:gd name="T36" fmla="*/ 234 w 888"/>
                <a:gd name="T37" fmla="*/ 161 h 522"/>
                <a:gd name="T38" fmla="*/ 427 w 888"/>
                <a:gd name="T39" fmla="*/ 187 h 522"/>
                <a:gd name="T40" fmla="*/ 531 w 888"/>
                <a:gd name="T41" fmla="*/ 233 h 522"/>
                <a:gd name="T42" fmla="*/ 720 w 888"/>
                <a:gd name="T43" fmla="*/ 247 h 522"/>
                <a:gd name="T44" fmla="*/ 809 w 888"/>
                <a:gd name="T45" fmla="*/ 222 h 522"/>
                <a:gd name="T46" fmla="*/ 837 w 888"/>
                <a:gd name="T47" fmla="*/ 207 h 522"/>
                <a:gd name="T48" fmla="*/ 838 w 888"/>
                <a:gd name="T49" fmla="*/ 174 h 522"/>
                <a:gd name="T50" fmla="*/ 786 w 888"/>
                <a:gd name="T51" fmla="*/ 142 h 522"/>
                <a:gd name="T52" fmla="*/ 756 w 888"/>
                <a:gd name="T53" fmla="*/ 115 h 522"/>
                <a:gd name="T54" fmla="*/ 631 w 888"/>
                <a:gd name="T55" fmla="*/ 32 h 522"/>
                <a:gd name="T56" fmla="*/ 411 w 888"/>
                <a:gd name="T57" fmla="*/ 46 h 522"/>
                <a:gd name="T58" fmla="*/ 224 w 888"/>
                <a:gd name="T59" fmla="*/ 126 h 522"/>
                <a:gd name="T60" fmla="*/ 211 w 888"/>
                <a:gd name="T61" fmla="*/ 131 h 522"/>
                <a:gd name="T62" fmla="*/ 209 w 888"/>
                <a:gd name="T63" fmla="*/ 128 h 522"/>
                <a:gd name="T64" fmla="*/ 403 w 888"/>
                <a:gd name="T65" fmla="*/ 196 h 522"/>
                <a:gd name="T66" fmla="*/ 395 w 888"/>
                <a:gd name="T67" fmla="*/ 190 h 522"/>
                <a:gd name="T68" fmla="*/ 220 w 888"/>
                <a:gd name="T69" fmla="*/ 178 h 522"/>
                <a:gd name="T70" fmla="*/ 70 w 888"/>
                <a:gd name="T71" fmla="*/ 294 h 522"/>
                <a:gd name="T72" fmla="*/ 17 w 888"/>
                <a:gd name="T73" fmla="*/ 400 h 522"/>
                <a:gd name="T74" fmla="*/ 104 w 888"/>
                <a:gd name="T75" fmla="*/ 503 h 522"/>
                <a:gd name="T76" fmla="*/ 201 w 888"/>
                <a:gd name="T77" fmla="*/ 478 h 522"/>
                <a:gd name="T78" fmla="*/ 292 w 888"/>
                <a:gd name="T79" fmla="*/ 364 h 522"/>
                <a:gd name="T80" fmla="*/ 313 w 888"/>
                <a:gd name="T81" fmla="*/ 279 h 522"/>
                <a:gd name="T82" fmla="*/ 403 w 888"/>
                <a:gd name="T83" fmla="*/ 19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8" h="522">
                  <a:moveTo>
                    <a:pt x="209" y="128"/>
                  </a:moveTo>
                  <a:cubicBezTo>
                    <a:pt x="247" y="107"/>
                    <a:pt x="285" y="84"/>
                    <a:pt x="324" y="64"/>
                  </a:cubicBezTo>
                  <a:cubicBezTo>
                    <a:pt x="392" y="31"/>
                    <a:pt x="463" y="7"/>
                    <a:pt x="539" y="2"/>
                  </a:cubicBezTo>
                  <a:cubicBezTo>
                    <a:pt x="573" y="0"/>
                    <a:pt x="608" y="1"/>
                    <a:pt x="641" y="7"/>
                  </a:cubicBezTo>
                  <a:cubicBezTo>
                    <a:pt x="698" y="19"/>
                    <a:pt x="735" y="58"/>
                    <a:pt x="760" y="108"/>
                  </a:cubicBezTo>
                  <a:cubicBezTo>
                    <a:pt x="766" y="120"/>
                    <a:pt x="774" y="126"/>
                    <a:pt x="786" y="130"/>
                  </a:cubicBezTo>
                  <a:cubicBezTo>
                    <a:pt x="809" y="139"/>
                    <a:pt x="831" y="147"/>
                    <a:pt x="852" y="159"/>
                  </a:cubicBezTo>
                  <a:cubicBezTo>
                    <a:pt x="887" y="180"/>
                    <a:pt x="888" y="206"/>
                    <a:pt x="854" y="230"/>
                  </a:cubicBezTo>
                  <a:cubicBezTo>
                    <a:pt x="821" y="253"/>
                    <a:pt x="784" y="267"/>
                    <a:pt x="745" y="274"/>
                  </a:cubicBezTo>
                  <a:cubicBezTo>
                    <a:pt x="665" y="288"/>
                    <a:pt x="588" y="281"/>
                    <a:pt x="513" y="252"/>
                  </a:cubicBezTo>
                  <a:cubicBezTo>
                    <a:pt x="488" y="242"/>
                    <a:pt x="464" y="227"/>
                    <a:pt x="439" y="217"/>
                  </a:cubicBezTo>
                  <a:cubicBezTo>
                    <a:pt x="426" y="212"/>
                    <a:pt x="412" y="210"/>
                    <a:pt x="398" y="208"/>
                  </a:cubicBezTo>
                  <a:cubicBezTo>
                    <a:pt x="381" y="206"/>
                    <a:pt x="365" y="214"/>
                    <a:pt x="358" y="230"/>
                  </a:cubicBezTo>
                  <a:cubicBezTo>
                    <a:pt x="347" y="254"/>
                    <a:pt x="339" y="280"/>
                    <a:pt x="331" y="305"/>
                  </a:cubicBezTo>
                  <a:cubicBezTo>
                    <a:pt x="321" y="335"/>
                    <a:pt x="313" y="365"/>
                    <a:pt x="304" y="395"/>
                  </a:cubicBezTo>
                  <a:cubicBezTo>
                    <a:pt x="283" y="460"/>
                    <a:pt x="234" y="495"/>
                    <a:pt x="171" y="512"/>
                  </a:cubicBezTo>
                  <a:cubicBezTo>
                    <a:pt x="144" y="519"/>
                    <a:pt x="114" y="522"/>
                    <a:pt x="85" y="521"/>
                  </a:cubicBezTo>
                  <a:cubicBezTo>
                    <a:pt x="33" y="519"/>
                    <a:pt x="0" y="479"/>
                    <a:pt x="5" y="426"/>
                  </a:cubicBezTo>
                  <a:cubicBezTo>
                    <a:pt x="15" y="320"/>
                    <a:pt x="94" y="194"/>
                    <a:pt x="234" y="161"/>
                  </a:cubicBezTo>
                  <a:cubicBezTo>
                    <a:pt x="303" y="145"/>
                    <a:pt x="365" y="161"/>
                    <a:pt x="427" y="187"/>
                  </a:cubicBezTo>
                  <a:cubicBezTo>
                    <a:pt x="462" y="202"/>
                    <a:pt x="496" y="217"/>
                    <a:pt x="531" y="233"/>
                  </a:cubicBezTo>
                  <a:cubicBezTo>
                    <a:pt x="592" y="260"/>
                    <a:pt x="656" y="261"/>
                    <a:pt x="720" y="247"/>
                  </a:cubicBezTo>
                  <a:cubicBezTo>
                    <a:pt x="750" y="241"/>
                    <a:pt x="780" y="231"/>
                    <a:pt x="809" y="222"/>
                  </a:cubicBezTo>
                  <a:cubicBezTo>
                    <a:pt x="819" y="218"/>
                    <a:pt x="829" y="213"/>
                    <a:pt x="837" y="207"/>
                  </a:cubicBezTo>
                  <a:cubicBezTo>
                    <a:pt x="851" y="197"/>
                    <a:pt x="852" y="184"/>
                    <a:pt x="838" y="174"/>
                  </a:cubicBezTo>
                  <a:cubicBezTo>
                    <a:pt x="822" y="161"/>
                    <a:pt x="804" y="151"/>
                    <a:pt x="786" y="142"/>
                  </a:cubicBezTo>
                  <a:cubicBezTo>
                    <a:pt x="774" y="135"/>
                    <a:pt x="763" y="128"/>
                    <a:pt x="756" y="115"/>
                  </a:cubicBezTo>
                  <a:cubicBezTo>
                    <a:pt x="728" y="67"/>
                    <a:pt x="682" y="45"/>
                    <a:pt x="631" y="32"/>
                  </a:cubicBezTo>
                  <a:cubicBezTo>
                    <a:pt x="556" y="13"/>
                    <a:pt x="483" y="25"/>
                    <a:pt x="411" y="46"/>
                  </a:cubicBezTo>
                  <a:cubicBezTo>
                    <a:pt x="345" y="65"/>
                    <a:pt x="285" y="97"/>
                    <a:pt x="224" y="126"/>
                  </a:cubicBezTo>
                  <a:cubicBezTo>
                    <a:pt x="220" y="128"/>
                    <a:pt x="215" y="130"/>
                    <a:pt x="211" y="131"/>
                  </a:cubicBezTo>
                  <a:cubicBezTo>
                    <a:pt x="210" y="130"/>
                    <a:pt x="210" y="129"/>
                    <a:pt x="209" y="128"/>
                  </a:cubicBezTo>
                  <a:close/>
                  <a:moveTo>
                    <a:pt x="403" y="196"/>
                  </a:moveTo>
                  <a:cubicBezTo>
                    <a:pt x="400" y="193"/>
                    <a:pt x="398" y="192"/>
                    <a:pt x="395" y="190"/>
                  </a:cubicBezTo>
                  <a:cubicBezTo>
                    <a:pt x="339" y="160"/>
                    <a:pt x="279" y="157"/>
                    <a:pt x="220" y="178"/>
                  </a:cubicBezTo>
                  <a:cubicBezTo>
                    <a:pt x="158" y="200"/>
                    <a:pt x="111" y="244"/>
                    <a:pt x="70" y="294"/>
                  </a:cubicBezTo>
                  <a:cubicBezTo>
                    <a:pt x="45" y="325"/>
                    <a:pt x="24" y="360"/>
                    <a:pt x="17" y="400"/>
                  </a:cubicBezTo>
                  <a:cubicBezTo>
                    <a:pt x="6" y="460"/>
                    <a:pt x="43" y="504"/>
                    <a:pt x="104" y="503"/>
                  </a:cubicBezTo>
                  <a:cubicBezTo>
                    <a:pt x="138" y="503"/>
                    <a:pt x="170" y="492"/>
                    <a:pt x="201" y="478"/>
                  </a:cubicBezTo>
                  <a:cubicBezTo>
                    <a:pt x="252" y="456"/>
                    <a:pt x="280" y="417"/>
                    <a:pt x="292" y="364"/>
                  </a:cubicBezTo>
                  <a:cubicBezTo>
                    <a:pt x="299" y="336"/>
                    <a:pt x="306" y="308"/>
                    <a:pt x="313" y="279"/>
                  </a:cubicBezTo>
                  <a:cubicBezTo>
                    <a:pt x="327" y="222"/>
                    <a:pt x="347" y="203"/>
                    <a:pt x="403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Freeform 20"/>
            <p:cNvSpPr/>
            <p:nvPr/>
          </p:nvSpPr>
          <p:spPr bwMode="auto">
            <a:xfrm>
              <a:off x="2765425" y="7048500"/>
              <a:ext cx="1139825" cy="3148013"/>
            </a:xfrm>
            <a:custGeom>
              <a:avLst/>
              <a:gdLst>
                <a:gd name="T0" fmla="*/ 167 w 352"/>
                <a:gd name="T1" fmla="*/ 889 h 971"/>
                <a:gd name="T2" fmla="*/ 231 w 352"/>
                <a:gd name="T3" fmla="*/ 720 h 971"/>
                <a:gd name="T4" fmla="*/ 303 w 352"/>
                <a:gd name="T5" fmla="*/ 421 h 971"/>
                <a:gd name="T6" fmla="*/ 298 w 352"/>
                <a:gd name="T7" fmla="*/ 228 h 971"/>
                <a:gd name="T8" fmla="*/ 266 w 352"/>
                <a:gd name="T9" fmla="*/ 165 h 971"/>
                <a:gd name="T10" fmla="*/ 217 w 352"/>
                <a:gd name="T11" fmla="*/ 50 h 971"/>
                <a:gd name="T12" fmla="*/ 197 w 352"/>
                <a:gd name="T13" fmla="*/ 43 h 971"/>
                <a:gd name="T14" fmla="*/ 51 w 352"/>
                <a:gd name="T15" fmla="*/ 264 h 971"/>
                <a:gd name="T16" fmla="*/ 39 w 352"/>
                <a:gd name="T17" fmla="*/ 437 h 971"/>
                <a:gd name="T18" fmla="*/ 59 w 352"/>
                <a:gd name="T19" fmla="*/ 682 h 971"/>
                <a:gd name="T20" fmla="*/ 71 w 352"/>
                <a:gd name="T21" fmla="*/ 905 h 971"/>
                <a:gd name="T22" fmla="*/ 79 w 352"/>
                <a:gd name="T23" fmla="*/ 955 h 971"/>
                <a:gd name="T24" fmla="*/ 79 w 352"/>
                <a:gd name="T25" fmla="*/ 970 h 971"/>
                <a:gd name="T26" fmla="*/ 73 w 352"/>
                <a:gd name="T27" fmla="*/ 971 h 971"/>
                <a:gd name="T28" fmla="*/ 59 w 352"/>
                <a:gd name="T29" fmla="*/ 914 h 971"/>
                <a:gd name="T30" fmla="*/ 41 w 352"/>
                <a:gd name="T31" fmla="*/ 696 h 971"/>
                <a:gd name="T32" fmla="*/ 22 w 352"/>
                <a:gd name="T33" fmla="*/ 461 h 971"/>
                <a:gd name="T34" fmla="*/ 8 w 352"/>
                <a:gd name="T35" fmla="*/ 389 h 971"/>
                <a:gd name="T36" fmla="*/ 39 w 352"/>
                <a:gd name="T37" fmla="*/ 228 h 971"/>
                <a:gd name="T38" fmla="*/ 193 w 352"/>
                <a:gd name="T39" fmla="*/ 14 h 971"/>
                <a:gd name="T40" fmla="*/ 218 w 352"/>
                <a:gd name="T41" fmla="*/ 0 h 971"/>
                <a:gd name="T42" fmla="*/ 224 w 352"/>
                <a:gd name="T43" fmla="*/ 25 h 971"/>
                <a:gd name="T44" fmla="*/ 262 w 352"/>
                <a:gd name="T45" fmla="*/ 110 h 971"/>
                <a:gd name="T46" fmla="*/ 316 w 352"/>
                <a:gd name="T47" fmla="*/ 193 h 971"/>
                <a:gd name="T48" fmla="*/ 333 w 352"/>
                <a:gd name="T49" fmla="*/ 406 h 971"/>
                <a:gd name="T50" fmla="*/ 287 w 352"/>
                <a:gd name="T51" fmla="*/ 567 h 971"/>
                <a:gd name="T52" fmla="*/ 237 w 352"/>
                <a:gd name="T53" fmla="*/ 757 h 971"/>
                <a:gd name="T54" fmla="*/ 187 w 352"/>
                <a:gd name="T55" fmla="*/ 873 h 971"/>
                <a:gd name="T56" fmla="*/ 170 w 352"/>
                <a:gd name="T57" fmla="*/ 892 h 971"/>
                <a:gd name="T58" fmla="*/ 167 w 352"/>
                <a:gd name="T59" fmla="*/ 88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2" h="971">
                  <a:moveTo>
                    <a:pt x="167" y="889"/>
                  </a:moveTo>
                  <a:cubicBezTo>
                    <a:pt x="203" y="838"/>
                    <a:pt x="218" y="779"/>
                    <a:pt x="231" y="720"/>
                  </a:cubicBezTo>
                  <a:cubicBezTo>
                    <a:pt x="254" y="620"/>
                    <a:pt x="280" y="521"/>
                    <a:pt x="303" y="421"/>
                  </a:cubicBezTo>
                  <a:cubicBezTo>
                    <a:pt x="318" y="357"/>
                    <a:pt x="322" y="291"/>
                    <a:pt x="298" y="228"/>
                  </a:cubicBezTo>
                  <a:cubicBezTo>
                    <a:pt x="290" y="206"/>
                    <a:pt x="279" y="185"/>
                    <a:pt x="266" y="165"/>
                  </a:cubicBezTo>
                  <a:cubicBezTo>
                    <a:pt x="244" y="129"/>
                    <a:pt x="226" y="92"/>
                    <a:pt x="217" y="50"/>
                  </a:cubicBezTo>
                  <a:cubicBezTo>
                    <a:pt x="214" y="34"/>
                    <a:pt x="208" y="32"/>
                    <a:pt x="197" y="43"/>
                  </a:cubicBezTo>
                  <a:cubicBezTo>
                    <a:pt x="135" y="108"/>
                    <a:pt x="79" y="176"/>
                    <a:pt x="51" y="264"/>
                  </a:cubicBezTo>
                  <a:cubicBezTo>
                    <a:pt x="33" y="321"/>
                    <a:pt x="30" y="379"/>
                    <a:pt x="39" y="437"/>
                  </a:cubicBezTo>
                  <a:cubicBezTo>
                    <a:pt x="52" y="518"/>
                    <a:pt x="56" y="600"/>
                    <a:pt x="59" y="682"/>
                  </a:cubicBezTo>
                  <a:cubicBezTo>
                    <a:pt x="62" y="756"/>
                    <a:pt x="66" y="831"/>
                    <a:pt x="71" y="905"/>
                  </a:cubicBezTo>
                  <a:cubicBezTo>
                    <a:pt x="72" y="922"/>
                    <a:pt x="76" y="939"/>
                    <a:pt x="79" y="955"/>
                  </a:cubicBezTo>
                  <a:cubicBezTo>
                    <a:pt x="79" y="960"/>
                    <a:pt x="79" y="965"/>
                    <a:pt x="79" y="970"/>
                  </a:cubicBezTo>
                  <a:cubicBezTo>
                    <a:pt x="77" y="970"/>
                    <a:pt x="75" y="971"/>
                    <a:pt x="73" y="971"/>
                  </a:cubicBezTo>
                  <a:cubicBezTo>
                    <a:pt x="68" y="952"/>
                    <a:pt x="61" y="934"/>
                    <a:pt x="59" y="914"/>
                  </a:cubicBezTo>
                  <a:cubicBezTo>
                    <a:pt x="52" y="842"/>
                    <a:pt x="46" y="769"/>
                    <a:pt x="41" y="696"/>
                  </a:cubicBezTo>
                  <a:cubicBezTo>
                    <a:pt x="35" y="618"/>
                    <a:pt x="29" y="539"/>
                    <a:pt x="22" y="461"/>
                  </a:cubicBezTo>
                  <a:cubicBezTo>
                    <a:pt x="20" y="436"/>
                    <a:pt x="12" y="413"/>
                    <a:pt x="8" y="389"/>
                  </a:cubicBezTo>
                  <a:cubicBezTo>
                    <a:pt x="0" y="332"/>
                    <a:pt x="16" y="279"/>
                    <a:pt x="39" y="228"/>
                  </a:cubicBezTo>
                  <a:cubicBezTo>
                    <a:pt x="75" y="145"/>
                    <a:pt x="126" y="74"/>
                    <a:pt x="193" y="14"/>
                  </a:cubicBezTo>
                  <a:cubicBezTo>
                    <a:pt x="200" y="8"/>
                    <a:pt x="210" y="5"/>
                    <a:pt x="218" y="0"/>
                  </a:cubicBezTo>
                  <a:cubicBezTo>
                    <a:pt x="220" y="8"/>
                    <a:pt x="224" y="17"/>
                    <a:pt x="224" y="25"/>
                  </a:cubicBezTo>
                  <a:cubicBezTo>
                    <a:pt x="227" y="58"/>
                    <a:pt x="244" y="84"/>
                    <a:pt x="262" y="110"/>
                  </a:cubicBezTo>
                  <a:cubicBezTo>
                    <a:pt x="280" y="138"/>
                    <a:pt x="300" y="164"/>
                    <a:pt x="316" y="193"/>
                  </a:cubicBezTo>
                  <a:cubicBezTo>
                    <a:pt x="352" y="261"/>
                    <a:pt x="351" y="334"/>
                    <a:pt x="333" y="406"/>
                  </a:cubicBezTo>
                  <a:cubicBezTo>
                    <a:pt x="319" y="460"/>
                    <a:pt x="301" y="513"/>
                    <a:pt x="287" y="567"/>
                  </a:cubicBezTo>
                  <a:cubicBezTo>
                    <a:pt x="269" y="630"/>
                    <a:pt x="255" y="694"/>
                    <a:pt x="237" y="757"/>
                  </a:cubicBezTo>
                  <a:cubicBezTo>
                    <a:pt x="226" y="798"/>
                    <a:pt x="212" y="838"/>
                    <a:pt x="187" y="873"/>
                  </a:cubicBezTo>
                  <a:cubicBezTo>
                    <a:pt x="182" y="880"/>
                    <a:pt x="176" y="886"/>
                    <a:pt x="170" y="892"/>
                  </a:cubicBezTo>
                  <a:cubicBezTo>
                    <a:pt x="169" y="891"/>
                    <a:pt x="168" y="890"/>
                    <a:pt x="167" y="8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Freeform 22"/>
            <p:cNvSpPr/>
            <p:nvPr/>
          </p:nvSpPr>
          <p:spPr bwMode="auto">
            <a:xfrm>
              <a:off x="968375" y="7385050"/>
              <a:ext cx="1520825" cy="3641725"/>
            </a:xfrm>
            <a:custGeom>
              <a:avLst/>
              <a:gdLst>
                <a:gd name="T0" fmla="*/ 141 w 470"/>
                <a:gd name="T1" fmla="*/ 62 h 1123"/>
                <a:gd name="T2" fmla="*/ 39 w 470"/>
                <a:gd name="T3" fmla="*/ 15 h 1123"/>
                <a:gd name="T4" fmla="*/ 42 w 470"/>
                <a:gd name="T5" fmla="*/ 29 h 1123"/>
                <a:gd name="T6" fmla="*/ 54 w 470"/>
                <a:gd name="T7" fmla="*/ 209 h 1123"/>
                <a:gd name="T8" fmla="*/ 31 w 470"/>
                <a:gd name="T9" fmla="*/ 372 h 1123"/>
                <a:gd name="T10" fmla="*/ 132 w 470"/>
                <a:gd name="T11" fmla="*/ 675 h 1123"/>
                <a:gd name="T12" fmla="*/ 243 w 470"/>
                <a:gd name="T13" fmla="*/ 786 h 1123"/>
                <a:gd name="T14" fmla="*/ 331 w 470"/>
                <a:gd name="T15" fmla="*/ 928 h 1123"/>
                <a:gd name="T16" fmla="*/ 470 w 470"/>
                <a:gd name="T17" fmla="*/ 1119 h 1123"/>
                <a:gd name="T18" fmla="*/ 466 w 470"/>
                <a:gd name="T19" fmla="*/ 1123 h 1123"/>
                <a:gd name="T20" fmla="*/ 420 w 470"/>
                <a:gd name="T21" fmla="*/ 1090 h 1123"/>
                <a:gd name="T22" fmla="*/ 333 w 470"/>
                <a:gd name="T23" fmla="*/ 970 h 1123"/>
                <a:gd name="T24" fmla="*/ 187 w 470"/>
                <a:gd name="T25" fmla="*/ 767 h 1123"/>
                <a:gd name="T26" fmla="*/ 86 w 470"/>
                <a:gd name="T27" fmla="*/ 662 h 1123"/>
                <a:gd name="T28" fmla="*/ 1 w 470"/>
                <a:gd name="T29" fmla="*/ 410 h 1123"/>
                <a:gd name="T30" fmla="*/ 27 w 470"/>
                <a:gd name="T31" fmla="*/ 204 h 1123"/>
                <a:gd name="T32" fmla="*/ 41 w 470"/>
                <a:gd name="T33" fmla="*/ 126 h 1123"/>
                <a:gd name="T34" fmla="*/ 25 w 470"/>
                <a:gd name="T35" fmla="*/ 26 h 1123"/>
                <a:gd name="T36" fmla="*/ 36 w 470"/>
                <a:gd name="T37" fmla="*/ 1 h 1123"/>
                <a:gd name="T38" fmla="*/ 46 w 470"/>
                <a:gd name="T39" fmla="*/ 1 h 1123"/>
                <a:gd name="T40" fmla="*/ 141 w 470"/>
                <a:gd name="T41" fmla="*/ 6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0" h="1123">
                  <a:moveTo>
                    <a:pt x="141" y="62"/>
                  </a:moveTo>
                  <a:cubicBezTo>
                    <a:pt x="111" y="39"/>
                    <a:pt x="79" y="22"/>
                    <a:pt x="39" y="15"/>
                  </a:cubicBezTo>
                  <a:cubicBezTo>
                    <a:pt x="40" y="21"/>
                    <a:pt x="40" y="25"/>
                    <a:pt x="42" y="29"/>
                  </a:cubicBezTo>
                  <a:cubicBezTo>
                    <a:pt x="66" y="88"/>
                    <a:pt x="63" y="148"/>
                    <a:pt x="54" y="209"/>
                  </a:cubicBezTo>
                  <a:cubicBezTo>
                    <a:pt x="47" y="264"/>
                    <a:pt x="38" y="318"/>
                    <a:pt x="31" y="372"/>
                  </a:cubicBezTo>
                  <a:cubicBezTo>
                    <a:pt x="18" y="489"/>
                    <a:pt x="53" y="590"/>
                    <a:pt x="132" y="675"/>
                  </a:cubicBezTo>
                  <a:cubicBezTo>
                    <a:pt x="168" y="713"/>
                    <a:pt x="206" y="749"/>
                    <a:pt x="243" y="786"/>
                  </a:cubicBezTo>
                  <a:cubicBezTo>
                    <a:pt x="283" y="827"/>
                    <a:pt x="314" y="873"/>
                    <a:pt x="331" y="928"/>
                  </a:cubicBezTo>
                  <a:cubicBezTo>
                    <a:pt x="356" y="1006"/>
                    <a:pt x="396" y="1075"/>
                    <a:pt x="470" y="1119"/>
                  </a:cubicBezTo>
                  <a:cubicBezTo>
                    <a:pt x="468" y="1120"/>
                    <a:pt x="467" y="1121"/>
                    <a:pt x="466" y="1123"/>
                  </a:cubicBezTo>
                  <a:cubicBezTo>
                    <a:pt x="451" y="1112"/>
                    <a:pt x="435" y="1101"/>
                    <a:pt x="420" y="1090"/>
                  </a:cubicBezTo>
                  <a:cubicBezTo>
                    <a:pt x="380" y="1057"/>
                    <a:pt x="351" y="1016"/>
                    <a:pt x="333" y="970"/>
                  </a:cubicBezTo>
                  <a:cubicBezTo>
                    <a:pt x="301" y="889"/>
                    <a:pt x="246" y="827"/>
                    <a:pt x="187" y="767"/>
                  </a:cubicBezTo>
                  <a:cubicBezTo>
                    <a:pt x="153" y="733"/>
                    <a:pt x="118" y="699"/>
                    <a:pt x="86" y="662"/>
                  </a:cubicBezTo>
                  <a:cubicBezTo>
                    <a:pt x="22" y="591"/>
                    <a:pt x="0" y="505"/>
                    <a:pt x="1" y="410"/>
                  </a:cubicBezTo>
                  <a:cubicBezTo>
                    <a:pt x="2" y="340"/>
                    <a:pt x="16" y="272"/>
                    <a:pt x="27" y="204"/>
                  </a:cubicBezTo>
                  <a:cubicBezTo>
                    <a:pt x="31" y="178"/>
                    <a:pt x="36" y="152"/>
                    <a:pt x="41" y="126"/>
                  </a:cubicBezTo>
                  <a:cubicBezTo>
                    <a:pt x="48" y="90"/>
                    <a:pt x="43" y="57"/>
                    <a:pt x="25" y="26"/>
                  </a:cubicBezTo>
                  <a:cubicBezTo>
                    <a:pt x="17" y="13"/>
                    <a:pt x="21" y="5"/>
                    <a:pt x="36" y="1"/>
                  </a:cubicBezTo>
                  <a:cubicBezTo>
                    <a:pt x="39" y="1"/>
                    <a:pt x="43" y="0"/>
                    <a:pt x="46" y="1"/>
                  </a:cubicBezTo>
                  <a:cubicBezTo>
                    <a:pt x="87" y="6"/>
                    <a:pt x="118" y="28"/>
                    <a:pt x="14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Freeform 23"/>
            <p:cNvSpPr/>
            <p:nvPr/>
          </p:nvSpPr>
          <p:spPr bwMode="auto">
            <a:xfrm>
              <a:off x="377825" y="9642475"/>
              <a:ext cx="2266950" cy="1509713"/>
            </a:xfrm>
            <a:custGeom>
              <a:avLst/>
              <a:gdLst>
                <a:gd name="T0" fmla="*/ 700 w 700"/>
                <a:gd name="T1" fmla="*/ 457 h 466"/>
                <a:gd name="T2" fmla="*/ 570 w 700"/>
                <a:gd name="T3" fmla="*/ 449 h 466"/>
                <a:gd name="T4" fmla="*/ 367 w 700"/>
                <a:gd name="T5" fmla="*/ 408 h 466"/>
                <a:gd name="T6" fmla="*/ 251 w 700"/>
                <a:gd name="T7" fmla="*/ 363 h 466"/>
                <a:gd name="T8" fmla="*/ 194 w 700"/>
                <a:gd name="T9" fmla="*/ 291 h 466"/>
                <a:gd name="T10" fmla="*/ 104 w 700"/>
                <a:gd name="T11" fmla="*/ 167 h 466"/>
                <a:gd name="T12" fmla="*/ 19 w 700"/>
                <a:gd name="T13" fmla="*/ 79 h 466"/>
                <a:gd name="T14" fmla="*/ 27 w 700"/>
                <a:gd name="T15" fmla="*/ 33 h 466"/>
                <a:gd name="T16" fmla="*/ 196 w 700"/>
                <a:gd name="T17" fmla="*/ 16 h 466"/>
                <a:gd name="T18" fmla="*/ 402 w 700"/>
                <a:gd name="T19" fmla="*/ 189 h 466"/>
                <a:gd name="T20" fmla="*/ 494 w 700"/>
                <a:gd name="T21" fmla="*/ 306 h 466"/>
                <a:gd name="T22" fmla="*/ 527 w 700"/>
                <a:gd name="T23" fmla="*/ 332 h 466"/>
                <a:gd name="T24" fmla="*/ 476 w 700"/>
                <a:gd name="T25" fmla="*/ 306 h 466"/>
                <a:gd name="T26" fmla="*/ 373 w 700"/>
                <a:gd name="T27" fmla="*/ 184 h 466"/>
                <a:gd name="T28" fmla="*/ 288 w 700"/>
                <a:gd name="T29" fmla="*/ 79 h 466"/>
                <a:gd name="T30" fmla="*/ 171 w 700"/>
                <a:gd name="T31" fmla="*/ 27 h 466"/>
                <a:gd name="T32" fmla="*/ 30 w 700"/>
                <a:gd name="T33" fmla="*/ 44 h 466"/>
                <a:gd name="T34" fmla="*/ 12 w 700"/>
                <a:gd name="T35" fmla="*/ 55 h 466"/>
                <a:gd name="T36" fmla="*/ 23 w 700"/>
                <a:gd name="T37" fmla="*/ 72 h 466"/>
                <a:gd name="T38" fmla="*/ 211 w 700"/>
                <a:gd name="T39" fmla="*/ 273 h 466"/>
                <a:gd name="T40" fmla="*/ 383 w 700"/>
                <a:gd name="T41" fmla="*/ 389 h 466"/>
                <a:gd name="T42" fmla="*/ 651 w 700"/>
                <a:gd name="T43" fmla="*/ 448 h 466"/>
                <a:gd name="T44" fmla="*/ 685 w 700"/>
                <a:gd name="T45" fmla="*/ 452 h 466"/>
                <a:gd name="T46" fmla="*/ 700 w 700"/>
                <a:gd name="T47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0" h="466">
                  <a:moveTo>
                    <a:pt x="700" y="457"/>
                  </a:moveTo>
                  <a:cubicBezTo>
                    <a:pt x="655" y="466"/>
                    <a:pt x="612" y="458"/>
                    <a:pt x="570" y="449"/>
                  </a:cubicBezTo>
                  <a:cubicBezTo>
                    <a:pt x="502" y="435"/>
                    <a:pt x="435" y="422"/>
                    <a:pt x="367" y="408"/>
                  </a:cubicBezTo>
                  <a:cubicBezTo>
                    <a:pt x="326" y="399"/>
                    <a:pt x="286" y="388"/>
                    <a:pt x="251" y="363"/>
                  </a:cubicBezTo>
                  <a:cubicBezTo>
                    <a:pt x="225" y="344"/>
                    <a:pt x="206" y="320"/>
                    <a:pt x="194" y="291"/>
                  </a:cubicBezTo>
                  <a:cubicBezTo>
                    <a:pt x="174" y="242"/>
                    <a:pt x="144" y="202"/>
                    <a:pt x="104" y="167"/>
                  </a:cubicBezTo>
                  <a:cubicBezTo>
                    <a:pt x="73" y="141"/>
                    <a:pt x="46" y="109"/>
                    <a:pt x="19" y="79"/>
                  </a:cubicBezTo>
                  <a:cubicBezTo>
                    <a:pt x="0" y="59"/>
                    <a:pt x="3" y="47"/>
                    <a:pt x="27" y="33"/>
                  </a:cubicBezTo>
                  <a:cubicBezTo>
                    <a:pt x="80" y="0"/>
                    <a:pt x="138" y="0"/>
                    <a:pt x="196" y="16"/>
                  </a:cubicBezTo>
                  <a:cubicBezTo>
                    <a:pt x="290" y="43"/>
                    <a:pt x="354" y="106"/>
                    <a:pt x="402" y="189"/>
                  </a:cubicBezTo>
                  <a:cubicBezTo>
                    <a:pt x="427" y="232"/>
                    <a:pt x="454" y="274"/>
                    <a:pt x="494" y="306"/>
                  </a:cubicBezTo>
                  <a:cubicBezTo>
                    <a:pt x="504" y="315"/>
                    <a:pt x="516" y="323"/>
                    <a:pt x="527" y="332"/>
                  </a:cubicBezTo>
                  <a:cubicBezTo>
                    <a:pt x="507" y="329"/>
                    <a:pt x="491" y="318"/>
                    <a:pt x="476" y="306"/>
                  </a:cubicBezTo>
                  <a:cubicBezTo>
                    <a:pt x="435" y="271"/>
                    <a:pt x="405" y="226"/>
                    <a:pt x="373" y="184"/>
                  </a:cubicBezTo>
                  <a:cubicBezTo>
                    <a:pt x="345" y="148"/>
                    <a:pt x="317" y="113"/>
                    <a:pt x="288" y="79"/>
                  </a:cubicBezTo>
                  <a:cubicBezTo>
                    <a:pt x="257" y="44"/>
                    <a:pt x="216" y="29"/>
                    <a:pt x="171" y="27"/>
                  </a:cubicBezTo>
                  <a:cubicBezTo>
                    <a:pt x="123" y="25"/>
                    <a:pt x="76" y="30"/>
                    <a:pt x="30" y="44"/>
                  </a:cubicBezTo>
                  <a:cubicBezTo>
                    <a:pt x="23" y="46"/>
                    <a:pt x="18" y="51"/>
                    <a:pt x="12" y="55"/>
                  </a:cubicBezTo>
                  <a:cubicBezTo>
                    <a:pt x="16" y="61"/>
                    <a:pt x="18" y="68"/>
                    <a:pt x="23" y="72"/>
                  </a:cubicBezTo>
                  <a:cubicBezTo>
                    <a:pt x="101" y="125"/>
                    <a:pt x="159" y="196"/>
                    <a:pt x="211" y="273"/>
                  </a:cubicBezTo>
                  <a:cubicBezTo>
                    <a:pt x="253" y="335"/>
                    <a:pt x="310" y="373"/>
                    <a:pt x="383" y="389"/>
                  </a:cubicBezTo>
                  <a:cubicBezTo>
                    <a:pt x="472" y="408"/>
                    <a:pt x="562" y="428"/>
                    <a:pt x="651" y="448"/>
                  </a:cubicBezTo>
                  <a:cubicBezTo>
                    <a:pt x="662" y="450"/>
                    <a:pt x="674" y="450"/>
                    <a:pt x="685" y="452"/>
                  </a:cubicBezTo>
                  <a:cubicBezTo>
                    <a:pt x="690" y="453"/>
                    <a:pt x="695" y="455"/>
                    <a:pt x="700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Freeform 24"/>
            <p:cNvSpPr/>
            <p:nvPr/>
          </p:nvSpPr>
          <p:spPr bwMode="auto">
            <a:xfrm>
              <a:off x="3535363" y="7392988"/>
              <a:ext cx="1385888" cy="2308225"/>
            </a:xfrm>
            <a:custGeom>
              <a:avLst/>
              <a:gdLst>
                <a:gd name="T0" fmla="*/ 0 w 428"/>
                <a:gd name="T1" fmla="*/ 711 h 712"/>
                <a:gd name="T2" fmla="*/ 71 w 428"/>
                <a:gd name="T3" fmla="*/ 457 h 712"/>
                <a:gd name="T4" fmla="*/ 295 w 428"/>
                <a:gd name="T5" fmla="*/ 108 h 712"/>
                <a:gd name="T6" fmla="*/ 345 w 428"/>
                <a:gd name="T7" fmla="*/ 54 h 712"/>
                <a:gd name="T8" fmla="*/ 355 w 428"/>
                <a:gd name="T9" fmla="*/ 9 h 712"/>
                <a:gd name="T10" fmla="*/ 427 w 428"/>
                <a:gd name="T11" fmla="*/ 64 h 712"/>
                <a:gd name="T12" fmla="*/ 404 w 428"/>
                <a:gd name="T13" fmla="*/ 158 h 712"/>
                <a:gd name="T14" fmla="*/ 225 w 428"/>
                <a:gd name="T15" fmla="*/ 465 h 712"/>
                <a:gd name="T16" fmla="*/ 125 w 428"/>
                <a:gd name="T17" fmla="*/ 590 h 712"/>
                <a:gd name="T18" fmla="*/ 122 w 428"/>
                <a:gd name="T19" fmla="*/ 588 h 712"/>
                <a:gd name="T20" fmla="*/ 145 w 428"/>
                <a:gd name="T21" fmla="*/ 554 h 712"/>
                <a:gd name="T22" fmla="*/ 335 w 428"/>
                <a:gd name="T23" fmla="*/ 259 h 712"/>
                <a:gd name="T24" fmla="*/ 395 w 428"/>
                <a:gd name="T25" fmla="*/ 112 h 712"/>
                <a:gd name="T26" fmla="*/ 400 w 428"/>
                <a:gd name="T27" fmla="*/ 54 h 712"/>
                <a:gd name="T28" fmla="*/ 371 w 428"/>
                <a:gd name="T29" fmla="*/ 26 h 712"/>
                <a:gd name="T30" fmla="*/ 288 w 428"/>
                <a:gd name="T31" fmla="*/ 131 h 712"/>
                <a:gd name="T32" fmla="*/ 79 w 428"/>
                <a:gd name="T33" fmla="*/ 492 h 712"/>
                <a:gd name="T34" fmla="*/ 9 w 428"/>
                <a:gd name="T35" fmla="*/ 698 h 712"/>
                <a:gd name="T36" fmla="*/ 4 w 428"/>
                <a:gd name="T37" fmla="*/ 712 h 712"/>
                <a:gd name="T38" fmla="*/ 0 w 428"/>
                <a:gd name="T39" fmla="*/ 71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8" h="712">
                  <a:moveTo>
                    <a:pt x="0" y="711"/>
                  </a:moveTo>
                  <a:cubicBezTo>
                    <a:pt x="23" y="626"/>
                    <a:pt x="44" y="541"/>
                    <a:pt x="71" y="457"/>
                  </a:cubicBezTo>
                  <a:cubicBezTo>
                    <a:pt x="115" y="322"/>
                    <a:pt x="192" y="206"/>
                    <a:pt x="295" y="108"/>
                  </a:cubicBezTo>
                  <a:cubicBezTo>
                    <a:pt x="313" y="91"/>
                    <a:pt x="330" y="73"/>
                    <a:pt x="345" y="54"/>
                  </a:cubicBezTo>
                  <a:cubicBezTo>
                    <a:pt x="356" y="42"/>
                    <a:pt x="362" y="26"/>
                    <a:pt x="355" y="9"/>
                  </a:cubicBezTo>
                  <a:cubicBezTo>
                    <a:pt x="395" y="0"/>
                    <a:pt x="426" y="23"/>
                    <a:pt x="427" y="64"/>
                  </a:cubicBezTo>
                  <a:cubicBezTo>
                    <a:pt x="428" y="98"/>
                    <a:pt x="416" y="128"/>
                    <a:pt x="404" y="158"/>
                  </a:cubicBezTo>
                  <a:cubicBezTo>
                    <a:pt x="361" y="270"/>
                    <a:pt x="297" y="370"/>
                    <a:pt x="225" y="465"/>
                  </a:cubicBezTo>
                  <a:cubicBezTo>
                    <a:pt x="192" y="507"/>
                    <a:pt x="158" y="549"/>
                    <a:pt x="125" y="590"/>
                  </a:cubicBezTo>
                  <a:cubicBezTo>
                    <a:pt x="124" y="590"/>
                    <a:pt x="123" y="589"/>
                    <a:pt x="122" y="588"/>
                  </a:cubicBezTo>
                  <a:cubicBezTo>
                    <a:pt x="130" y="577"/>
                    <a:pt x="138" y="566"/>
                    <a:pt x="145" y="554"/>
                  </a:cubicBezTo>
                  <a:cubicBezTo>
                    <a:pt x="208" y="456"/>
                    <a:pt x="273" y="359"/>
                    <a:pt x="335" y="259"/>
                  </a:cubicBezTo>
                  <a:cubicBezTo>
                    <a:pt x="363" y="214"/>
                    <a:pt x="383" y="164"/>
                    <a:pt x="395" y="112"/>
                  </a:cubicBezTo>
                  <a:cubicBezTo>
                    <a:pt x="399" y="93"/>
                    <a:pt x="400" y="73"/>
                    <a:pt x="400" y="54"/>
                  </a:cubicBezTo>
                  <a:cubicBezTo>
                    <a:pt x="399" y="37"/>
                    <a:pt x="389" y="29"/>
                    <a:pt x="371" y="26"/>
                  </a:cubicBezTo>
                  <a:cubicBezTo>
                    <a:pt x="351" y="67"/>
                    <a:pt x="319" y="99"/>
                    <a:pt x="288" y="131"/>
                  </a:cubicBezTo>
                  <a:cubicBezTo>
                    <a:pt x="190" y="235"/>
                    <a:pt x="121" y="356"/>
                    <a:pt x="79" y="492"/>
                  </a:cubicBezTo>
                  <a:cubicBezTo>
                    <a:pt x="58" y="561"/>
                    <a:pt x="33" y="629"/>
                    <a:pt x="9" y="698"/>
                  </a:cubicBezTo>
                  <a:cubicBezTo>
                    <a:pt x="8" y="703"/>
                    <a:pt x="6" y="707"/>
                    <a:pt x="4" y="712"/>
                  </a:cubicBezTo>
                  <a:cubicBezTo>
                    <a:pt x="2" y="711"/>
                    <a:pt x="1" y="711"/>
                    <a:pt x="0" y="7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" name="Freeform 25"/>
            <p:cNvSpPr/>
            <p:nvPr/>
          </p:nvSpPr>
          <p:spPr bwMode="auto">
            <a:xfrm>
              <a:off x="1644650" y="7396163"/>
              <a:ext cx="1301750" cy="2865438"/>
            </a:xfrm>
            <a:custGeom>
              <a:avLst/>
              <a:gdLst>
                <a:gd name="T0" fmla="*/ 1 w 402"/>
                <a:gd name="T1" fmla="*/ 3 h 884"/>
                <a:gd name="T2" fmla="*/ 30 w 402"/>
                <a:gd name="T3" fmla="*/ 5 h 884"/>
                <a:gd name="T4" fmla="*/ 46 w 402"/>
                <a:gd name="T5" fmla="*/ 16 h 884"/>
                <a:gd name="T6" fmla="*/ 176 w 402"/>
                <a:gd name="T7" fmla="*/ 111 h 884"/>
                <a:gd name="T8" fmla="*/ 333 w 402"/>
                <a:gd name="T9" fmla="*/ 342 h 884"/>
                <a:gd name="T10" fmla="*/ 348 w 402"/>
                <a:gd name="T11" fmla="*/ 555 h 884"/>
                <a:gd name="T12" fmla="*/ 357 w 402"/>
                <a:gd name="T13" fmla="*/ 729 h 884"/>
                <a:gd name="T14" fmla="*/ 400 w 402"/>
                <a:gd name="T15" fmla="*/ 868 h 884"/>
                <a:gd name="T16" fmla="*/ 400 w 402"/>
                <a:gd name="T17" fmla="*/ 884 h 884"/>
                <a:gd name="T18" fmla="*/ 342 w 402"/>
                <a:gd name="T19" fmla="*/ 770 h 884"/>
                <a:gd name="T20" fmla="*/ 317 w 402"/>
                <a:gd name="T21" fmla="*/ 554 h 884"/>
                <a:gd name="T22" fmla="*/ 313 w 402"/>
                <a:gd name="T23" fmla="*/ 366 h 884"/>
                <a:gd name="T24" fmla="*/ 207 w 402"/>
                <a:gd name="T25" fmla="*/ 162 h 884"/>
                <a:gd name="T26" fmla="*/ 103 w 402"/>
                <a:gd name="T27" fmla="*/ 89 h 884"/>
                <a:gd name="T28" fmla="*/ 31 w 402"/>
                <a:gd name="T29" fmla="*/ 24 h 884"/>
                <a:gd name="T30" fmla="*/ 0 w 402"/>
                <a:gd name="T31" fmla="*/ 3 h 884"/>
                <a:gd name="T32" fmla="*/ 1 w 402"/>
                <a:gd name="T33" fmla="*/ 3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2" h="884">
                  <a:moveTo>
                    <a:pt x="1" y="3"/>
                  </a:moveTo>
                  <a:cubicBezTo>
                    <a:pt x="11" y="4"/>
                    <a:pt x="21" y="3"/>
                    <a:pt x="30" y="5"/>
                  </a:cubicBezTo>
                  <a:cubicBezTo>
                    <a:pt x="36" y="6"/>
                    <a:pt x="42" y="11"/>
                    <a:pt x="46" y="16"/>
                  </a:cubicBezTo>
                  <a:cubicBezTo>
                    <a:pt x="84" y="56"/>
                    <a:pt x="131" y="82"/>
                    <a:pt x="176" y="111"/>
                  </a:cubicBezTo>
                  <a:cubicBezTo>
                    <a:pt x="260" y="166"/>
                    <a:pt x="312" y="244"/>
                    <a:pt x="333" y="342"/>
                  </a:cubicBezTo>
                  <a:cubicBezTo>
                    <a:pt x="347" y="412"/>
                    <a:pt x="345" y="484"/>
                    <a:pt x="348" y="555"/>
                  </a:cubicBezTo>
                  <a:cubicBezTo>
                    <a:pt x="350" y="613"/>
                    <a:pt x="351" y="671"/>
                    <a:pt x="357" y="729"/>
                  </a:cubicBezTo>
                  <a:cubicBezTo>
                    <a:pt x="362" y="778"/>
                    <a:pt x="377" y="825"/>
                    <a:pt x="400" y="868"/>
                  </a:cubicBezTo>
                  <a:cubicBezTo>
                    <a:pt x="402" y="873"/>
                    <a:pt x="401" y="879"/>
                    <a:pt x="400" y="884"/>
                  </a:cubicBezTo>
                  <a:cubicBezTo>
                    <a:pt x="371" y="850"/>
                    <a:pt x="354" y="811"/>
                    <a:pt x="342" y="770"/>
                  </a:cubicBezTo>
                  <a:cubicBezTo>
                    <a:pt x="322" y="699"/>
                    <a:pt x="319" y="627"/>
                    <a:pt x="317" y="554"/>
                  </a:cubicBezTo>
                  <a:cubicBezTo>
                    <a:pt x="316" y="491"/>
                    <a:pt x="315" y="428"/>
                    <a:pt x="313" y="366"/>
                  </a:cubicBezTo>
                  <a:cubicBezTo>
                    <a:pt x="309" y="281"/>
                    <a:pt x="271" y="214"/>
                    <a:pt x="207" y="162"/>
                  </a:cubicBezTo>
                  <a:cubicBezTo>
                    <a:pt x="174" y="135"/>
                    <a:pt x="139" y="111"/>
                    <a:pt x="103" y="89"/>
                  </a:cubicBezTo>
                  <a:cubicBezTo>
                    <a:pt x="75" y="72"/>
                    <a:pt x="50" y="52"/>
                    <a:pt x="31" y="24"/>
                  </a:cubicBezTo>
                  <a:cubicBezTo>
                    <a:pt x="24" y="14"/>
                    <a:pt x="17" y="0"/>
                    <a:pt x="0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" name="Freeform 26"/>
            <p:cNvSpPr/>
            <p:nvPr/>
          </p:nvSpPr>
          <p:spPr bwMode="auto">
            <a:xfrm>
              <a:off x="1292225" y="7405688"/>
              <a:ext cx="1573213" cy="3714750"/>
            </a:xfrm>
            <a:custGeom>
              <a:avLst/>
              <a:gdLst>
                <a:gd name="T0" fmla="*/ 109 w 486"/>
                <a:gd name="T1" fmla="*/ 0 h 1146"/>
                <a:gd name="T2" fmla="*/ 87 w 486"/>
                <a:gd name="T3" fmla="*/ 47 h 1146"/>
                <a:gd name="T4" fmla="*/ 35 w 486"/>
                <a:gd name="T5" fmla="*/ 237 h 1146"/>
                <a:gd name="T6" fmla="*/ 47 w 486"/>
                <a:gd name="T7" fmla="*/ 468 h 1146"/>
                <a:gd name="T8" fmla="*/ 245 w 486"/>
                <a:gd name="T9" fmla="*/ 807 h 1146"/>
                <a:gd name="T10" fmla="*/ 261 w 486"/>
                <a:gd name="T11" fmla="*/ 833 h 1146"/>
                <a:gd name="T12" fmla="*/ 361 w 486"/>
                <a:gd name="T13" fmla="*/ 1051 h 1146"/>
                <a:gd name="T14" fmla="*/ 435 w 486"/>
                <a:gd name="T15" fmla="*/ 1112 h 1146"/>
                <a:gd name="T16" fmla="*/ 464 w 486"/>
                <a:gd name="T17" fmla="*/ 1124 h 1146"/>
                <a:gd name="T18" fmla="*/ 486 w 486"/>
                <a:gd name="T19" fmla="*/ 1143 h 1146"/>
                <a:gd name="T20" fmla="*/ 381 w 486"/>
                <a:gd name="T21" fmla="*/ 1115 h 1146"/>
                <a:gd name="T22" fmla="*/ 312 w 486"/>
                <a:gd name="T23" fmla="*/ 1011 h 1146"/>
                <a:gd name="T24" fmla="*/ 260 w 486"/>
                <a:gd name="T25" fmla="*/ 852 h 1146"/>
                <a:gd name="T26" fmla="*/ 235 w 486"/>
                <a:gd name="T27" fmla="*/ 807 h 1146"/>
                <a:gd name="T28" fmla="*/ 56 w 486"/>
                <a:gd name="T29" fmla="*/ 551 h 1146"/>
                <a:gd name="T30" fmla="*/ 4 w 486"/>
                <a:gd name="T31" fmla="*/ 293 h 1146"/>
                <a:gd name="T32" fmla="*/ 44 w 486"/>
                <a:gd name="T33" fmla="*/ 131 h 1146"/>
                <a:gd name="T34" fmla="*/ 81 w 486"/>
                <a:gd name="T35" fmla="*/ 31 h 1146"/>
                <a:gd name="T36" fmla="*/ 110 w 486"/>
                <a:gd name="T37" fmla="*/ 0 h 1146"/>
                <a:gd name="T38" fmla="*/ 109 w 486"/>
                <a:gd name="T39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6" h="1146">
                  <a:moveTo>
                    <a:pt x="109" y="0"/>
                  </a:moveTo>
                  <a:cubicBezTo>
                    <a:pt x="102" y="15"/>
                    <a:pt x="92" y="30"/>
                    <a:pt x="87" y="47"/>
                  </a:cubicBezTo>
                  <a:cubicBezTo>
                    <a:pt x="69" y="110"/>
                    <a:pt x="50" y="173"/>
                    <a:pt x="35" y="237"/>
                  </a:cubicBezTo>
                  <a:cubicBezTo>
                    <a:pt x="16" y="315"/>
                    <a:pt x="27" y="392"/>
                    <a:pt x="47" y="468"/>
                  </a:cubicBezTo>
                  <a:cubicBezTo>
                    <a:pt x="81" y="599"/>
                    <a:pt x="149" y="711"/>
                    <a:pt x="245" y="807"/>
                  </a:cubicBezTo>
                  <a:cubicBezTo>
                    <a:pt x="252" y="814"/>
                    <a:pt x="258" y="823"/>
                    <a:pt x="261" y="833"/>
                  </a:cubicBezTo>
                  <a:cubicBezTo>
                    <a:pt x="287" y="909"/>
                    <a:pt x="319" y="982"/>
                    <a:pt x="361" y="1051"/>
                  </a:cubicBezTo>
                  <a:cubicBezTo>
                    <a:pt x="379" y="1080"/>
                    <a:pt x="404" y="1100"/>
                    <a:pt x="435" y="1112"/>
                  </a:cubicBezTo>
                  <a:cubicBezTo>
                    <a:pt x="445" y="1116"/>
                    <a:pt x="455" y="1119"/>
                    <a:pt x="464" y="1124"/>
                  </a:cubicBezTo>
                  <a:cubicBezTo>
                    <a:pt x="473" y="1128"/>
                    <a:pt x="480" y="1135"/>
                    <a:pt x="486" y="1143"/>
                  </a:cubicBezTo>
                  <a:cubicBezTo>
                    <a:pt x="447" y="1146"/>
                    <a:pt x="411" y="1141"/>
                    <a:pt x="381" y="1115"/>
                  </a:cubicBezTo>
                  <a:cubicBezTo>
                    <a:pt x="348" y="1087"/>
                    <a:pt x="327" y="1051"/>
                    <a:pt x="312" y="1011"/>
                  </a:cubicBezTo>
                  <a:cubicBezTo>
                    <a:pt x="293" y="959"/>
                    <a:pt x="277" y="905"/>
                    <a:pt x="260" y="852"/>
                  </a:cubicBezTo>
                  <a:cubicBezTo>
                    <a:pt x="255" y="835"/>
                    <a:pt x="248" y="820"/>
                    <a:pt x="235" y="807"/>
                  </a:cubicBezTo>
                  <a:cubicBezTo>
                    <a:pt x="160" y="733"/>
                    <a:pt x="97" y="649"/>
                    <a:pt x="56" y="551"/>
                  </a:cubicBezTo>
                  <a:cubicBezTo>
                    <a:pt x="23" y="468"/>
                    <a:pt x="0" y="383"/>
                    <a:pt x="4" y="293"/>
                  </a:cubicBezTo>
                  <a:cubicBezTo>
                    <a:pt x="7" y="237"/>
                    <a:pt x="25" y="184"/>
                    <a:pt x="44" y="131"/>
                  </a:cubicBezTo>
                  <a:cubicBezTo>
                    <a:pt x="57" y="98"/>
                    <a:pt x="68" y="64"/>
                    <a:pt x="81" y="31"/>
                  </a:cubicBezTo>
                  <a:cubicBezTo>
                    <a:pt x="86" y="17"/>
                    <a:pt x="92" y="3"/>
                    <a:pt x="110" y="0"/>
                  </a:cubicBezTo>
                  <a:cubicBezTo>
                    <a:pt x="110" y="0"/>
                    <a:pt x="109" y="0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Freeform 31"/>
            <p:cNvSpPr>
              <a:spLocks noEditPoints="1"/>
            </p:cNvSpPr>
            <p:nvPr/>
          </p:nvSpPr>
          <p:spPr bwMode="auto">
            <a:xfrm>
              <a:off x="3040063" y="10883900"/>
              <a:ext cx="768350" cy="877888"/>
            </a:xfrm>
            <a:custGeom>
              <a:avLst/>
              <a:gdLst>
                <a:gd name="T0" fmla="*/ 237 w 237"/>
                <a:gd name="T1" fmla="*/ 0 h 271"/>
                <a:gd name="T2" fmla="*/ 192 w 237"/>
                <a:gd name="T3" fmla="*/ 152 h 271"/>
                <a:gd name="T4" fmla="*/ 99 w 237"/>
                <a:gd name="T5" fmla="*/ 251 h 271"/>
                <a:gd name="T6" fmla="*/ 20 w 237"/>
                <a:gd name="T7" fmla="*/ 223 h 271"/>
                <a:gd name="T8" fmla="*/ 17 w 237"/>
                <a:gd name="T9" fmla="*/ 216 h 271"/>
                <a:gd name="T10" fmla="*/ 56 w 237"/>
                <a:gd name="T11" fmla="*/ 130 h 271"/>
                <a:gd name="T12" fmla="*/ 186 w 237"/>
                <a:gd name="T13" fmla="*/ 57 h 271"/>
                <a:gd name="T14" fmla="*/ 237 w 237"/>
                <a:gd name="T15" fmla="*/ 0 h 271"/>
                <a:gd name="T16" fmla="*/ 226 w 237"/>
                <a:gd name="T17" fmla="*/ 30 h 271"/>
                <a:gd name="T18" fmla="*/ 218 w 237"/>
                <a:gd name="T19" fmla="*/ 32 h 271"/>
                <a:gd name="T20" fmla="*/ 211 w 237"/>
                <a:gd name="T21" fmla="*/ 40 h 271"/>
                <a:gd name="T22" fmla="*/ 55 w 237"/>
                <a:gd name="T23" fmla="*/ 151 h 271"/>
                <a:gd name="T24" fmla="*/ 38 w 237"/>
                <a:gd name="T25" fmla="*/ 160 h 271"/>
                <a:gd name="T26" fmla="*/ 24 w 237"/>
                <a:gd name="T27" fmla="*/ 183 h 271"/>
                <a:gd name="T28" fmla="*/ 33 w 237"/>
                <a:gd name="T29" fmla="*/ 229 h 271"/>
                <a:gd name="T30" fmla="*/ 62 w 237"/>
                <a:gd name="T31" fmla="*/ 241 h 271"/>
                <a:gd name="T32" fmla="*/ 94 w 237"/>
                <a:gd name="T33" fmla="*/ 223 h 271"/>
                <a:gd name="T34" fmla="*/ 193 w 237"/>
                <a:gd name="T35" fmla="*/ 98 h 271"/>
                <a:gd name="T36" fmla="*/ 226 w 237"/>
                <a:gd name="T37" fmla="*/ 3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271">
                  <a:moveTo>
                    <a:pt x="237" y="0"/>
                  </a:moveTo>
                  <a:cubicBezTo>
                    <a:pt x="230" y="54"/>
                    <a:pt x="218" y="105"/>
                    <a:pt x="192" y="152"/>
                  </a:cubicBezTo>
                  <a:cubicBezTo>
                    <a:pt x="170" y="193"/>
                    <a:pt x="140" y="228"/>
                    <a:pt x="99" y="251"/>
                  </a:cubicBezTo>
                  <a:cubicBezTo>
                    <a:pt x="63" y="271"/>
                    <a:pt x="36" y="261"/>
                    <a:pt x="20" y="223"/>
                  </a:cubicBezTo>
                  <a:cubicBezTo>
                    <a:pt x="19" y="221"/>
                    <a:pt x="18" y="219"/>
                    <a:pt x="17" y="216"/>
                  </a:cubicBezTo>
                  <a:cubicBezTo>
                    <a:pt x="0" y="172"/>
                    <a:pt x="12" y="146"/>
                    <a:pt x="56" y="130"/>
                  </a:cubicBezTo>
                  <a:cubicBezTo>
                    <a:pt x="104" y="113"/>
                    <a:pt x="149" y="92"/>
                    <a:pt x="186" y="57"/>
                  </a:cubicBezTo>
                  <a:cubicBezTo>
                    <a:pt x="204" y="40"/>
                    <a:pt x="220" y="20"/>
                    <a:pt x="237" y="0"/>
                  </a:cubicBezTo>
                  <a:close/>
                  <a:moveTo>
                    <a:pt x="226" y="30"/>
                  </a:moveTo>
                  <a:cubicBezTo>
                    <a:pt x="220" y="31"/>
                    <a:pt x="219" y="31"/>
                    <a:pt x="218" y="32"/>
                  </a:cubicBezTo>
                  <a:cubicBezTo>
                    <a:pt x="216" y="34"/>
                    <a:pt x="213" y="37"/>
                    <a:pt x="211" y="40"/>
                  </a:cubicBezTo>
                  <a:cubicBezTo>
                    <a:pt x="168" y="89"/>
                    <a:pt x="120" y="132"/>
                    <a:pt x="55" y="151"/>
                  </a:cubicBezTo>
                  <a:cubicBezTo>
                    <a:pt x="49" y="153"/>
                    <a:pt x="42" y="155"/>
                    <a:pt x="38" y="160"/>
                  </a:cubicBezTo>
                  <a:cubicBezTo>
                    <a:pt x="32" y="166"/>
                    <a:pt x="24" y="175"/>
                    <a:pt x="24" y="183"/>
                  </a:cubicBezTo>
                  <a:cubicBezTo>
                    <a:pt x="24" y="198"/>
                    <a:pt x="27" y="214"/>
                    <a:pt x="33" y="229"/>
                  </a:cubicBezTo>
                  <a:cubicBezTo>
                    <a:pt x="37" y="242"/>
                    <a:pt x="49" y="247"/>
                    <a:pt x="62" y="241"/>
                  </a:cubicBezTo>
                  <a:cubicBezTo>
                    <a:pt x="74" y="237"/>
                    <a:pt x="85" y="231"/>
                    <a:pt x="94" y="223"/>
                  </a:cubicBezTo>
                  <a:cubicBezTo>
                    <a:pt x="136" y="188"/>
                    <a:pt x="166" y="144"/>
                    <a:pt x="193" y="98"/>
                  </a:cubicBezTo>
                  <a:cubicBezTo>
                    <a:pt x="205" y="77"/>
                    <a:pt x="214" y="54"/>
                    <a:pt x="22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Freeform 33"/>
            <p:cNvSpPr/>
            <p:nvPr/>
          </p:nvSpPr>
          <p:spPr bwMode="auto">
            <a:xfrm>
              <a:off x="2027238" y="11276013"/>
              <a:ext cx="958850" cy="550863"/>
            </a:xfrm>
            <a:custGeom>
              <a:avLst/>
              <a:gdLst>
                <a:gd name="T0" fmla="*/ 23 w 296"/>
                <a:gd name="T1" fmla="*/ 74 h 170"/>
                <a:gd name="T2" fmla="*/ 78 w 296"/>
                <a:gd name="T3" fmla="*/ 81 h 170"/>
                <a:gd name="T4" fmla="*/ 136 w 296"/>
                <a:gd name="T5" fmla="*/ 105 h 170"/>
                <a:gd name="T6" fmla="*/ 177 w 296"/>
                <a:gd name="T7" fmla="*/ 132 h 170"/>
                <a:gd name="T8" fmla="*/ 262 w 296"/>
                <a:gd name="T9" fmla="*/ 135 h 170"/>
                <a:gd name="T10" fmla="*/ 281 w 296"/>
                <a:gd name="T11" fmla="*/ 86 h 170"/>
                <a:gd name="T12" fmla="*/ 263 w 296"/>
                <a:gd name="T13" fmla="*/ 149 h 170"/>
                <a:gd name="T14" fmla="*/ 160 w 296"/>
                <a:gd name="T15" fmla="*/ 143 h 170"/>
                <a:gd name="T16" fmla="*/ 151 w 296"/>
                <a:gd name="T17" fmla="*/ 135 h 170"/>
                <a:gd name="T18" fmla="*/ 23 w 296"/>
                <a:gd name="T19" fmla="*/ 92 h 170"/>
                <a:gd name="T20" fmla="*/ 7 w 296"/>
                <a:gd name="T21" fmla="*/ 69 h 170"/>
                <a:gd name="T22" fmla="*/ 26 w 296"/>
                <a:gd name="T23" fmla="*/ 49 h 170"/>
                <a:gd name="T24" fmla="*/ 82 w 296"/>
                <a:gd name="T25" fmla="*/ 22 h 170"/>
                <a:gd name="T26" fmla="*/ 239 w 296"/>
                <a:gd name="T27" fmla="*/ 27 h 170"/>
                <a:gd name="T28" fmla="*/ 274 w 296"/>
                <a:gd name="T29" fmla="*/ 66 h 170"/>
                <a:gd name="T30" fmla="*/ 148 w 296"/>
                <a:gd name="T31" fmla="*/ 25 h 170"/>
                <a:gd name="T32" fmla="*/ 23 w 296"/>
                <a:gd name="T33" fmla="*/ 7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6" h="170">
                  <a:moveTo>
                    <a:pt x="23" y="74"/>
                  </a:moveTo>
                  <a:cubicBezTo>
                    <a:pt x="43" y="76"/>
                    <a:pt x="61" y="76"/>
                    <a:pt x="78" y="81"/>
                  </a:cubicBezTo>
                  <a:cubicBezTo>
                    <a:pt x="98" y="86"/>
                    <a:pt x="117" y="95"/>
                    <a:pt x="136" y="105"/>
                  </a:cubicBezTo>
                  <a:cubicBezTo>
                    <a:pt x="150" y="112"/>
                    <a:pt x="163" y="124"/>
                    <a:pt x="177" y="132"/>
                  </a:cubicBezTo>
                  <a:cubicBezTo>
                    <a:pt x="204" y="148"/>
                    <a:pt x="233" y="146"/>
                    <a:pt x="262" y="135"/>
                  </a:cubicBezTo>
                  <a:cubicBezTo>
                    <a:pt x="283" y="126"/>
                    <a:pt x="284" y="107"/>
                    <a:pt x="281" y="86"/>
                  </a:cubicBezTo>
                  <a:cubicBezTo>
                    <a:pt x="296" y="118"/>
                    <a:pt x="291" y="133"/>
                    <a:pt x="263" y="149"/>
                  </a:cubicBezTo>
                  <a:cubicBezTo>
                    <a:pt x="227" y="170"/>
                    <a:pt x="193" y="166"/>
                    <a:pt x="160" y="143"/>
                  </a:cubicBezTo>
                  <a:cubicBezTo>
                    <a:pt x="157" y="141"/>
                    <a:pt x="153" y="138"/>
                    <a:pt x="151" y="135"/>
                  </a:cubicBezTo>
                  <a:cubicBezTo>
                    <a:pt x="117" y="96"/>
                    <a:pt x="73" y="87"/>
                    <a:pt x="23" y="92"/>
                  </a:cubicBezTo>
                  <a:cubicBezTo>
                    <a:pt x="8" y="94"/>
                    <a:pt x="0" y="83"/>
                    <a:pt x="7" y="69"/>
                  </a:cubicBezTo>
                  <a:cubicBezTo>
                    <a:pt x="12" y="61"/>
                    <a:pt x="19" y="53"/>
                    <a:pt x="26" y="49"/>
                  </a:cubicBezTo>
                  <a:cubicBezTo>
                    <a:pt x="44" y="38"/>
                    <a:pt x="62" y="28"/>
                    <a:pt x="82" y="22"/>
                  </a:cubicBezTo>
                  <a:cubicBezTo>
                    <a:pt x="134" y="5"/>
                    <a:pt x="187" y="0"/>
                    <a:pt x="239" y="27"/>
                  </a:cubicBezTo>
                  <a:cubicBezTo>
                    <a:pt x="255" y="35"/>
                    <a:pt x="267" y="48"/>
                    <a:pt x="274" y="66"/>
                  </a:cubicBezTo>
                  <a:cubicBezTo>
                    <a:pt x="239" y="31"/>
                    <a:pt x="194" y="26"/>
                    <a:pt x="148" y="25"/>
                  </a:cubicBezTo>
                  <a:cubicBezTo>
                    <a:pt x="101" y="24"/>
                    <a:pt x="59" y="39"/>
                    <a:pt x="2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Freeform 35"/>
            <p:cNvSpPr/>
            <p:nvPr/>
          </p:nvSpPr>
          <p:spPr bwMode="auto">
            <a:xfrm>
              <a:off x="3817938" y="7994650"/>
              <a:ext cx="1058863" cy="1614488"/>
            </a:xfrm>
            <a:custGeom>
              <a:avLst/>
              <a:gdLst>
                <a:gd name="T0" fmla="*/ 327 w 327"/>
                <a:gd name="T1" fmla="*/ 0 h 498"/>
                <a:gd name="T2" fmla="*/ 0 w 327"/>
                <a:gd name="T3" fmla="*/ 498 h 498"/>
                <a:gd name="T4" fmla="*/ 18 w 327"/>
                <a:gd name="T5" fmla="*/ 477 h 498"/>
                <a:gd name="T6" fmla="*/ 156 w 327"/>
                <a:gd name="T7" fmla="*/ 332 h 498"/>
                <a:gd name="T8" fmla="*/ 327 w 327"/>
                <a:gd name="T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498">
                  <a:moveTo>
                    <a:pt x="327" y="0"/>
                  </a:moveTo>
                  <a:cubicBezTo>
                    <a:pt x="294" y="214"/>
                    <a:pt x="177" y="374"/>
                    <a:pt x="0" y="498"/>
                  </a:cubicBezTo>
                  <a:cubicBezTo>
                    <a:pt x="7" y="490"/>
                    <a:pt x="13" y="483"/>
                    <a:pt x="18" y="477"/>
                  </a:cubicBezTo>
                  <a:cubicBezTo>
                    <a:pt x="64" y="429"/>
                    <a:pt x="113" y="382"/>
                    <a:pt x="156" y="332"/>
                  </a:cubicBezTo>
                  <a:cubicBezTo>
                    <a:pt x="239" y="234"/>
                    <a:pt x="299" y="125"/>
                    <a:pt x="3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Freeform 36"/>
            <p:cNvSpPr/>
            <p:nvPr/>
          </p:nvSpPr>
          <p:spPr bwMode="auto">
            <a:xfrm>
              <a:off x="2092325" y="6983413"/>
              <a:ext cx="1009650" cy="628650"/>
            </a:xfrm>
            <a:custGeom>
              <a:avLst/>
              <a:gdLst>
                <a:gd name="T0" fmla="*/ 312 w 312"/>
                <a:gd name="T1" fmla="*/ 106 h 194"/>
                <a:gd name="T2" fmla="*/ 206 w 312"/>
                <a:gd name="T3" fmla="*/ 50 h 194"/>
                <a:gd name="T4" fmla="*/ 153 w 312"/>
                <a:gd name="T5" fmla="*/ 20 h 194"/>
                <a:gd name="T6" fmla="*/ 121 w 312"/>
                <a:gd name="T7" fmla="*/ 26 h 194"/>
                <a:gd name="T8" fmla="*/ 62 w 312"/>
                <a:gd name="T9" fmla="*/ 89 h 194"/>
                <a:gd name="T10" fmla="*/ 19 w 312"/>
                <a:gd name="T11" fmla="*/ 164 h 194"/>
                <a:gd name="T12" fmla="*/ 19 w 312"/>
                <a:gd name="T13" fmla="*/ 194 h 194"/>
                <a:gd name="T14" fmla="*/ 3 w 312"/>
                <a:gd name="T15" fmla="*/ 165 h 194"/>
                <a:gd name="T16" fmla="*/ 21 w 312"/>
                <a:gd name="T17" fmla="*/ 117 h 194"/>
                <a:gd name="T18" fmla="*/ 112 w 312"/>
                <a:gd name="T19" fmla="*/ 12 h 194"/>
                <a:gd name="T20" fmla="*/ 151 w 312"/>
                <a:gd name="T21" fmla="*/ 5 h 194"/>
                <a:gd name="T22" fmla="*/ 209 w 312"/>
                <a:gd name="T23" fmla="*/ 33 h 194"/>
                <a:gd name="T24" fmla="*/ 287 w 312"/>
                <a:gd name="T25" fmla="*/ 81 h 194"/>
                <a:gd name="T26" fmla="*/ 312 w 312"/>
                <a:gd name="T27" fmla="*/ 10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2" h="194">
                  <a:moveTo>
                    <a:pt x="312" y="106"/>
                  </a:moveTo>
                  <a:cubicBezTo>
                    <a:pt x="277" y="87"/>
                    <a:pt x="241" y="68"/>
                    <a:pt x="206" y="50"/>
                  </a:cubicBezTo>
                  <a:cubicBezTo>
                    <a:pt x="188" y="40"/>
                    <a:pt x="170" y="30"/>
                    <a:pt x="153" y="20"/>
                  </a:cubicBezTo>
                  <a:cubicBezTo>
                    <a:pt x="138" y="12"/>
                    <a:pt x="132" y="14"/>
                    <a:pt x="121" y="26"/>
                  </a:cubicBezTo>
                  <a:cubicBezTo>
                    <a:pt x="103" y="48"/>
                    <a:pt x="83" y="69"/>
                    <a:pt x="62" y="89"/>
                  </a:cubicBezTo>
                  <a:cubicBezTo>
                    <a:pt x="40" y="110"/>
                    <a:pt x="21" y="132"/>
                    <a:pt x="19" y="164"/>
                  </a:cubicBezTo>
                  <a:cubicBezTo>
                    <a:pt x="19" y="173"/>
                    <a:pt x="19" y="183"/>
                    <a:pt x="19" y="194"/>
                  </a:cubicBezTo>
                  <a:cubicBezTo>
                    <a:pt x="7" y="188"/>
                    <a:pt x="0" y="178"/>
                    <a:pt x="3" y="165"/>
                  </a:cubicBezTo>
                  <a:cubicBezTo>
                    <a:pt x="6" y="149"/>
                    <a:pt x="11" y="130"/>
                    <a:pt x="21" y="117"/>
                  </a:cubicBezTo>
                  <a:cubicBezTo>
                    <a:pt x="49" y="81"/>
                    <a:pt x="81" y="47"/>
                    <a:pt x="112" y="12"/>
                  </a:cubicBezTo>
                  <a:cubicBezTo>
                    <a:pt x="122" y="1"/>
                    <a:pt x="138" y="0"/>
                    <a:pt x="151" y="5"/>
                  </a:cubicBezTo>
                  <a:cubicBezTo>
                    <a:pt x="171" y="13"/>
                    <a:pt x="190" y="23"/>
                    <a:pt x="209" y="33"/>
                  </a:cubicBezTo>
                  <a:cubicBezTo>
                    <a:pt x="235" y="48"/>
                    <a:pt x="261" y="65"/>
                    <a:pt x="287" y="81"/>
                  </a:cubicBezTo>
                  <a:cubicBezTo>
                    <a:pt x="298" y="88"/>
                    <a:pt x="309" y="94"/>
                    <a:pt x="312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Freeform 38"/>
            <p:cNvSpPr/>
            <p:nvPr/>
          </p:nvSpPr>
          <p:spPr bwMode="auto">
            <a:xfrm>
              <a:off x="3619500" y="7126288"/>
              <a:ext cx="407988" cy="1108075"/>
            </a:xfrm>
            <a:custGeom>
              <a:avLst/>
              <a:gdLst>
                <a:gd name="T0" fmla="*/ 0 w 126"/>
                <a:gd name="T1" fmla="*/ 0 h 342"/>
                <a:gd name="T2" fmla="*/ 92 w 126"/>
                <a:gd name="T3" fmla="*/ 124 h 342"/>
                <a:gd name="T4" fmla="*/ 124 w 126"/>
                <a:gd name="T5" fmla="*/ 257 h 342"/>
                <a:gd name="T6" fmla="*/ 99 w 126"/>
                <a:gd name="T7" fmla="*/ 342 h 342"/>
                <a:gd name="T8" fmla="*/ 0 w 126"/>
                <a:gd name="T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42">
                  <a:moveTo>
                    <a:pt x="0" y="0"/>
                  </a:moveTo>
                  <a:cubicBezTo>
                    <a:pt x="39" y="36"/>
                    <a:pt x="69" y="77"/>
                    <a:pt x="92" y="124"/>
                  </a:cubicBezTo>
                  <a:cubicBezTo>
                    <a:pt x="113" y="166"/>
                    <a:pt x="126" y="209"/>
                    <a:pt x="124" y="257"/>
                  </a:cubicBezTo>
                  <a:cubicBezTo>
                    <a:pt x="123" y="287"/>
                    <a:pt x="115" y="315"/>
                    <a:pt x="99" y="342"/>
                  </a:cubicBezTo>
                  <a:cubicBezTo>
                    <a:pt x="120" y="212"/>
                    <a:pt x="84" y="9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Freeform 39"/>
            <p:cNvSpPr/>
            <p:nvPr/>
          </p:nvSpPr>
          <p:spPr bwMode="auto">
            <a:xfrm>
              <a:off x="2846388" y="11785600"/>
              <a:ext cx="339725" cy="612775"/>
            </a:xfrm>
            <a:custGeom>
              <a:avLst/>
              <a:gdLst>
                <a:gd name="T0" fmla="*/ 44 w 105"/>
                <a:gd name="T1" fmla="*/ 12 h 189"/>
                <a:gd name="T2" fmla="*/ 27 w 105"/>
                <a:gd name="T3" fmla="*/ 87 h 189"/>
                <a:gd name="T4" fmla="*/ 21 w 105"/>
                <a:gd name="T5" fmla="*/ 143 h 189"/>
                <a:gd name="T6" fmla="*/ 29 w 105"/>
                <a:gd name="T7" fmla="*/ 161 h 189"/>
                <a:gd name="T8" fmla="*/ 47 w 105"/>
                <a:gd name="T9" fmla="*/ 154 h 189"/>
                <a:gd name="T10" fmla="*/ 79 w 105"/>
                <a:gd name="T11" fmla="*/ 98 h 189"/>
                <a:gd name="T12" fmla="*/ 94 w 105"/>
                <a:gd name="T13" fmla="*/ 49 h 189"/>
                <a:gd name="T14" fmla="*/ 101 w 105"/>
                <a:gd name="T15" fmla="*/ 0 h 189"/>
                <a:gd name="T16" fmla="*/ 105 w 105"/>
                <a:gd name="T17" fmla="*/ 21 h 189"/>
                <a:gd name="T18" fmla="*/ 75 w 105"/>
                <a:gd name="T19" fmla="*/ 147 h 189"/>
                <a:gd name="T20" fmla="*/ 44 w 105"/>
                <a:gd name="T21" fmla="*/ 175 h 189"/>
                <a:gd name="T22" fmla="*/ 2 w 105"/>
                <a:gd name="T23" fmla="*/ 146 h 189"/>
                <a:gd name="T24" fmla="*/ 5 w 105"/>
                <a:gd name="T25" fmla="*/ 130 h 189"/>
                <a:gd name="T26" fmla="*/ 32 w 105"/>
                <a:gd name="T27" fmla="*/ 32 h 189"/>
                <a:gd name="T28" fmla="*/ 41 w 105"/>
                <a:gd name="T29" fmla="*/ 11 h 189"/>
                <a:gd name="T30" fmla="*/ 44 w 105"/>
                <a:gd name="T31" fmla="*/ 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189">
                  <a:moveTo>
                    <a:pt x="44" y="12"/>
                  </a:moveTo>
                  <a:cubicBezTo>
                    <a:pt x="38" y="37"/>
                    <a:pt x="31" y="62"/>
                    <a:pt x="27" y="87"/>
                  </a:cubicBezTo>
                  <a:cubicBezTo>
                    <a:pt x="23" y="106"/>
                    <a:pt x="22" y="125"/>
                    <a:pt x="21" y="143"/>
                  </a:cubicBezTo>
                  <a:cubicBezTo>
                    <a:pt x="21" y="149"/>
                    <a:pt x="25" y="159"/>
                    <a:pt x="29" y="161"/>
                  </a:cubicBezTo>
                  <a:cubicBezTo>
                    <a:pt x="34" y="162"/>
                    <a:pt x="42" y="158"/>
                    <a:pt x="47" y="154"/>
                  </a:cubicBezTo>
                  <a:cubicBezTo>
                    <a:pt x="65" y="140"/>
                    <a:pt x="73" y="119"/>
                    <a:pt x="79" y="98"/>
                  </a:cubicBezTo>
                  <a:cubicBezTo>
                    <a:pt x="84" y="81"/>
                    <a:pt x="91" y="66"/>
                    <a:pt x="94" y="49"/>
                  </a:cubicBezTo>
                  <a:cubicBezTo>
                    <a:pt x="98" y="33"/>
                    <a:pt x="97" y="17"/>
                    <a:pt x="101" y="0"/>
                  </a:cubicBezTo>
                  <a:cubicBezTo>
                    <a:pt x="102" y="7"/>
                    <a:pt x="105" y="14"/>
                    <a:pt x="105" y="21"/>
                  </a:cubicBezTo>
                  <a:cubicBezTo>
                    <a:pt x="105" y="66"/>
                    <a:pt x="96" y="108"/>
                    <a:pt x="75" y="147"/>
                  </a:cubicBezTo>
                  <a:cubicBezTo>
                    <a:pt x="69" y="159"/>
                    <a:pt x="56" y="169"/>
                    <a:pt x="44" y="175"/>
                  </a:cubicBezTo>
                  <a:cubicBezTo>
                    <a:pt x="20" y="189"/>
                    <a:pt x="0" y="174"/>
                    <a:pt x="2" y="146"/>
                  </a:cubicBezTo>
                  <a:cubicBezTo>
                    <a:pt x="2" y="141"/>
                    <a:pt x="4" y="135"/>
                    <a:pt x="5" y="130"/>
                  </a:cubicBezTo>
                  <a:cubicBezTo>
                    <a:pt x="14" y="97"/>
                    <a:pt x="23" y="65"/>
                    <a:pt x="32" y="32"/>
                  </a:cubicBezTo>
                  <a:cubicBezTo>
                    <a:pt x="34" y="25"/>
                    <a:pt x="38" y="18"/>
                    <a:pt x="41" y="11"/>
                  </a:cubicBezTo>
                  <a:cubicBezTo>
                    <a:pt x="42" y="11"/>
                    <a:pt x="43" y="11"/>
                    <a:pt x="4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Freeform 40"/>
            <p:cNvSpPr/>
            <p:nvPr/>
          </p:nvSpPr>
          <p:spPr bwMode="auto">
            <a:xfrm>
              <a:off x="452438" y="9998075"/>
              <a:ext cx="515938" cy="619125"/>
            </a:xfrm>
            <a:custGeom>
              <a:avLst/>
              <a:gdLst>
                <a:gd name="T0" fmla="*/ 159 w 159"/>
                <a:gd name="T1" fmla="*/ 191 h 191"/>
                <a:gd name="T2" fmla="*/ 0 w 159"/>
                <a:gd name="T3" fmla="*/ 0 h 191"/>
                <a:gd name="T4" fmla="*/ 159 w 159"/>
                <a:gd name="T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191">
                  <a:moveTo>
                    <a:pt x="159" y="191"/>
                  </a:moveTo>
                  <a:cubicBezTo>
                    <a:pt x="123" y="158"/>
                    <a:pt x="12" y="25"/>
                    <a:pt x="0" y="0"/>
                  </a:cubicBezTo>
                  <a:cubicBezTo>
                    <a:pt x="21" y="14"/>
                    <a:pt x="140" y="156"/>
                    <a:pt x="159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5" name="椭圆 64"/>
          <p:cNvSpPr/>
          <p:nvPr userDrawn="1"/>
        </p:nvSpPr>
        <p:spPr>
          <a:xfrm>
            <a:off x="6958403" y="5702153"/>
            <a:ext cx="2640760" cy="529481"/>
          </a:xfrm>
          <a:prstGeom prst="ellipse">
            <a:avLst/>
          </a:prstGeom>
          <a:solidFill>
            <a:schemeClr val="bg2">
              <a:lumMod val="50000"/>
              <a:alpha val="32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69" y="1494982"/>
            <a:ext cx="5799137" cy="4525085"/>
          </a:xfrm>
          <a:prstGeom prst="rect">
            <a:avLst/>
          </a:prstGeom>
        </p:spPr>
      </p:pic>
      <p:sp>
        <p:nvSpPr>
          <p:cNvPr id="23" name="图片占位符 22"/>
          <p:cNvSpPr>
            <a:spLocks noGrp="1"/>
          </p:cNvSpPr>
          <p:nvPr>
            <p:ph type="pic" sz="quarter" idx="10"/>
          </p:nvPr>
        </p:nvSpPr>
        <p:spPr>
          <a:xfrm>
            <a:off x="5575656" y="1711325"/>
            <a:ext cx="5324475" cy="30146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4" name="文本框 23"/>
          <p:cNvSpPr txBox="1"/>
          <p:nvPr userDrawn="1"/>
        </p:nvSpPr>
        <p:spPr>
          <a:xfrm>
            <a:off x="645615" y="6156880"/>
            <a:ext cx="2821002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1600" spc="300" dirty="0">
                <a:solidFill>
                  <a:schemeClr val="accent1">
                    <a:alpha val="25000"/>
                  </a:schemeClr>
                </a:solidFill>
                <a:latin typeface="管峻楷书简体" panose="02010600010101010101" pitchFamily="2" charset="-122"/>
                <a:ea typeface="管峻楷书简体" panose="02010600010101010101" pitchFamily="2" charset="-122"/>
              </a:rPr>
              <a:t>含弘光大  继往开来</a:t>
            </a:r>
            <a:endParaRPr lang="zh-CN" altLang="en-US" sz="1600" spc="300" dirty="0">
              <a:solidFill>
                <a:schemeClr val="accent1">
                  <a:alpha val="25000"/>
                </a:schemeClr>
              </a:solidFill>
              <a:latin typeface="管峻楷书简体" panose="02010600010101010101" pitchFamily="2" charset="-122"/>
              <a:ea typeface="管峻楷书简体" panose="02010600010101010101" pitchFamily="2" charset="-122"/>
            </a:endParaRPr>
          </a:p>
        </p:txBody>
      </p:sp>
      <p:sp>
        <p:nvSpPr>
          <p:cNvPr id="70" name="矩形: 圆角 69"/>
          <p:cNvSpPr/>
          <p:nvPr userDrawn="1"/>
        </p:nvSpPr>
        <p:spPr>
          <a:xfrm>
            <a:off x="-431984" y="253874"/>
            <a:ext cx="2400992" cy="6059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1" name="组合 70"/>
          <p:cNvGrpSpPr/>
          <p:nvPr userDrawn="1"/>
        </p:nvGrpSpPr>
        <p:grpSpPr>
          <a:xfrm>
            <a:off x="237423" y="135299"/>
            <a:ext cx="847682" cy="847682"/>
            <a:chOff x="237423" y="135299"/>
            <a:chExt cx="847682" cy="847682"/>
          </a:xfrm>
        </p:grpSpPr>
        <p:sp>
          <p:nvSpPr>
            <p:cNvPr id="72" name="椭圆 71"/>
            <p:cNvSpPr/>
            <p:nvPr/>
          </p:nvSpPr>
          <p:spPr>
            <a:xfrm>
              <a:off x="237423" y="135299"/>
              <a:ext cx="847682" cy="847682"/>
            </a:xfrm>
            <a:prstGeom prst="ellipse">
              <a:avLst/>
            </a:prstGeom>
            <a:pattFill prst="dk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3" name="组合 72"/>
            <p:cNvGrpSpPr/>
            <p:nvPr/>
          </p:nvGrpSpPr>
          <p:grpSpPr>
            <a:xfrm>
              <a:off x="293735" y="191234"/>
              <a:ext cx="735058" cy="735811"/>
              <a:chOff x="3497262" y="849313"/>
              <a:chExt cx="4651376" cy="4656138"/>
            </a:xfrm>
            <a:solidFill>
              <a:schemeClr val="accent1"/>
            </a:solidFill>
          </p:grpSpPr>
          <p:sp>
            <p:nvSpPr>
              <p:cNvPr id="74" name="Freeform 7"/>
              <p:cNvSpPr>
                <a:spLocks noEditPoints="1"/>
              </p:cNvSpPr>
              <p:nvPr/>
            </p:nvSpPr>
            <p:spPr bwMode="auto">
              <a:xfrm>
                <a:off x="3497262" y="849313"/>
                <a:ext cx="4651376" cy="4656138"/>
              </a:xfrm>
              <a:custGeom>
                <a:avLst/>
                <a:gdLst>
                  <a:gd name="T0" fmla="*/ 1839 w 1839"/>
                  <a:gd name="T1" fmla="*/ 954 h 1840"/>
                  <a:gd name="T2" fmla="*/ 1836 w 1839"/>
                  <a:gd name="T3" fmla="*/ 991 h 1840"/>
                  <a:gd name="T4" fmla="*/ 1539 w 1839"/>
                  <a:gd name="T5" fmla="*/ 1599 h 1840"/>
                  <a:gd name="T6" fmla="*/ 1101 w 1839"/>
                  <a:gd name="T7" fmla="*/ 1821 h 1840"/>
                  <a:gd name="T8" fmla="*/ 965 w 1839"/>
                  <a:gd name="T9" fmla="*/ 1838 h 1840"/>
                  <a:gd name="T10" fmla="*/ 955 w 1839"/>
                  <a:gd name="T11" fmla="*/ 1840 h 1840"/>
                  <a:gd name="T12" fmla="*/ 887 w 1839"/>
                  <a:gd name="T13" fmla="*/ 1840 h 1840"/>
                  <a:gd name="T14" fmla="*/ 850 w 1839"/>
                  <a:gd name="T15" fmla="*/ 1836 h 1840"/>
                  <a:gd name="T16" fmla="*/ 210 w 1839"/>
                  <a:gd name="T17" fmla="*/ 1500 h 1840"/>
                  <a:gd name="T18" fmla="*/ 21 w 1839"/>
                  <a:gd name="T19" fmla="*/ 1101 h 1840"/>
                  <a:gd name="T20" fmla="*/ 5 w 1839"/>
                  <a:gd name="T21" fmla="*/ 866 h 1840"/>
                  <a:gd name="T22" fmla="*/ 285 w 1839"/>
                  <a:gd name="T23" fmla="*/ 262 h 1840"/>
                  <a:gd name="T24" fmla="*/ 714 w 1839"/>
                  <a:gd name="T25" fmla="*/ 28 h 1840"/>
                  <a:gd name="T26" fmla="*/ 976 w 1839"/>
                  <a:gd name="T27" fmla="*/ 6 h 1840"/>
                  <a:gd name="T28" fmla="*/ 1757 w 1839"/>
                  <a:gd name="T29" fmla="*/ 544 h 1840"/>
                  <a:gd name="T30" fmla="*/ 1834 w 1839"/>
                  <a:gd name="T31" fmla="*/ 832 h 1840"/>
                  <a:gd name="T32" fmla="*/ 1837 w 1839"/>
                  <a:gd name="T33" fmla="*/ 879 h 1840"/>
                  <a:gd name="T34" fmla="*/ 1839 w 1839"/>
                  <a:gd name="T35" fmla="*/ 889 h 1840"/>
                  <a:gd name="T36" fmla="*/ 1839 w 1839"/>
                  <a:gd name="T37" fmla="*/ 954 h 1840"/>
                  <a:gd name="T38" fmla="*/ 920 w 1839"/>
                  <a:gd name="T39" fmla="*/ 1808 h 1840"/>
                  <a:gd name="T40" fmla="*/ 1807 w 1839"/>
                  <a:gd name="T41" fmla="*/ 923 h 1840"/>
                  <a:gd name="T42" fmla="*/ 923 w 1839"/>
                  <a:gd name="T43" fmla="*/ 36 h 1840"/>
                  <a:gd name="T44" fmla="*/ 35 w 1839"/>
                  <a:gd name="T45" fmla="*/ 920 h 1840"/>
                  <a:gd name="T46" fmla="*/ 920 w 1839"/>
                  <a:gd name="T47" fmla="*/ 1808 h 1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39" h="1840">
                    <a:moveTo>
                      <a:pt x="1839" y="954"/>
                    </a:moveTo>
                    <a:cubicBezTo>
                      <a:pt x="1838" y="966"/>
                      <a:pt x="1837" y="979"/>
                      <a:pt x="1836" y="991"/>
                    </a:cubicBezTo>
                    <a:cubicBezTo>
                      <a:pt x="1815" y="1232"/>
                      <a:pt x="1716" y="1435"/>
                      <a:pt x="1539" y="1599"/>
                    </a:cubicBezTo>
                    <a:cubicBezTo>
                      <a:pt x="1414" y="1714"/>
                      <a:pt x="1268" y="1787"/>
                      <a:pt x="1101" y="1821"/>
                    </a:cubicBezTo>
                    <a:cubicBezTo>
                      <a:pt x="1056" y="1830"/>
                      <a:pt x="1011" y="1836"/>
                      <a:pt x="965" y="1838"/>
                    </a:cubicBezTo>
                    <a:cubicBezTo>
                      <a:pt x="962" y="1838"/>
                      <a:pt x="958" y="1839"/>
                      <a:pt x="955" y="1840"/>
                    </a:cubicBezTo>
                    <a:cubicBezTo>
                      <a:pt x="932" y="1840"/>
                      <a:pt x="909" y="1840"/>
                      <a:pt x="887" y="1840"/>
                    </a:cubicBezTo>
                    <a:cubicBezTo>
                      <a:pt x="875" y="1838"/>
                      <a:pt x="862" y="1837"/>
                      <a:pt x="850" y="1836"/>
                    </a:cubicBezTo>
                    <a:cubicBezTo>
                      <a:pt x="590" y="1814"/>
                      <a:pt x="377" y="1701"/>
                      <a:pt x="210" y="1500"/>
                    </a:cubicBezTo>
                    <a:cubicBezTo>
                      <a:pt x="113" y="1384"/>
                      <a:pt x="51" y="1250"/>
                      <a:pt x="21" y="1101"/>
                    </a:cubicBezTo>
                    <a:cubicBezTo>
                      <a:pt x="6" y="1023"/>
                      <a:pt x="0" y="945"/>
                      <a:pt x="5" y="866"/>
                    </a:cubicBezTo>
                    <a:cubicBezTo>
                      <a:pt x="22" y="630"/>
                      <a:pt x="115" y="428"/>
                      <a:pt x="285" y="262"/>
                    </a:cubicBezTo>
                    <a:cubicBezTo>
                      <a:pt x="406" y="144"/>
                      <a:pt x="549" y="67"/>
                      <a:pt x="714" y="28"/>
                    </a:cubicBezTo>
                    <a:cubicBezTo>
                      <a:pt x="800" y="8"/>
                      <a:pt x="887" y="0"/>
                      <a:pt x="976" y="6"/>
                    </a:cubicBezTo>
                    <a:cubicBezTo>
                      <a:pt x="1317" y="27"/>
                      <a:pt x="1615" y="233"/>
                      <a:pt x="1757" y="544"/>
                    </a:cubicBezTo>
                    <a:cubicBezTo>
                      <a:pt x="1798" y="636"/>
                      <a:pt x="1824" y="731"/>
                      <a:pt x="1834" y="832"/>
                    </a:cubicBezTo>
                    <a:cubicBezTo>
                      <a:pt x="1835" y="847"/>
                      <a:pt x="1836" y="863"/>
                      <a:pt x="1837" y="879"/>
                    </a:cubicBezTo>
                    <a:cubicBezTo>
                      <a:pt x="1837" y="882"/>
                      <a:pt x="1838" y="886"/>
                      <a:pt x="1839" y="889"/>
                    </a:cubicBezTo>
                    <a:cubicBezTo>
                      <a:pt x="1839" y="911"/>
                      <a:pt x="1839" y="932"/>
                      <a:pt x="1839" y="954"/>
                    </a:cubicBezTo>
                    <a:close/>
                    <a:moveTo>
                      <a:pt x="920" y="1808"/>
                    </a:moveTo>
                    <a:cubicBezTo>
                      <a:pt x="1408" y="1808"/>
                      <a:pt x="1806" y="1411"/>
                      <a:pt x="1807" y="923"/>
                    </a:cubicBezTo>
                    <a:cubicBezTo>
                      <a:pt x="1807" y="435"/>
                      <a:pt x="1410" y="36"/>
                      <a:pt x="923" y="36"/>
                    </a:cubicBezTo>
                    <a:cubicBezTo>
                      <a:pt x="434" y="35"/>
                      <a:pt x="35" y="433"/>
                      <a:pt x="35" y="920"/>
                    </a:cubicBezTo>
                    <a:cubicBezTo>
                      <a:pt x="35" y="1409"/>
                      <a:pt x="432" y="1807"/>
                      <a:pt x="920" y="18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9"/>
              <p:cNvSpPr>
                <a:spLocks noEditPoints="1"/>
              </p:cNvSpPr>
              <p:nvPr/>
            </p:nvSpPr>
            <p:spPr bwMode="auto">
              <a:xfrm>
                <a:off x="4164013" y="1536700"/>
                <a:ext cx="3333750" cy="3371850"/>
              </a:xfrm>
              <a:custGeom>
                <a:avLst/>
                <a:gdLst>
                  <a:gd name="T0" fmla="*/ 426 w 1318"/>
                  <a:gd name="T1" fmla="*/ 1249 h 1332"/>
                  <a:gd name="T2" fmla="*/ 40 w 1318"/>
                  <a:gd name="T3" fmla="*/ 476 h 1332"/>
                  <a:gd name="T4" fmla="*/ 1280 w 1318"/>
                  <a:gd name="T5" fmla="*/ 499 h 1332"/>
                  <a:gd name="T6" fmla="*/ 886 w 1318"/>
                  <a:gd name="T7" fmla="*/ 1249 h 1332"/>
                  <a:gd name="T8" fmla="*/ 625 w 1318"/>
                  <a:gd name="T9" fmla="*/ 1329 h 1332"/>
                  <a:gd name="T10" fmla="*/ 876 w 1318"/>
                  <a:gd name="T11" fmla="*/ 1229 h 1332"/>
                  <a:gd name="T12" fmla="*/ 643 w 1318"/>
                  <a:gd name="T13" fmla="*/ 29 h 1332"/>
                  <a:gd name="T14" fmla="*/ 436 w 1318"/>
                  <a:gd name="T15" fmla="*/ 1228 h 1332"/>
                  <a:gd name="T16" fmla="*/ 316 w 1318"/>
                  <a:gd name="T17" fmla="*/ 1131 h 1332"/>
                  <a:gd name="T18" fmla="*/ 365 w 1318"/>
                  <a:gd name="T19" fmla="*/ 1074 h 1332"/>
                  <a:gd name="T20" fmla="*/ 410 w 1318"/>
                  <a:gd name="T21" fmla="*/ 650 h 1332"/>
                  <a:gd name="T22" fmla="*/ 450 w 1318"/>
                  <a:gd name="T23" fmla="*/ 607 h 1332"/>
                  <a:gd name="T24" fmla="*/ 608 w 1318"/>
                  <a:gd name="T25" fmla="*/ 676 h 1332"/>
                  <a:gd name="T26" fmla="*/ 536 w 1318"/>
                  <a:gd name="T27" fmla="*/ 748 h 1332"/>
                  <a:gd name="T28" fmla="*/ 528 w 1318"/>
                  <a:gd name="T29" fmla="*/ 1091 h 1332"/>
                  <a:gd name="T30" fmla="*/ 546 w 1318"/>
                  <a:gd name="T31" fmla="*/ 1115 h 1332"/>
                  <a:gd name="T32" fmla="*/ 564 w 1318"/>
                  <a:gd name="T33" fmla="*/ 1037 h 1332"/>
                  <a:gd name="T34" fmla="*/ 656 w 1318"/>
                  <a:gd name="T35" fmla="*/ 701 h 1332"/>
                  <a:gd name="T36" fmla="*/ 726 w 1318"/>
                  <a:gd name="T37" fmla="*/ 737 h 1332"/>
                  <a:gd name="T38" fmla="*/ 762 w 1318"/>
                  <a:gd name="T39" fmla="*/ 1087 h 1332"/>
                  <a:gd name="T40" fmla="*/ 780 w 1318"/>
                  <a:gd name="T41" fmla="*/ 1114 h 1332"/>
                  <a:gd name="T42" fmla="*/ 800 w 1318"/>
                  <a:gd name="T43" fmla="*/ 1079 h 1332"/>
                  <a:gd name="T44" fmla="*/ 799 w 1318"/>
                  <a:gd name="T45" fmla="*/ 793 h 1332"/>
                  <a:gd name="T46" fmla="*/ 718 w 1318"/>
                  <a:gd name="T47" fmla="*/ 677 h 1332"/>
                  <a:gd name="T48" fmla="*/ 778 w 1318"/>
                  <a:gd name="T49" fmla="*/ 637 h 1332"/>
                  <a:gd name="T50" fmla="*/ 842 w 1318"/>
                  <a:gd name="T51" fmla="*/ 586 h 1332"/>
                  <a:gd name="T52" fmla="*/ 917 w 1318"/>
                  <a:gd name="T53" fmla="*/ 643 h 1332"/>
                  <a:gd name="T54" fmla="*/ 935 w 1318"/>
                  <a:gd name="T55" fmla="*/ 977 h 1332"/>
                  <a:gd name="T56" fmla="*/ 986 w 1318"/>
                  <a:gd name="T57" fmla="*/ 1141 h 1332"/>
                  <a:gd name="T58" fmla="*/ 876 w 1318"/>
                  <a:gd name="T59" fmla="*/ 1229 h 1332"/>
                  <a:gd name="T60" fmla="*/ 723 w 1318"/>
                  <a:gd name="T61" fmla="*/ 882 h 1332"/>
                  <a:gd name="T62" fmla="*/ 707 w 1318"/>
                  <a:gd name="T63" fmla="*/ 882 h 1332"/>
                  <a:gd name="T64" fmla="*/ 690 w 1318"/>
                  <a:gd name="T65" fmla="*/ 939 h 1332"/>
                  <a:gd name="T66" fmla="*/ 668 w 1318"/>
                  <a:gd name="T67" fmla="*/ 861 h 1332"/>
                  <a:gd name="T68" fmla="*/ 627 w 1318"/>
                  <a:gd name="T69" fmla="*/ 849 h 1332"/>
                  <a:gd name="T70" fmla="*/ 660 w 1318"/>
                  <a:gd name="T71" fmla="*/ 840 h 1332"/>
                  <a:gd name="T72" fmla="*/ 743 w 1318"/>
                  <a:gd name="T73" fmla="*/ 798 h 1332"/>
                  <a:gd name="T74" fmla="*/ 661 w 1318"/>
                  <a:gd name="T75" fmla="*/ 765 h 1332"/>
                  <a:gd name="T76" fmla="*/ 632 w 1318"/>
                  <a:gd name="T77" fmla="*/ 752 h 1332"/>
                  <a:gd name="T78" fmla="*/ 609 w 1318"/>
                  <a:gd name="T79" fmla="*/ 746 h 1332"/>
                  <a:gd name="T80" fmla="*/ 612 w 1318"/>
                  <a:gd name="T81" fmla="*/ 790 h 1332"/>
                  <a:gd name="T82" fmla="*/ 655 w 1318"/>
                  <a:gd name="T83" fmla="*/ 796 h 1332"/>
                  <a:gd name="T84" fmla="*/ 606 w 1318"/>
                  <a:gd name="T85" fmla="*/ 833 h 1332"/>
                  <a:gd name="T86" fmla="*/ 619 w 1318"/>
                  <a:gd name="T87" fmla="*/ 871 h 1332"/>
                  <a:gd name="T88" fmla="*/ 611 w 1318"/>
                  <a:gd name="T89" fmla="*/ 928 h 1332"/>
                  <a:gd name="T90" fmla="*/ 647 w 1318"/>
                  <a:gd name="T91" fmla="*/ 971 h 1332"/>
                  <a:gd name="T92" fmla="*/ 651 w 1318"/>
                  <a:gd name="T93" fmla="*/ 1048 h 1332"/>
                  <a:gd name="T94" fmla="*/ 628 w 1318"/>
                  <a:gd name="T95" fmla="*/ 997 h 1332"/>
                  <a:gd name="T96" fmla="*/ 615 w 1318"/>
                  <a:gd name="T97" fmla="*/ 960 h 1332"/>
                  <a:gd name="T98" fmla="*/ 597 w 1318"/>
                  <a:gd name="T99" fmla="*/ 978 h 1332"/>
                  <a:gd name="T100" fmla="*/ 645 w 1318"/>
                  <a:gd name="T101" fmla="*/ 1079 h 1332"/>
                  <a:gd name="T102" fmla="*/ 649 w 1318"/>
                  <a:gd name="T103" fmla="*/ 1180 h 1332"/>
                  <a:gd name="T104" fmla="*/ 682 w 1318"/>
                  <a:gd name="T105" fmla="*/ 1189 h 1332"/>
                  <a:gd name="T106" fmla="*/ 696 w 1318"/>
                  <a:gd name="T107" fmla="*/ 1080 h 1332"/>
                  <a:gd name="T108" fmla="*/ 740 w 1318"/>
                  <a:gd name="T109" fmla="*/ 960 h 1332"/>
                  <a:gd name="T110" fmla="*/ 715 w 1318"/>
                  <a:gd name="T111" fmla="*/ 957 h 1332"/>
                  <a:gd name="T112" fmla="*/ 867 w 1318"/>
                  <a:gd name="T113" fmla="*/ 1275 h 1332"/>
                  <a:gd name="T114" fmla="*/ 475 w 1318"/>
                  <a:gd name="T115" fmla="*/ 1212 h 1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18" h="1332">
                    <a:moveTo>
                      <a:pt x="410" y="1281"/>
                    </a:moveTo>
                    <a:cubicBezTo>
                      <a:pt x="415" y="1271"/>
                      <a:pt x="420" y="1260"/>
                      <a:pt x="426" y="1249"/>
                    </a:cubicBezTo>
                    <a:cubicBezTo>
                      <a:pt x="254" y="1177"/>
                      <a:pt x="130" y="1058"/>
                      <a:pt x="61" y="885"/>
                    </a:cubicBezTo>
                    <a:cubicBezTo>
                      <a:pt x="7" y="752"/>
                      <a:pt x="0" y="614"/>
                      <a:pt x="40" y="476"/>
                    </a:cubicBezTo>
                    <a:cubicBezTo>
                      <a:pt x="122" y="192"/>
                      <a:pt x="382" y="0"/>
                      <a:pt x="672" y="8"/>
                    </a:cubicBezTo>
                    <a:cubicBezTo>
                      <a:pt x="972" y="17"/>
                      <a:pt x="1215" y="227"/>
                      <a:pt x="1280" y="499"/>
                    </a:cubicBezTo>
                    <a:cubicBezTo>
                      <a:pt x="1318" y="655"/>
                      <a:pt x="1299" y="805"/>
                      <a:pt x="1224" y="947"/>
                    </a:cubicBezTo>
                    <a:cubicBezTo>
                      <a:pt x="1150" y="1089"/>
                      <a:pt x="1036" y="1189"/>
                      <a:pt x="886" y="1249"/>
                    </a:cubicBezTo>
                    <a:cubicBezTo>
                      <a:pt x="892" y="1260"/>
                      <a:pt x="897" y="1271"/>
                      <a:pt x="903" y="1283"/>
                    </a:cubicBezTo>
                    <a:cubicBezTo>
                      <a:pt x="813" y="1318"/>
                      <a:pt x="720" y="1332"/>
                      <a:pt x="625" y="1329"/>
                    </a:cubicBezTo>
                    <a:cubicBezTo>
                      <a:pt x="559" y="1326"/>
                      <a:pt x="444" y="1301"/>
                      <a:pt x="410" y="1281"/>
                    </a:cubicBezTo>
                    <a:close/>
                    <a:moveTo>
                      <a:pt x="876" y="1229"/>
                    </a:moveTo>
                    <a:cubicBezTo>
                      <a:pt x="1097" y="1152"/>
                      <a:pt x="1310" y="903"/>
                      <a:pt x="1273" y="578"/>
                    </a:cubicBezTo>
                    <a:cubicBezTo>
                      <a:pt x="1238" y="266"/>
                      <a:pt x="968" y="22"/>
                      <a:pt x="643" y="29"/>
                    </a:cubicBezTo>
                    <a:cubicBezTo>
                      <a:pt x="319" y="36"/>
                      <a:pt x="54" y="295"/>
                      <a:pt x="37" y="617"/>
                    </a:cubicBezTo>
                    <a:cubicBezTo>
                      <a:pt x="21" y="923"/>
                      <a:pt x="227" y="1156"/>
                      <a:pt x="436" y="1228"/>
                    </a:cubicBezTo>
                    <a:cubicBezTo>
                      <a:pt x="440" y="1220"/>
                      <a:pt x="444" y="1212"/>
                      <a:pt x="449" y="1203"/>
                    </a:cubicBezTo>
                    <a:cubicBezTo>
                      <a:pt x="401" y="1184"/>
                      <a:pt x="357" y="1161"/>
                      <a:pt x="316" y="1131"/>
                    </a:cubicBezTo>
                    <a:cubicBezTo>
                      <a:pt x="335" y="1132"/>
                      <a:pt x="346" y="1122"/>
                      <a:pt x="353" y="1106"/>
                    </a:cubicBezTo>
                    <a:cubicBezTo>
                      <a:pt x="357" y="1095"/>
                      <a:pt x="362" y="1085"/>
                      <a:pt x="365" y="1074"/>
                    </a:cubicBezTo>
                    <a:cubicBezTo>
                      <a:pt x="389" y="985"/>
                      <a:pt x="401" y="895"/>
                      <a:pt x="406" y="804"/>
                    </a:cubicBezTo>
                    <a:cubicBezTo>
                      <a:pt x="408" y="752"/>
                      <a:pt x="409" y="701"/>
                      <a:pt x="410" y="650"/>
                    </a:cubicBezTo>
                    <a:cubicBezTo>
                      <a:pt x="410" y="646"/>
                      <a:pt x="412" y="642"/>
                      <a:pt x="415" y="640"/>
                    </a:cubicBezTo>
                    <a:cubicBezTo>
                      <a:pt x="426" y="628"/>
                      <a:pt x="437" y="616"/>
                      <a:pt x="450" y="607"/>
                    </a:cubicBezTo>
                    <a:cubicBezTo>
                      <a:pt x="465" y="596"/>
                      <a:pt x="482" y="588"/>
                      <a:pt x="500" y="577"/>
                    </a:cubicBezTo>
                    <a:cubicBezTo>
                      <a:pt x="523" y="626"/>
                      <a:pt x="560" y="656"/>
                      <a:pt x="608" y="676"/>
                    </a:cubicBezTo>
                    <a:cubicBezTo>
                      <a:pt x="597" y="684"/>
                      <a:pt x="587" y="691"/>
                      <a:pt x="578" y="697"/>
                    </a:cubicBezTo>
                    <a:cubicBezTo>
                      <a:pt x="558" y="710"/>
                      <a:pt x="545" y="727"/>
                      <a:pt x="536" y="748"/>
                    </a:cubicBezTo>
                    <a:cubicBezTo>
                      <a:pt x="524" y="774"/>
                      <a:pt x="518" y="802"/>
                      <a:pt x="519" y="831"/>
                    </a:cubicBezTo>
                    <a:cubicBezTo>
                      <a:pt x="522" y="918"/>
                      <a:pt x="525" y="1004"/>
                      <a:pt x="528" y="1091"/>
                    </a:cubicBezTo>
                    <a:cubicBezTo>
                      <a:pt x="528" y="1096"/>
                      <a:pt x="529" y="1101"/>
                      <a:pt x="530" y="1106"/>
                    </a:cubicBezTo>
                    <a:cubicBezTo>
                      <a:pt x="531" y="1116"/>
                      <a:pt x="537" y="1119"/>
                      <a:pt x="546" y="1115"/>
                    </a:cubicBezTo>
                    <a:cubicBezTo>
                      <a:pt x="556" y="1111"/>
                      <a:pt x="562" y="1104"/>
                      <a:pt x="562" y="1094"/>
                    </a:cubicBezTo>
                    <a:cubicBezTo>
                      <a:pt x="563" y="1075"/>
                      <a:pt x="564" y="1056"/>
                      <a:pt x="564" y="1037"/>
                    </a:cubicBezTo>
                    <a:cubicBezTo>
                      <a:pt x="565" y="971"/>
                      <a:pt x="564" y="905"/>
                      <a:pt x="566" y="839"/>
                    </a:cubicBezTo>
                    <a:cubicBezTo>
                      <a:pt x="567" y="775"/>
                      <a:pt x="597" y="728"/>
                      <a:pt x="656" y="701"/>
                    </a:cubicBezTo>
                    <a:cubicBezTo>
                      <a:pt x="659" y="700"/>
                      <a:pt x="662" y="698"/>
                      <a:pt x="665" y="699"/>
                    </a:cubicBezTo>
                    <a:cubicBezTo>
                      <a:pt x="690" y="705"/>
                      <a:pt x="712" y="714"/>
                      <a:pt x="726" y="737"/>
                    </a:cubicBezTo>
                    <a:cubicBezTo>
                      <a:pt x="747" y="772"/>
                      <a:pt x="760" y="810"/>
                      <a:pt x="761" y="851"/>
                    </a:cubicBezTo>
                    <a:cubicBezTo>
                      <a:pt x="762" y="929"/>
                      <a:pt x="762" y="1008"/>
                      <a:pt x="762" y="1087"/>
                    </a:cubicBezTo>
                    <a:cubicBezTo>
                      <a:pt x="762" y="1091"/>
                      <a:pt x="762" y="1094"/>
                      <a:pt x="763" y="1098"/>
                    </a:cubicBezTo>
                    <a:cubicBezTo>
                      <a:pt x="764" y="1108"/>
                      <a:pt x="771" y="1114"/>
                      <a:pt x="780" y="1114"/>
                    </a:cubicBezTo>
                    <a:cubicBezTo>
                      <a:pt x="790" y="1114"/>
                      <a:pt x="797" y="1108"/>
                      <a:pt x="799" y="1099"/>
                    </a:cubicBezTo>
                    <a:cubicBezTo>
                      <a:pt x="800" y="1092"/>
                      <a:pt x="800" y="1085"/>
                      <a:pt x="800" y="1079"/>
                    </a:cubicBezTo>
                    <a:cubicBezTo>
                      <a:pt x="801" y="1051"/>
                      <a:pt x="801" y="1024"/>
                      <a:pt x="801" y="996"/>
                    </a:cubicBezTo>
                    <a:cubicBezTo>
                      <a:pt x="803" y="929"/>
                      <a:pt x="805" y="861"/>
                      <a:pt x="799" y="793"/>
                    </a:cubicBezTo>
                    <a:cubicBezTo>
                      <a:pt x="795" y="742"/>
                      <a:pt x="772" y="705"/>
                      <a:pt x="727" y="682"/>
                    </a:cubicBezTo>
                    <a:cubicBezTo>
                      <a:pt x="724" y="680"/>
                      <a:pt x="721" y="679"/>
                      <a:pt x="718" y="677"/>
                    </a:cubicBezTo>
                    <a:cubicBezTo>
                      <a:pt x="716" y="676"/>
                      <a:pt x="714" y="675"/>
                      <a:pt x="712" y="674"/>
                    </a:cubicBezTo>
                    <a:cubicBezTo>
                      <a:pt x="736" y="664"/>
                      <a:pt x="760" y="655"/>
                      <a:pt x="778" y="637"/>
                    </a:cubicBezTo>
                    <a:cubicBezTo>
                      <a:pt x="796" y="619"/>
                      <a:pt x="811" y="599"/>
                      <a:pt x="827" y="580"/>
                    </a:cubicBezTo>
                    <a:cubicBezTo>
                      <a:pt x="831" y="582"/>
                      <a:pt x="836" y="584"/>
                      <a:pt x="842" y="586"/>
                    </a:cubicBezTo>
                    <a:cubicBezTo>
                      <a:pt x="869" y="597"/>
                      <a:pt x="891" y="615"/>
                      <a:pt x="912" y="634"/>
                    </a:cubicBezTo>
                    <a:cubicBezTo>
                      <a:pt x="915" y="636"/>
                      <a:pt x="917" y="640"/>
                      <a:pt x="917" y="643"/>
                    </a:cubicBezTo>
                    <a:cubicBezTo>
                      <a:pt x="918" y="676"/>
                      <a:pt x="917" y="709"/>
                      <a:pt x="919" y="742"/>
                    </a:cubicBezTo>
                    <a:cubicBezTo>
                      <a:pt x="924" y="820"/>
                      <a:pt x="929" y="898"/>
                      <a:pt x="935" y="977"/>
                    </a:cubicBezTo>
                    <a:cubicBezTo>
                      <a:pt x="938" y="1014"/>
                      <a:pt x="942" y="1052"/>
                      <a:pt x="958" y="1087"/>
                    </a:cubicBezTo>
                    <a:cubicBezTo>
                      <a:pt x="966" y="1105"/>
                      <a:pt x="976" y="1123"/>
                      <a:pt x="986" y="1141"/>
                    </a:cubicBezTo>
                    <a:cubicBezTo>
                      <a:pt x="948" y="1166"/>
                      <a:pt x="907" y="1187"/>
                      <a:pt x="863" y="1204"/>
                    </a:cubicBezTo>
                    <a:cubicBezTo>
                      <a:pt x="868" y="1213"/>
                      <a:pt x="872" y="1221"/>
                      <a:pt x="876" y="1229"/>
                    </a:cubicBezTo>
                    <a:close/>
                    <a:moveTo>
                      <a:pt x="715" y="957"/>
                    </a:moveTo>
                    <a:cubicBezTo>
                      <a:pt x="734" y="933"/>
                      <a:pt x="731" y="908"/>
                      <a:pt x="723" y="882"/>
                    </a:cubicBezTo>
                    <a:cubicBezTo>
                      <a:pt x="722" y="879"/>
                      <a:pt x="717" y="876"/>
                      <a:pt x="714" y="873"/>
                    </a:cubicBezTo>
                    <a:cubicBezTo>
                      <a:pt x="712" y="876"/>
                      <a:pt x="708" y="879"/>
                      <a:pt x="707" y="882"/>
                    </a:cubicBezTo>
                    <a:cubicBezTo>
                      <a:pt x="704" y="893"/>
                      <a:pt x="702" y="905"/>
                      <a:pt x="699" y="916"/>
                    </a:cubicBezTo>
                    <a:cubicBezTo>
                      <a:pt x="697" y="924"/>
                      <a:pt x="693" y="931"/>
                      <a:pt x="690" y="939"/>
                    </a:cubicBezTo>
                    <a:cubicBezTo>
                      <a:pt x="688" y="921"/>
                      <a:pt x="688" y="904"/>
                      <a:pt x="687" y="887"/>
                    </a:cubicBezTo>
                    <a:cubicBezTo>
                      <a:pt x="687" y="871"/>
                      <a:pt x="683" y="866"/>
                      <a:pt x="668" y="861"/>
                    </a:cubicBezTo>
                    <a:cubicBezTo>
                      <a:pt x="659" y="858"/>
                      <a:pt x="650" y="856"/>
                      <a:pt x="641" y="854"/>
                    </a:cubicBezTo>
                    <a:cubicBezTo>
                      <a:pt x="636" y="852"/>
                      <a:pt x="631" y="850"/>
                      <a:pt x="627" y="849"/>
                    </a:cubicBezTo>
                    <a:cubicBezTo>
                      <a:pt x="627" y="847"/>
                      <a:pt x="627" y="846"/>
                      <a:pt x="627" y="845"/>
                    </a:cubicBezTo>
                    <a:cubicBezTo>
                      <a:pt x="638" y="843"/>
                      <a:pt x="649" y="841"/>
                      <a:pt x="660" y="840"/>
                    </a:cubicBezTo>
                    <a:cubicBezTo>
                      <a:pt x="677" y="838"/>
                      <a:pt x="695" y="837"/>
                      <a:pt x="712" y="837"/>
                    </a:cubicBezTo>
                    <a:cubicBezTo>
                      <a:pt x="735" y="836"/>
                      <a:pt x="741" y="814"/>
                      <a:pt x="743" y="798"/>
                    </a:cubicBezTo>
                    <a:cubicBezTo>
                      <a:pt x="744" y="783"/>
                      <a:pt x="736" y="773"/>
                      <a:pt x="716" y="770"/>
                    </a:cubicBezTo>
                    <a:cubicBezTo>
                      <a:pt x="698" y="767"/>
                      <a:pt x="679" y="766"/>
                      <a:pt x="661" y="765"/>
                    </a:cubicBezTo>
                    <a:cubicBezTo>
                      <a:pt x="654" y="764"/>
                      <a:pt x="647" y="764"/>
                      <a:pt x="640" y="763"/>
                    </a:cubicBezTo>
                    <a:cubicBezTo>
                      <a:pt x="633" y="762"/>
                      <a:pt x="630" y="759"/>
                      <a:pt x="632" y="752"/>
                    </a:cubicBezTo>
                    <a:cubicBezTo>
                      <a:pt x="633" y="750"/>
                      <a:pt x="632" y="746"/>
                      <a:pt x="631" y="745"/>
                    </a:cubicBezTo>
                    <a:cubicBezTo>
                      <a:pt x="626" y="740"/>
                      <a:pt x="613" y="740"/>
                      <a:pt x="609" y="746"/>
                    </a:cubicBezTo>
                    <a:cubicBezTo>
                      <a:pt x="605" y="754"/>
                      <a:pt x="601" y="763"/>
                      <a:pt x="599" y="771"/>
                    </a:cubicBezTo>
                    <a:cubicBezTo>
                      <a:pt x="597" y="782"/>
                      <a:pt x="602" y="788"/>
                      <a:pt x="612" y="790"/>
                    </a:cubicBezTo>
                    <a:cubicBezTo>
                      <a:pt x="624" y="791"/>
                      <a:pt x="635" y="791"/>
                      <a:pt x="646" y="790"/>
                    </a:cubicBezTo>
                    <a:cubicBezTo>
                      <a:pt x="652" y="790"/>
                      <a:pt x="654" y="791"/>
                      <a:pt x="655" y="796"/>
                    </a:cubicBezTo>
                    <a:cubicBezTo>
                      <a:pt x="657" y="806"/>
                      <a:pt x="653" y="811"/>
                      <a:pt x="642" y="815"/>
                    </a:cubicBezTo>
                    <a:cubicBezTo>
                      <a:pt x="630" y="820"/>
                      <a:pt x="617" y="826"/>
                      <a:pt x="606" y="833"/>
                    </a:cubicBezTo>
                    <a:cubicBezTo>
                      <a:pt x="596" y="840"/>
                      <a:pt x="597" y="848"/>
                      <a:pt x="604" y="856"/>
                    </a:cubicBezTo>
                    <a:cubicBezTo>
                      <a:pt x="609" y="862"/>
                      <a:pt x="614" y="867"/>
                      <a:pt x="619" y="871"/>
                    </a:cubicBezTo>
                    <a:cubicBezTo>
                      <a:pt x="623" y="875"/>
                      <a:pt x="624" y="878"/>
                      <a:pt x="621" y="884"/>
                    </a:cubicBezTo>
                    <a:cubicBezTo>
                      <a:pt x="614" y="897"/>
                      <a:pt x="610" y="912"/>
                      <a:pt x="611" y="928"/>
                    </a:cubicBezTo>
                    <a:cubicBezTo>
                      <a:pt x="612" y="938"/>
                      <a:pt x="616" y="945"/>
                      <a:pt x="624" y="951"/>
                    </a:cubicBezTo>
                    <a:cubicBezTo>
                      <a:pt x="632" y="957"/>
                      <a:pt x="640" y="964"/>
                      <a:pt x="647" y="971"/>
                    </a:cubicBezTo>
                    <a:cubicBezTo>
                      <a:pt x="649" y="973"/>
                      <a:pt x="651" y="976"/>
                      <a:pt x="651" y="979"/>
                    </a:cubicBezTo>
                    <a:cubicBezTo>
                      <a:pt x="651" y="1001"/>
                      <a:pt x="651" y="1024"/>
                      <a:pt x="651" y="1048"/>
                    </a:cubicBezTo>
                    <a:cubicBezTo>
                      <a:pt x="648" y="1044"/>
                      <a:pt x="645" y="1040"/>
                      <a:pt x="641" y="1036"/>
                    </a:cubicBezTo>
                    <a:cubicBezTo>
                      <a:pt x="633" y="1024"/>
                      <a:pt x="627" y="1012"/>
                      <a:pt x="628" y="997"/>
                    </a:cubicBezTo>
                    <a:cubicBezTo>
                      <a:pt x="628" y="988"/>
                      <a:pt x="626" y="979"/>
                      <a:pt x="624" y="971"/>
                    </a:cubicBezTo>
                    <a:cubicBezTo>
                      <a:pt x="622" y="966"/>
                      <a:pt x="617" y="960"/>
                      <a:pt x="615" y="960"/>
                    </a:cubicBezTo>
                    <a:cubicBezTo>
                      <a:pt x="610" y="961"/>
                      <a:pt x="605" y="965"/>
                      <a:pt x="600" y="969"/>
                    </a:cubicBezTo>
                    <a:cubicBezTo>
                      <a:pt x="598" y="971"/>
                      <a:pt x="597" y="975"/>
                      <a:pt x="597" y="978"/>
                    </a:cubicBezTo>
                    <a:cubicBezTo>
                      <a:pt x="598" y="991"/>
                      <a:pt x="598" y="1004"/>
                      <a:pt x="599" y="1017"/>
                    </a:cubicBezTo>
                    <a:cubicBezTo>
                      <a:pt x="602" y="1047"/>
                      <a:pt x="616" y="1069"/>
                      <a:pt x="645" y="1079"/>
                    </a:cubicBezTo>
                    <a:cubicBezTo>
                      <a:pt x="651" y="1081"/>
                      <a:pt x="651" y="1085"/>
                      <a:pt x="651" y="1090"/>
                    </a:cubicBezTo>
                    <a:cubicBezTo>
                      <a:pt x="651" y="1120"/>
                      <a:pt x="651" y="1150"/>
                      <a:pt x="649" y="1180"/>
                    </a:cubicBezTo>
                    <a:cubicBezTo>
                      <a:pt x="649" y="1191"/>
                      <a:pt x="653" y="1196"/>
                      <a:pt x="662" y="1200"/>
                    </a:cubicBezTo>
                    <a:cubicBezTo>
                      <a:pt x="676" y="1207"/>
                      <a:pt x="681" y="1204"/>
                      <a:pt x="682" y="1189"/>
                    </a:cubicBezTo>
                    <a:cubicBezTo>
                      <a:pt x="684" y="1158"/>
                      <a:pt x="685" y="1127"/>
                      <a:pt x="686" y="1096"/>
                    </a:cubicBezTo>
                    <a:cubicBezTo>
                      <a:pt x="686" y="1088"/>
                      <a:pt x="689" y="1084"/>
                      <a:pt x="696" y="1080"/>
                    </a:cubicBezTo>
                    <a:cubicBezTo>
                      <a:pt x="711" y="1072"/>
                      <a:pt x="725" y="1062"/>
                      <a:pt x="731" y="1044"/>
                    </a:cubicBezTo>
                    <a:cubicBezTo>
                      <a:pt x="739" y="1017"/>
                      <a:pt x="739" y="989"/>
                      <a:pt x="740" y="960"/>
                    </a:cubicBezTo>
                    <a:cubicBezTo>
                      <a:pt x="737" y="959"/>
                      <a:pt x="735" y="958"/>
                      <a:pt x="732" y="958"/>
                    </a:cubicBezTo>
                    <a:cubicBezTo>
                      <a:pt x="727" y="958"/>
                      <a:pt x="722" y="958"/>
                      <a:pt x="715" y="957"/>
                    </a:cubicBezTo>
                    <a:close/>
                    <a:moveTo>
                      <a:pt x="445" y="1274"/>
                    </a:moveTo>
                    <a:cubicBezTo>
                      <a:pt x="586" y="1320"/>
                      <a:pt x="726" y="1321"/>
                      <a:pt x="867" y="1275"/>
                    </a:cubicBezTo>
                    <a:cubicBezTo>
                      <a:pt x="857" y="1253"/>
                      <a:pt x="847" y="1233"/>
                      <a:pt x="837" y="1213"/>
                    </a:cubicBezTo>
                    <a:cubicBezTo>
                      <a:pt x="716" y="1251"/>
                      <a:pt x="596" y="1250"/>
                      <a:pt x="475" y="1212"/>
                    </a:cubicBezTo>
                    <a:cubicBezTo>
                      <a:pt x="465" y="1233"/>
                      <a:pt x="455" y="1253"/>
                      <a:pt x="445" y="12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0"/>
              <p:cNvSpPr>
                <a:spLocks noEditPoints="1"/>
              </p:cNvSpPr>
              <p:nvPr/>
            </p:nvSpPr>
            <p:spPr bwMode="auto">
              <a:xfrm>
                <a:off x="3932238" y="2098675"/>
                <a:ext cx="374650" cy="471488"/>
              </a:xfrm>
              <a:custGeom>
                <a:avLst/>
                <a:gdLst>
                  <a:gd name="T0" fmla="*/ 129 w 148"/>
                  <a:gd name="T1" fmla="*/ 97 h 186"/>
                  <a:gd name="T2" fmla="*/ 138 w 148"/>
                  <a:gd name="T3" fmla="*/ 90 h 186"/>
                  <a:gd name="T4" fmla="*/ 148 w 148"/>
                  <a:gd name="T5" fmla="*/ 88 h 186"/>
                  <a:gd name="T6" fmla="*/ 147 w 148"/>
                  <a:gd name="T7" fmla="*/ 97 h 186"/>
                  <a:gd name="T8" fmla="*/ 142 w 148"/>
                  <a:gd name="T9" fmla="*/ 106 h 186"/>
                  <a:gd name="T10" fmla="*/ 114 w 148"/>
                  <a:gd name="T11" fmla="*/ 150 h 186"/>
                  <a:gd name="T12" fmla="*/ 62 w 148"/>
                  <a:gd name="T13" fmla="*/ 185 h 186"/>
                  <a:gd name="T14" fmla="*/ 31 w 148"/>
                  <a:gd name="T15" fmla="*/ 185 h 186"/>
                  <a:gd name="T16" fmla="*/ 10 w 148"/>
                  <a:gd name="T17" fmla="*/ 147 h 186"/>
                  <a:gd name="T18" fmla="*/ 21 w 148"/>
                  <a:gd name="T19" fmla="*/ 147 h 186"/>
                  <a:gd name="T20" fmla="*/ 36 w 148"/>
                  <a:gd name="T21" fmla="*/ 154 h 186"/>
                  <a:gd name="T22" fmla="*/ 47 w 148"/>
                  <a:gd name="T23" fmla="*/ 140 h 186"/>
                  <a:gd name="T24" fmla="*/ 49 w 148"/>
                  <a:gd name="T25" fmla="*/ 134 h 186"/>
                  <a:gd name="T26" fmla="*/ 43 w 148"/>
                  <a:gd name="T27" fmla="*/ 107 h 186"/>
                  <a:gd name="T28" fmla="*/ 36 w 148"/>
                  <a:gd name="T29" fmla="*/ 101 h 186"/>
                  <a:gd name="T30" fmla="*/ 10 w 148"/>
                  <a:gd name="T31" fmla="*/ 102 h 186"/>
                  <a:gd name="T32" fmla="*/ 4 w 148"/>
                  <a:gd name="T33" fmla="*/ 105 h 186"/>
                  <a:gd name="T34" fmla="*/ 0 w 148"/>
                  <a:gd name="T35" fmla="*/ 95 h 186"/>
                  <a:gd name="T36" fmla="*/ 5 w 148"/>
                  <a:gd name="T37" fmla="*/ 84 h 186"/>
                  <a:gd name="T38" fmla="*/ 33 w 148"/>
                  <a:gd name="T39" fmla="*/ 25 h 186"/>
                  <a:gd name="T40" fmla="*/ 43 w 148"/>
                  <a:gd name="T41" fmla="*/ 8 h 186"/>
                  <a:gd name="T42" fmla="*/ 61 w 148"/>
                  <a:gd name="T43" fmla="*/ 1 h 186"/>
                  <a:gd name="T44" fmla="*/ 69 w 148"/>
                  <a:gd name="T45" fmla="*/ 14 h 186"/>
                  <a:gd name="T46" fmla="*/ 67 w 148"/>
                  <a:gd name="T47" fmla="*/ 42 h 186"/>
                  <a:gd name="T48" fmla="*/ 79 w 148"/>
                  <a:gd name="T49" fmla="*/ 48 h 186"/>
                  <a:gd name="T50" fmla="*/ 85 w 148"/>
                  <a:gd name="T51" fmla="*/ 36 h 186"/>
                  <a:gd name="T52" fmla="*/ 126 w 148"/>
                  <a:gd name="T53" fmla="*/ 17 h 186"/>
                  <a:gd name="T54" fmla="*/ 138 w 148"/>
                  <a:gd name="T55" fmla="*/ 40 h 186"/>
                  <a:gd name="T56" fmla="*/ 127 w 148"/>
                  <a:gd name="T57" fmla="*/ 92 h 186"/>
                  <a:gd name="T58" fmla="*/ 127 w 148"/>
                  <a:gd name="T59" fmla="*/ 95 h 186"/>
                  <a:gd name="T60" fmla="*/ 129 w 148"/>
                  <a:gd name="T61" fmla="*/ 97 h 186"/>
                  <a:gd name="T62" fmla="*/ 72 w 148"/>
                  <a:gd name="T63" fmla="*/ 131 h 186"/>
                  <a:gd name="T64" fmla="*/ 69 w 148"/>
                  <a:gd name="T65" fmla="*/ 133 h 186"/>
                  <a:gd name="T66" fmla="*/ 78 w 148"/>
                  <a:gd name="T67" fmla="*/ 142 h 186"/>
                  <a:gd name="T68" fmla="*/ 97 w 148"/>
                  <a:gd name="T69" fmla="*/ 139 h 186"/>
                  <a:gd name="T70" fmla="*/ 110 w 148"/>
                  <a:gd name="T71" fmla="*/ 118 h 186"/>
                  <a:gd name="T72" fmla="*/ 130 w 148"/>
                  <a:gd name="T73" fmla="*/ 37 h 186"/>
                  <a:gd name="T74" fmla="*/ 118 w 148"/>
                  <a:gd name="T75" fmla="*/ 23 h 186"/>
                  <a:gd name="T76" fmla="*/ 91 w 148"/>
                  <a:gd name="T77" fmla="*/ 41 h 186"/>
                  <a:gd name="T78" fmla="*/ 92 w 148"/>
                  <a:gd name="T79" fmla="*/ 65 h 186"/>
                  <a:gd name="T80" fmla="*/ 109 w 148"/>
                  <a:gd name="T81" fmla="*/ 97 h 186"/>
                  <a:gd name="T82" fmla="*/ 107 w 148"/>
                  <a:gd name="T83" fmla="*/ 109 h 186"/>
                  <a:gd name="T84" fmla="*/ 96 w 148"/>
                  <a:gd name="T85" fmla="*/ 104 h 186"/>
                  <a:gd name="T86" fmla="*/ 85 w 148"/>
                  <a:gd name="T87" fmla="*/ 92 h 186"/>
                  <a:gd name="T88" fmla="*/ 80 w 148"/>
                  <a:gd name="T89" fmla="*/ 88 h 186"/>
                  <a:gd name="T90" fmla="*/ 78 w 148"/>
                  <a:gd name="T91" fmla="*/ 89 h 186"/>
                  <a:gd name="T92" fmla="*/ 79 w 148"/>
                  <a:gd name="T93" fmla="*/ 99 h 186"/>
                  <a:gd name="T94" fmla="*/ 87 w 148"/>
                  <a:gd name="T95" fmla="*/ 113 h 186"/>
                  <a:gd name="T96" fmla="*/ 89 w 148"/>
                  <a:gd name="T97" fmla="*/ 126 h 186"/>
                  <a:gd name="T98" fmla="*/ 77 w 148"/>
                  <a:gd name="T99" fmla="*/ 131 h 186"/>
                  <a:gd name="T100" fmla="*/ 72 w 148"/>
                  <a:gd name="T101" fmla="*/ 131 h 186"/>
                  <a:gd name="T102" fmla="*/ 40 w 148"/>
                  <a:gd name="T103" fmla="*/ 71 h 186"/>
                  <a:gd name="T104" fmla="*/ 62 w 148"/>
                  <a:gd name="T105" fmla="*/ 82 h 186"/>
                  <a:gd name="T106" fmla="*/ 68 w 148"/>
                  <a:gd name="T107" fmla="*/ 81 h 186"/>
                  <a:gd name="T108" fmla="*/ 69 w 148"/>
                  <a:gd name="T109" fmla="*/ 73 h 186"/>
                  <a:gd name="T110" fmla="*/ 54 w 148"/>
                  <a:gd name="T111" fmla="*/ 61 h 186"/>
                  <a:gd name="T112" fmla="*/ 40 w 148"/>
                  <a:gd name="T113" fmla="*/ 7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8" h="186">
                    <a:moveTo>
                      <a:pt x="129" y="97"/>
                    </a:moveTo>
                    <a:cubicBezTo>
                      <a:pt x="132" y="94"/>
                      <a:pt x="134" y="91"/>
                      <a:pt x="138" y="90"/>
                    </a:cubicBezTo>
                    <a:cubicBezTo>
                      <a:pt x="141" y="88"/>
                      <a:pt x="144" y="88"/>
                      <a:pt x="148" y="88"/>
                    </a:cubicBezTo>
                    <a:cubicBezTo>
                      <a:pt x="148" y="91"/>
                      <a:pt x="148" y="94"/>
                      <a:pt x="147" y="97"/>
                    </a:cubicBezTo>
                    <a:cubicBezTo>
                      <a:pt x="146" y="100"/>
                      <a:pt x="144" y="104"/>
                      <a:pt x="142" y="106"/>
                    </a:cubicBezTo>
                    <a:cubicBezTo>
                      <a:pt x="127" y="118"/>
                      <a:pt x="120" y="134"/>
                      <a:pt x="114" y="150"/>
                    </a:cubicBezTo>
                    <a:cubicBezTo>
                      <a:pt x="104" y="175"/>
                      <a:pt x="89" y="185"/>
                      <a:pt x="62" y="185"/>
                    </a:cubicBezTo>
                    <a:cubicBezTo>
                      <a:pt x="52" y="185"/>
                      <a:pt x="42" y="186"/>
                      <a:pt x="31" y="185"/>
                    </a:cubicBezTo>
                    <a:cubicBezTo>
                      <a:pt x="12" y="184"/>
                      <a:pt x="1" y="164"/>
                      <a:pt x="10" y="147"/>
                    </a:cubicBezTo>
                    <a:cubicBezTo>
                      <a:pt x="14" y="140"/>
                      <a:pt x="18" y="143"/>
                      <a:pt x="21" y="147"/>
                    </a:cubicBezTo>
                    <a:cubicBezTo>
                      <a:pt x="24" y="153"/>
                      <a:pt x="29" y="155"/>
                      <a:pt x="36" y="154"/>
                    </a:cubicBezTo>
                    <a:cubicBezTo>
                      <a:pt x="44" y="152"/>
                      <a:pt x="46" y="147"/>
                      <a:pt x="47" y="140"/>
                    </a:cubicBezTo>
                    <a:cubicBezTo>
                      <a:pt x="47" y="138"/>
                      <a:pt x="48" y="136"/>
                      <a:pt x="49" y="134"/>
                    </a:cubicBezTo>
                    <a:cubicBezTo>
                      <a:pt x="55" y="118"/>
                      <a:pt x="55" y="118"/>
                      <a:pt x="43" y="107"/>
                    </a:cubicBezTo>
                    <a:cubicBezTo>
                      <a:pt x="41" y="105"/>
                      <a:pt x="38" y="103"/>
                      <a:pt x="36" y="101"/>
                    </a:cubicBezTo>
                    <a:cubicBezTo>
                      <a:pt x="23" y="89"/>
                      <a:pt x="23" y="89"/>
                      <a:pt x="10" y="102"/>
                    </a:cubicBezTo>
                    <a:cubicBezTo>
                      <a:pt x="9" y="103"/>
                      <a:pt x="6" y="104"/>
                      <a:pt x="4" y="105"/>
                    </a:cubicBezTo>
                    <a:cubicBezTo>
                      <a:pt x="3" y="101"/>
                      <a:pt x="0" y="98"/>
                      <a:pt x="0" y="95"/>
                    </a:cubicBezTo>
                    <a:cubicBezTo>
                      <a:pt x="0" y="91"/>
                      <a:pt x="3" y="87"/>
                      <a:pt x="5" y="84"/>
                    </a:cubicBezTo>
                    <a:cubicBezTo>
                      <a:pt x="16" y="65"/>
                      <a:pt x="28" y="48"/>
                      <a:pt x="33" y="25"/>
                    </a:cubicBezTo>
                    <a:cubicBezTo>
                      <a:pt x="34" y="19"/>
                      <a:pt x="39" y="13"/>
                      <a:pt x="43" y="8"/>
                    </a:cubicBezTo>
                    <a:cubicBezTo>
                      <a:pt x="47" y="1"/>
                      <a:pt x="54" y="0"/>
                      <a:pt x="61" y="1"/>
                    </a:cubicBezTo>
                    <a:cubicBezTo>
                      <a:pt x="67" y="3"/>
                      <a:pt x="70" y="8"/>
                      <a:pt x="69" y="14"/>
                    </a:cubicBezTo>
                    <a:cubicBezTo>
                      <a:pt x="69" y="23"/>
                      <a:pt x="68" y="32"/>
                      <a:pt x="67" y="42"/>
                    </a:cubicBezTo>
                    <a:cubicBezTo>
                      <a:pt x="70" y="43"/>
                      <a:pt x="74" y="45"/>
                      <a:pt x="79" y="48"/>
                    </a:cubicBezTo>
                    <a:cubicBezTo>
                      <a:pt x="81" y="44"/>
                      <a:pt x="83" y="40"/>
                      <a:pt x="85" y="36"/>
                    </a:cubicBezTo>
                    <a:cubicBezTo>
                      <a:pt x="92" y="22"/>
                      <a:pt x="111" y="14"/>
                      <a:pt x="126" y="17"/>
                    </a:cubicBezTo>
                    <a:cubicBezTo>
                      <a:pt x="135" y="20"/>
                      <a:pt x="140" y="29"/>
                      <a:pt x="138" y="40"/>
                    </a:cubicBezTo>
                    <a:cubicBezTo>
                      <a:pt x="135" y="58"/>
                      <a:pt x="131" y="75"/>
                      <a:pt x="127" y="92"/>
                    </a:cubicBezTo>
                    <a:cubicBezTo>
                      <a:pt x="127" y="93"/>
                      <a:pt x="127" y="94"/>
                      <a:pt x="127" y="95"/>
                    </a:cubicBezTo>
                    <a:cubicBezTo>
                      <a:pt x="127" y="96"/>
                      <a:pt x="128" y="96"/>
                      <a:pt x="129" y="97"/>
                    </a:cubicBezTo>
                    <a:close/>
                    <a:moveTo>
                      <a:pt x="72" y="131"/>
                    </a:moveTo>
                    <a:cubicBezTo>
                      <a:pt x="71" y="132"/>
                      <a:pt x="70" y="132"/>
                      <a:pt x="69" y="133"/>
                    </a:cubicBezTo>
                    <a:cubicBezTo>
                      <a:pt x="72" y="136"/>
                      <a:pt x="75" y="142"/>
                      <a:pt x="78" y="142"/>
                    </a:cubicBezTo>
                    <a:cubicBezTo>
                      <a:pt x="84" y="143"/>
                      <a:pt x="93" y="143"/>
                      <a:pt x="97" y="139"/>
                    </a:cubicBezTo>
                    <a:cubicBezTo>
                      <a:pt x="103" y="134"/>
                      <a:pt x="108" y="126"/>
                      <a:pt x="110" y="118"/>
                    </a:cubicBezTo>
                    <a:cubicBezTo>
                      <a:pt x="118" y="92"/>
                      <a:pt x="124" y="64"/>
                      <a:pt x="130" y="37"/>
                    </a:cubicBezTo>
                    <a:cubicBezTo>
                      <a:pt x="131" y="30"/>
                      <a:pt x="125" y="23"/>
                      <a:pt x="118" y="23"/>
                    </a:cubicBezTo>
                    <a:cubicBezTo>
                      <a:pt x="105" y="24"/>
                      <a:pt x="97" y="31"/>
                      <a:pt x="91" y="41"/>
                    </a:cubicBezTo>
                    <a:cubicBezTo>
                      <a:pt x="86" y="50"/>
                      <a:pt x="87" y="57"/>
                      <a:pt x="92" y="65"/>
                    </a:cubicBezTo>
                    <a:cubicBezTo>
                      <a:pt x="99" y="75"/>
                      <a:pt x="104" y="86"/>
                      <a:pt x="109" y="97"/>
                    </a:cubicBezTo>
                    <a:cubicBezTo>
                      <a:pt x="110" y="100"/>
                      <a:pt x="108" y="105"/>
                      <a:pt x="107" y="109"/>
                    </a:cubicBezTo>
                    <a:cubicBezTo>
                      <a:pt x="103" y="107"/>
                      <a:pt x="99" y="107"/>
                      <a:pt x="96" y="104"/>
                    </a:cubicBezTo>
                    <a:cubicBezTo>
                      <a:pt x="91" y="101"/>
                      <a:pt x="88" y="96"/>
                      <a:pt x="85" y="92"/>
                    </a:cubicBezTo>
                    <a:cubicBezTo>
                      <a:pt x="83" y="91"/>
                      <a:pt x="82" y="89"/>
                      <a:pt x="80" y="88"/>
                    </a:cubicBezTo>
                    <a:cubicBezTo>
                      <a:pt x="79" y="88"/>
                      <a:pt x="78" y="89"/>
                      <a:pt x="78" y="89"/>
                    </a:cubicBezTo>
                    <a:cubicBezTo>
                      <a:pt x="78" y="92"/>
                      <a:pt x="78" y="96"/>
                      <a:pt x="79" y="99"/>
                    </a:cubicBezTo>
                    <a:cubicBezTo>
                      <a:pt x="82" y="104"/>
                      <a:pt x="85" y="108"/>
                      <a:pt x="87" y="113"/>
                    </a:cubicBezTo>
                    <a:cubicBezTo>
                      <a:pt x="89" y="117"/>
                      <a:pt x="91" y="123"/>
                      <a:pt x="89" y="126"/>
                    </a:cubicBezTo>
                    <a:cubicBezTo>
                      <a:pt x="87" y="129"/>
                      <a:pt x="81" y="130"/>
                      <a:pt x="77" y="131"/>
                    </a:cubicBezTo>
                    <a:cubicBezTo>
                      <a:pt x="75" y="132"/>
                      <a:pt x="74" y="131"/>
                      <a:pt x="72" y="131"/>
                    </a:cubicBezTo>
                    <a:close/>
                    <a:moveTo>
                      <a:pt x="40" y="71"/>
                    </a:moveTo>
                    <a:cubicBezTo>
                      <a:pt x="49" y="75"/>
                      <a:pt x="55" y="79"/>
                      <a:pt x="62" y="82"/>
                    </a:cubicBezTo>
                    <a:cubicBezTo>
                      <a:pt x="64" y="83"/>
                      <a:pt x="68" y="82"/>
                      <a:pt x="68" y="81"/>
                    </a:cubicBezTo>
                    <a:cubicBezTo>
                      <a:pt x="69" y="79"/>
                      <a:pt x="70" y="75"/>
                      <a:pt x="69" y="73"/>
                    </a:cubicBezTo>
                    <a:cubicBezTo>
                      <a:pt x="64" y="68"/>
                      <a:pt x="60" y="63"/>
                      <a:pt x="54" y="61"/>
                    </a:cubicBezTo>
                    <a:cubicBezTo>
                      <a:pt x="51" y="60"/>
                      <a:pt x="46" y="66"/>
                      <a:pt x="40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1"/>
              <p:cNvSpPr>
                <a:spLocks noEditPoints="1"/>
              </p:cNvSpPr>
              <p:nvPr/>
            </p:nvSpPr>
            <p:spPr bwMode="auto">
              <a:xfrm>
                <a:off x="4860925" y="1165225"/>
                <a:ext cx="396875" cy="512763"/>
              </a:xfrm>
              <a:custGeom>
                <a:avLst/>
                <a:gdLst>
                  <a:gd name="T0" fmla="*/ 117 w 157"/>
                  <a:gd name="T1" fmla="*/ 182 h 203"/>
                  <a:gd name="T2" fmla="*/ 105 w 157"/>
                  <a:gd name="T3" fmla="*/ 203 h 203"/>
                  <a:gd name="T4" fmla="*/ 95 w 157"/>
                  <a:gd name="T5" fmla="*/ 182 h 203"/>
                  <a:gd name="T6" fmla="*/ 70 w 157"/>
                  <a:gd name="T7" fmla="*/ 170 h 203"/>
                  <a:gd name="T8" fmla="*/ 52 w 157"/>
                  <a:gd name="T9" fmla="*/ 167 h 203"/>
                  <a:gd name="T10" fmla="*/ 26 w 157"/>
                  <a:gd name="T11" fmla="*/ 179 h 203"/>
                  <a:gd name="T12" fmla="*/ 25 w 157"/>
                  <a:gd name="T13" fmla="*/ 115 h 203"/>
                  <a:gd name="T14" fmla="*/ 45 w 157"/>
                  <a:gd name="T15" fmla="*/ 104 h 203"/>
                  <a:gd name="T16" fmla="*/ 38 w 157"/>
                  <a:gd name="T17" fmla="*/ 76 h 203"/>
                  <a:gd name="T18" fmla="*/ 11 w 157"/>
                  <a:gd name="T19" fmla="*/ 56 h 203"/>
                  <a:gd name="T20" fmla="*/ 39 w 157"/>
                  <a:gd name="T21" fmla="*/ 40 h 203"/>
                  <a:gd name="T22" fmla="*/ 47 w 157"/>
                  <a:gd name="T23" fmla="*/ 8 h 203"/>
                  <a:gd name="T24" fmla="*/ 59 w 157"/>
                  <a:gd name="T25" fmla="*/ 31 h 203"/>
                  <a:gd name="T26" fmla="*/ 68 w 157"/>
                  <a:gd name="T27" fmla="*/ 1 h 203"/>
                  <a:gd name="T28" fmla="*/ 86 w 157"/>
                  <a:gd name="T29" fmla="*/ 33 h 203"/>
                  <a:gd name="T30" fmla="*/ 69 w 157"/>
                  <a:gd name="T31" fmla="*/ 64 h 203"/>
                  <a:gd name="T32" fmla="*/ 82 w 157"/>
                  <a:gd name="T33" fmla="*/ 72 h 203"/>
                  <a:gd name="T34" fmla="*/ 146 w 157"/>
                  <a:gd name="T35" fmla="*/ 60 h 203"/>
                  <a:gd name="T36" fmla="*/ 151 w 157"/>
                  <a:gd name="T37" fmla="*/ 150 h 203"/>
                  <a:gd name="T38" fmla="*/ 112 w 157"/>
                  <a:gd name="T39" fmla="*/ 167 h 203"/>
                  <a:gd name="T40" fmla="*/ 117 w 157"/>
                  <a:gd name="T41" fmla="*/ 145 h 203"/>
                  <a:gd name="T42" fmla="*/ 144 w 157"/>
                  <a:gd name="T43" fmla="*/ 140 h 203"/>
                  <a:gd name="T44" fmla="*/ 110 w 157"/>
                  <a:gd name="T45" fmla="*/ 61 h 203"/>
                  <a:gd name="T46" fmla="*/ 69 w 157"/>
                  <a:gd name="T47" fmla="*/ 117 h 203"/>
                  <a:gd name="T48" fmla="*/ 84 w 157"/>
                  <a:gd name="T49" fmla="*/ 95 h 203"/>
                  <a:gd name="T50" fmla="*/ 101 w 157"/>
                  <a:gd name="T51" fmla="*/ 106 h 203"/>
                  <a:gd name="T52" fmla="*/ 106 w 157"/>
                  <a:gd name="T53" fmla="*/ 130 h 203"/>
                  <a:gd name="T54" fmla="*/ 47 w 157"/>
                  <a:gd name="T55" fmla="*/ 149 h 203"/>
                  <a:gd name="T56" fmla="*/ 74 w 157"/>
                  <a:gd name="T57" fmla="*/ 142 h 203"/>
                  <a:gd name="T58" fmla="*/ 72 w 157"/>
                  <a:gd name="T59" fmla="*/ 133 h 203"/>
                  <a:gd name="T60" fmla="*/ 52 w 157"/>
                  <a:gd name="T61" fmla="*/ 130 h 203"/>
                  <a:gd name="T62" fmla="*/ 89 w 157"/>
                  <a:gd name="T63" fmla="*/ 158 h 203"/>
                  <a:gd name="T64" fmla="*/ 77 w 157"/>
                  <a:gd name="T65" fmla="*/ 160 h 203"/>
                  <a:gd name="T66" fmla="*/ 89 w 157"/>
                  <a:gd name="T67" fmla="*/ 15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7" h="203">
                    <a:moveTo>
                      <a:pt x="112" y="167"/>
                    </a:moveTo>
                    <a:cubicBezTo>
                      <a:pt x="114" y="174"/>
                      <a:pt x="116" y="178"/>
                      <a:pt x="117" y="182"/>
                    </a:cubicBezTo>
                    <a:cubicBezTo>
                      <a:pt x="117" y="185"/>
                      <a:pt x="119" y="189"/>
                      <a:pt x="117" y="191"/>
                    </a:cubicBezTo>
                    <a:cubicBezTo>
                      <a:pt x="114" y="196"/>
                      <a:pt x="109" y="202"/>
                      <a:pt x="105" y="203"/>
                    </a:cubicBezTo>
                    <a:cubicBezTo>
                      <a:pt x="98" y="203"/>
                      <a:pt x="97" y="195"/>
                      <a:pt x="96" y="189"/>
                    </a:cubicBezTo>
                    <a:cubicBezTo>
                      <a:pt x="96" y="187"/>
                      <a:pt x="96" y="185"/>
                      <a:pt x="95" y="182"/>
                    </a:cubicBezTo>
                    <a:cubicBezTo>
                      <a:pt x="93" y="182"/>
                      <a:pt x="92" y="182"/>
                      <a:pt x="91" y="182"/>
                    </a:cubicBezTo>
                    <a:cubicBezTo>
                      <a:pt x="75" y="187"/>
                      <a:pt x="73" y="186"/>
                      <a:pt x="70" y="170"/>
                    </a:cubicBezTo>
                    <a:cubicBezTo>
                      <a:pt x="69" y="163"/>
                      <a:pt x="63" y="158"/>
                      <a:pt x="56" y="160"/>
                    </a:cubicBezTo>
                    <a:cubicBezTo>
                      <a:pt x="54" y="161"/>
                      <a:pt x="53" y="164"/>
                      <a:pt x="52" y="167"/>
                    </a:cubicBezTo>
                    <a:cubicBezTo>
                      <a:pt x="51" y="172"/>
                      <a:pt x="50" y="181"/>
                      <a:pt x="49" y="181"/>
                    </a:cubicBezTo>
                    <a:cubicBezTo>
                      <a:pt x="41" y="182"/>
                      <a:pt x="33" y="183"/>
                      <a:pt x="26" y="179"/>
                    </a:cubicBezTo>
                    <a:cubicBezTo>
                      <a:pt x="9" y="171"/>
                      <a:pt x="0" y="136"/>
                      <a:pt x="10" y="119"/>
                    </a:cubicBezTo>
                    <a:cubicBezTo>
                      <a:pt x="14" y="111"/>
                      <a:pt x="18" y="110"/>
                      <a:pt x="25" y="115"/>
                    </a:cubicBezTo>
                    <a:cubicBezTo>
                      <a:pt x="30" y="118"/>
                      <a:pt x="33" y="117"/>
                      <a:pt x="36" y="114"/>
                    </a:cubicBezTo>
                    <a:cubicBezTo>
                      <a:pt x="39" y="110"/>
                      <a:pt x="42" y="107"/>
                      <a:pt x="45" y="104"/>
                    </a:cubicBezTo>
                    <a:cubicBezTo>
                      <a:pt x="52" y="98"/>
                      <a:pt x="53" y="91"/>
                      <a:pt x="49" y="82"/>
                    </a:cubicBezTo>
                    <a:cubicBezTo>
                      <a:pt x="46" y="78"/>
                      <a:pt x="44" y="75"/>
                      <a:pt x="38" y="76"/>
                    </a:cubicBezTo>
                    <a:cubicBezTo>
                      <a:pt x="26" y="77"/>
                      <a:pt x="16" y="71"/>
                      <a:pt x="12" y="61"/>
                    </a:cubicBezTo>
                    <a:cubicBezTo>
                      <a:pt x="11" y="59"/>
                      <a:pt x="11" y="57"/>
                      <a:pt x="11" y="56"/>
                    </a:cubicBezTo>
                    <a:cubicBezTo>
                      <a:pt x="18" y="55"/>
                      <a:pt x="25" y="56"/>
                      <a:pt x="31" y="54"/>
                    </a:cubicBezTo>
                    <a:cubicBezTo>
                      <a:pt x="37" y="52"/>
                      <a:pt x="39" y="48"/>
                      <a:pt x="39" y="40"/>
                    </a:cubicBezTo>
                    <a:cubicBezTo>
                      <a:pt x="38" y="32"/>
                      <a:pt x="39" y="23"/>
                      <a:pt x="41" y="15"/>
                    </a:cubicBezTo>
                    <a:cubicBezTo>
                      <a:pt x="41" y="12"/>
                      <a:pt x="45" y="10"/>
                      <a:pt x="47" y="8"/>
                    </a:cubicBezTo>
                    <a:cubicBezTo>
                      <a:pt x="48" y="10"/>
                      <a:pt x="51" y="12"/>
                      <a:pt x="52" y="14"/>
                    </a:cubicBezTo>
                    <a:cubicBezTo>
                      <a:pt x="54" y="19"/>
                      <a:pt x="56" y="25"/>
                      <a:pt x="59" y="31"/>
                    </a:cubicBezTo>
                    <a:cubicBezTo>
                      <a:pt x="70" y="24"/>
                      <a:pt x="72" y="19"/>
                      <a:pt x="68" y="8"/>
                    </a:cubicBezTo>
                    <a:cubicBezTo>
                      <a:pt x="67" y="6"/>
                      <a:pt x="68" y="3"/>
                      <a:pt x="68" y="1"/>
                    </a:cubicBezTo>
                    <a:cubicBezTo>
                      <a:pt x="70" y="1"/>
                      <a:pt x="73" y="0"/>
                      <a:pt x="75" y="1"/>
                    </a:cubicBezTo>
                    <a:cubicBezTo>
                      <a:pt x="88" y="6"/>
                      <a:pt x="93" y="21"/>
                      <a:pt x="86" y="33"/>
                    </a:cubicBezTo>
                    <a:cubicBezTo>
                      <a:pt x="82" y="40"/>
                      <a:pt x="77" y="46"/>
                      <a:pt x="73" y="52"/>
                    </a:cubicBezTo>
                    <a:cubicBezTo>
                      <a:pt x="71" y="56"/>
                      <a:pt x="69" y="60"/>
                      <a:pt x="69" y="64"/>
                    </a:cubicBezTo>
                    <a:cubicBezTo>
                      <a:pt x="69" y="67"/>
                      <a:pt x="70" y="72"/>
                      <a:pt x="72" y="74"/>
                    </a:cubicBezTo>
                    <a:cubicBezTo>
                      <a:pt x="73" y="75"/>
                      <a:pt x="79" y="73"/>
                      <a:pt x="82" y="72"/>
                    </a:cubicBezTo>
                    <a:cubicBezTo>
                      <a:pt x="93" y="66"/>
                      <a:pt x="104" y="59"/>
                      <a:pt x="115" y="54"/>
                    </a:cubicBezTo>
                    <a:cubicBezTo>
                      <a:pt x="126" y="50"/>
                      <a:pt x="136" y="54"/>
                      <a:pt x="146" y="60"/>
                    </a:cubicBezTo>
                    <a:cubicBezTo>
                      <a:pt x="149" y="62"/>
                      <a:pt x="152" y="66"/>
                      <a:pt x="152" y="69"/>
                    </a:cubicBezTo>
                    <a:cubicBezTo>
                      <a:pt x="155" y="96"/>
                      <a:pt x="157" y="123"/>
                      <a:pt x="151" y="150"/>
                    </a:cubicBezTo>
                    <a:cubicBezTo>
                      <a:pt x="148" y="166"/>
                      <a:pt x="139" y="171"/>
                      <a:pt x="123" y="169"/>
                    </a:cubicBezTo>
                    <a:cubicBezTo>
                      <a:pt x="120" y="168"/>
                      <a:pt x="117" y="168"/>
                      <a:pt x="112" y="167"/>
                    </a:cubicBezTo>
                    <a:close/>
                    <a:moveTo>
                      <a:pt x="106" y="130"/>
                    </a:moveTo>
                    <a:cubicBezTo>
                      <a:pt x="111" y="136"/>
                      <a:pt x="116" y="140"/>
                      <a:pt x="117" y="145"/>
                    </a:cubicBezTo>
                    <a:cubicBezTo>
                      <a:pt x="118" y="154"/>
                      <a:pt x="119" y="155"/>
                      <a:pt x="127" y="154"/>
                    </a:cubicBezTo>
                    <a:cubicBezTo>
                      <a:pt x="136" y="154"/>
                      <a:pt x="141" y="149"/>
                      <a:pt x="144" y="140"/>
                    </a:cubicBezTo>
                    <a:cubicBezTo>
                      <a:pt x="150" y="120"/>
                      <a:pt x="146" y="99"/>
                      <a:pt x="144" y="79"/>
                    </a:cubicBezTo>
                    <a:cubicBezTo>
                      <a:pt x="142" y="61"/>
                      <a:pt x="126" y="53"/>
                      <a:pt x="110" y="61"/>
                    </a:cubicBezTo>
                    <a:cubicBezTo>
                      <a:pt x="93" y="70"/>
                      <a:pt x="77" y="80"/>
                      <a:pt x="66" y="96"/>
                    </a:cubicBezTo>
                    <a:cubicBezTo>
                      <a:pt x="59" y="105"/>
                      <a:pt x="59" y="108"/>
                      <a:pt x="69" y="117"/>
                    </a:cubicBezTo>
                    <a:cubicBezTo>
                      <a:pt x="71" y="114"/>
                      <a:pt x="74" y="111"/>
                      <a:pt x="76" y="108"/>
                    </a:cubicBezTo>
                    <a:cubicBezTo>
                      <a:pt x="79" y="104"/>
                      <a:pt x="81" y="99"/>
                      <a:pt x="84" y="95"/>
                    </a:cubicBezTo>
                    <a:cubicBezTo>
                      <a:pt x="89" y="89"/>
                      <a:pt x="99" y="88"/>
                      <a:pt x="104" y="93"/>
                    </a:cubicBezTo>
                    <a:cubicBezTo>
                      <a:pt x="109" y="99"/>
                      <a:pt x="103" y="102"/>
                      <a:pt x="101" y="106"/>
                    </a:cubicBezTo>
                    <a:cubicBezTo>
                      <a:pt x="99" y="108"/>
                      <a:pt x="98" y="111"/>
                      <a:pt x="96" y="114"/>
                    </a:cubicBezTo>
                    <a:cubicBezTo>
                      <a:pt x="106" y="117"/>
                      <a:pt x="112" y="122"/>
                      <a:pt x="106" y="130"/>
                    </a:cubicBezTo>
                    <a:close/>
                    <a:moveTo>
                      <a:pt x="50" y="122"/>
                    </a:moveTo>
                    <a:cubicBezTo>
                      <a:pt x="41" y="131"/>
                      <a:pt x="40" y="139"/>
                      <a:pt x="47" y="149"/>
                    </a:cubicBezTo>
                    <a:cubicBezTo>
                      <a:pt x="52" y="157"/>
                      <a:pt x="58" y="150"/>
                      <a:pt x="63" y="148"/>
                    </a:cubicBezTo>
                    <a:cubicBezTo>
                      <a:pt x="67" y="147"/>
                      <a:pt x="71" y="145"/>
                      <a:pt x="74" y="142"/>
                    </a:cubicBezTo>
                    <a:cubicBezTo>
                      <a:pt x="83" y="135"/>
                      <a:pt x="87" y="125"/>
                      <a:pt x="86" y="113"/>
                    </a:cubicBezTo>
                    <a:cubicBezTo>
                      <a:pt x="80" y="119"/>
                      <a:pt x="75" y="126"/>
                      <a:pt x="72" y="133"/>
                    </a:cubicBezTo>
                    <a:cubicBezTo>
                      <a:pt x="69" y="138"/>
                      <a:pt x="68" y="143"/>
                      <a:pt x="62" y="142"/>
                    </a:cubicBezTo>
                    <a:cubicBezTo>
                      <a:pt x="55" y="141"/>
                      <a:pt x="53" y="137"/>
                      <a:pt x="52" y="130"/>
                    </a:cubicBezTo>
                    <a:cubicBezTo>
                      <a:pt x="52" y="128"/>
                      <a:pt x="51" y="125"/>
                      <a:pt x="50" y="122"/>
                    </a:cubicBezTo>
                    <a:close/>
                    <a:moveTo>
                      <a:pt x="89" y="158"/>
                    </a:moveTo>
                    <a:cubicBezTo>
                      <a:pt x="86" y="155"/>
                      <a:pt x="84" y="153"/>
                      <a:pt x="82" y="151"/>
                    </a:cubicBezTo>
                    <a:cubicBezTo>
                      <a:pt x="80" y="154"/>
                      <a:pt x="77" y="157"/>
                      <a:pt x="77" y="160"/>
                    </a:cubicBezTo>
                    <a:cubicBezTo>
                      <a:pt x="76" y="162"/>
                      <a:pt x="80" y="165"/>
                      <a:pt x="82" y="167"/>
                    </a:cubicBezTo>
                    <a:cubicBezTo>
                      <a:pt x="84" y="164"/>
                      <a:pt x="86" y="162"/>
                      <a:pt x="89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2"/>
              <p:cNvSpPr>
                <a:spLocks noEditPoints="1"/>
              </p:cNvSpPr>
              <p:nvPr/>
            </p:nvSpPr>
            <p:spPr bwMode="auto">
              <a:xfrm>
                <a:off x="7315200" y="2152650"/>
                <a:ext cx="554038" cy="392113"/>
              </a:xfrm>
              <a:custGeom>
                <a:avLst/>
                <a:gdLst>
                  <a:gd name="T0" fmla="*/ 151 w 219"/>
                  <a:gd name="T1" fmla="*/ 35 h 155"/>
                  <a:gd name="T2" fmla="*/ 185 w 219"/>
                  <a:gd name="T3" fmla="*/ 42 h 155"/>
                  <a:gd name="T4" fmla="*/ 203 w 219"/>
                  <a:gd name="T5" fmla="*/ 42 h 155"/>
                  <a:gd name="T6" fmla="*/ 209 w 219"/>
                  <a:gd name="T7" fmla="*/ 48 h 155"/>
                  <a:gd name="T8" fmla="*/ 202 w 219"/>
                  <a:gd name="T9" fmla="*/ 53 h 155"/>
                  <a:gd name="T10" fmla="*/ 190 w 219"/>
                  <a:gd name="T11" fmla="*/ 54 h 155"/>
                  <a:gd name="T12" fmla="*/ 169 w 219"/>
                  <a:gd name="T13" fmla="*/ 64 h 155"/>
                  <a:gd name="T14" fmla="*/ 194 w 219"/>
                  <a:gd name="T15" fmla="*/ 69 h 155"/>
                  <a:gd name="T16" fmla="*/ 219 w 219"/>
                  <a:gd name="T17" fmla="*/ 70 h 155"/>
                  <a:gd name="T18" fmla="*/ 193 w 219"/>
                  <a:gd name="T19" fmla="*/ 82 h 155"/>
                  <a:gd name="T20" fmla="*/ 145 w 219"/>
                  <a:gd name="T21" fmla="*/ 92 h 155"/>
                  <a:gd name="T22" fmla="*/ 144 w 219"/>
                  <a:gd name="T23" fmla="*/ 104 h 155"/>
                  <a:gd name="T24" fmla="*/ 157 w 219"/>
                  <a:gd name="T25" fmla="*/ 142 h 155"/>
                  <a:gd name="T26" fmla="*/ 153 w 219"/>
                  <a:gd name="T27" fmla="*/ 154 h 155"/>
                  <a:gd name="T28" fmla="*/ 140 w 219"/>
                  <a:gd name="T29" fmla="*/ 151 h 155"/>
                  <a:gd name="T30" fmla="*/ 126 w 219"/>
                  <a:gd name="T31" fmla="*/ 136 h 155"/>
                  <a:gd name="T32" fmla="*/ 115 w 219"/>
                  <a:gd name="T33" fmla="*/ 106 h 155"/>
                  <a:gd name="T34" fmla="*/ 118 w 219"/>
                  <a:gd name="T35" fmla="*/ 105 h 155"/>
                  <a:gd name="T36" fmla="*/ 131 w 219"/>
                  <a:gd name="T37" fmla="*/ 125 h 155"/>
                  <a:gd name="T38" fmla="*/ 142 w 219"/>
                  <a:gd name="T39" fmla="*/ 134 h 155"/>
                  <a:gd name="T40" fmla="*/ 142 w 219"/>
                  <a:gd name="T41" fmla="*/ 119 h 155"/>
                  <a:gd name="T42" fmla="*/ 123 w 219"/>
                  <a:gd name="T43" fmla="*/ 97 h 155"/>
                  <a:gd name="T44" fmla="*/ 120 w 219"/>
                  <a:gd name="T45" fmla="*/ 94 h 155"/>
                  <a:gd name="T46" fmla="*/ 99 w 219"/>
                  <a:gd name="T47" fmla="*/ 66 h 155"/>
                  <a:gd name="T48" fmla="*/ 61 w 219"/>
                  <a:gd name="T49" fmla="*/ 43 h 155"/>
                  <a:gd name="T50" fmla="*/ 19 w 219"/>
                  <a:gd name="T51" fmla="*/ 36 h 155"/>
                  <a:gd name="T52" fmla="*/ 3 w 219"/>
                  <a:gd name="T53" fmla="*/ 33 h 155"/>
                  <a:gd name="T54" fmla="*/ 4 w 219"/>
                  <a:gd name="T55" fmla="*/ 17 h 155"/>
                  <a:gd name="T56" fmla="*/ 31 w 219"/>
                  <a:gd name="T57" fmla="*/ 3 h 155"/>
                  <a:gd name="T58" fmla="*/ 46 w 219"/>
                  <a:gd name="T59" fmla="*/ 4 h 155"/>
                  <a:gd name="T60" fmla="*/ 38 w 219"/>
                  <a:gd name="T61" fmla="*/ 24 h 155"/>
                  <a:gd name="T62" fmla="*/ 57 w 219"/>
                  <a:gd name="T63" fmla="*/ 34 h 155"/>
                  <a:gd name="T64" fmla="*/ 109 w 219"/>
                  <a:gd name="T65" fmla="*/ 66 h 155"/>
                  <a:gd name="T66" fmla="*/ 124 w 219"/>
                  <a:gd name="T67" fmla="*/ 61 h 155"/>
                  <a:gd name="T68" fmla="*/ 113 w 219"/>
                  <a:gd name="T69" fmla="*/ 59 h 155"/>
                  <a:gd name="T70" fmla="*/ 112 w 219"/>
                  <a:gd name="T71" fmla="*/ 57 h 155"/>
                  <a:gd name="T72" fmla="*/ 142 w 219"/>
                  <a:gd name="T73" fmla="*/ 48 h 155"/>
                  <a:gd name="T74" fmla="*/ 168 w 219"/>
                  <a:gd name="T75" fmla="*/ 51 h 155"/>
                  <a:gd name="T76" fmla="*/ 129 w 219"/>
                  <a:gd name="T77" fmla="*/ 45 h 155"/>
                  <a:gd name="T78" fmla="*/ 111 w 219"/>
                  <a:gd name="T79" fmla="*/ 52 h 155"/>
                  <a:gd name="T80" fmla="*/ 102 w 219"/>
                  <a:gd name="T81" fmla="*/ 53 h 155"/>
                  <a:gd name="T82" fmla="*/ 100 w 219"/>
                  <a:gd name="T83" fmla="*/ 50 h 155"/>
                  <a:gd name="T84" fmla="*/ 113 w 219"/>
                  <a:gd name="T85" fmla="*/ 43 h 155"/>
                  <a:gd name="T86" fmla="*/ 110 w 219"/>
                  <a:gd name="T87" fmla="*/ 40 h 155"/>
                  <a:gd name="T88" fmla="*/ 101 w 219"/>
                  <a:gd name="T89" fmla="*/ 41 h 155"/>
                  <a:gd name="T90" fmla="*/ 91 w 219"/>
                  <a:gd name="T91" fmla="*/ 37 h 155"/>
                  <a:gd name="T92" fmla="*/ 97 w 219"/>
                  <a:gd name="T93" fmla="*/ 24 h 155"/>
                  <a:gd name="T94" fmla="*/ 119 w 219"/>
                  <a:gd name="T95" fmla="*/ 19 h 155"/>
                  <a:gd name="T96" fmla="*/ 115 w 219"/>
                  <a:gd name="T97" fmla="*/ 29 h 155"/>
                  <a:gd name="T98" fmla="*/ 136 w 219"/>
                  <a:gd name="T99" fmla="*/ 28 h 155"/>
                  <a:gd name="T100" fmla="*/ 156 w 219"/>
                  <a:gd name="T101" fmla="*/ 13 h 155"/>
                  <a:gd name="T102" fmla="*/ 168 w 219"/>
                  <a:gd name="T103" fmla="*/ 13 h 155"/>
                  <a:gd name="T104" fmla="*/ 164 w 219"/>
                  <a:gd name="T105" fmla="*/ 27 h 155"/>
                  <a:gd name="T106" fmla="*/ 152 w 219"/>
                  <a:gd name="T107" fmla="*/ 33 h 155"/>
                  <a:gd name="T108" fmla="*/ 151 w 219"/>
                  <a:gd name="T109" fmla="*/ 35 h 155"/>
                  <a:gd name="T110" fmla="*/ 126 w 219"/>
                  <a:gd name="T111" fmla="*/ 76 h 155"/>
                  <a:gd name="T112" fmla="*/ 124 w 219"/>
                  <a:gd name="T113" fmla="*/ 80 h 155"/>
                  <a:gd name="T114" fmla="*/ 137 w 219"/>
                  <a:gd name="T115" fmla="*/ 86 h 155"/>
                  <a:gd name="T116" fmla="*/ 138 w 219"/>
                  <a:gd name="T117" fmla="*/ 79 h 155"/>
                  <a:gd name="T118" fmla="*/ 126 w 219"/>
                  <a:gd name="T119" fmla="*/ 76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9" h="155">
                    <a:moveTo>
                      <a:pt x="151" y="35"/>
                    </a:moveTo>
                    <a:cubicBezTo>
                      <a:pt x="162" y="39"/>
                      <a:pt x="172" y="45"/>
                      <a:pt x="185" y="42"/>
                    </a:cubicBezTo>
                    <a:cubicBezTo>
                      <a:pt x="191" y="41"/>
                      <a:pt x="197" y="41"/>
                      <a:pt x="203" y="42"/>
                    </a:cubicBezTo>
                    <a:cubicBezTo>
                      <a:pt x="205" y="42"/>
                      <a:pt x="207" y="46"/>
                      <a:pt x="209" y="48"/>
                    </a:cubicBezTo>
                    <a:cubicBezTo>
                      <a:pt x="207" y="50"/>
                      <a:pt x="205" y="53"/>
                      <a:pt x="202" y="53"/>
                    </a:cubicBezTo>
                    <a:cubicBezTo>
                      <a:pt x="198" y="54"/>
                      <a:pt x="194" y="54"/>
                      <a:pt x="190" y="54"/>
                    </a:cubicBezTo>
                    <a:cubicBezTo>
                      <a:pt x="181" y="53"/>
                      <a:pt x="175" y="57"/>
                      <a:pt x="169" y="64"/>
                    </a:cubicBezTo>
                    <a:cubicBezTo>
                      <a:pt x="177" y="70"/>
                      <a:pt x="185" y="72"/>
                      <a:pt x="194" y="69"/>
                    </a:cubicBezTo>
                    <a:cubicBezTo>
                      <a:pt x="203" y="66"/>
                      <a:pt x="211" y="64"/>
                      <a:pt x="219" y="70"/>
                    </a:cubicBezTo>
                    <a:cubicBezTo>
                      <a:pt x="213" y="82"/>
                      <a:pt x="204" y="86"/>
                      <a:pt x="193" y="82"/>
                    </a:cubicBezTo>
                    <a:cubicBezTo>
                      <a:pt x="175" y="77"/>
                      <a:pt x="159" y="82"/>
                      <a:pt x="145" y="92"/>
                    </a:cubicBezTo>
                    <a:cubicBezTo>
                      <a:pt x="139" y="96"/>
                      <a:pt x="142" y="100"/>
                      <a:pt x="144" y="104"/>
                    </a:cubicBezTo>
                    <a:cubicBezTo>
                      <a:pt x="153" y="115"/>
                      <a:pt x="157" y="128"/>
                      <a:pt x="157" y="142"/>
                    </a:cubicBezTo>
                    <a:cubicBezTo>
                      <a:pt x="157" y="146"/>
                      <a:pt x="155" y="153"/>
                      <a:pt x="153" y="154"/>
                    </a:cubicBezTo>
                    <a:cubicBezTo>
                      <a:pt x="149" y="155"/>
                      <a:pt x="143" y="153"/>
                      <a:pt x="140" y="151"/>
                    </a:cubicBezTo>
                    <a:cubicBezTo>
                      <a:pt x="134" y="147"/>
                      <a:pt x="129" y="142"/>
                      <a:pt x="126" y="136"/>
                    </a:cubicBezTo>
                    <a:cubicBezTo>
                      <a:pt x="121" y="126"/>
                      <a:pt x="119" y="116"/>
                      <a:pt x="115" y="106"/>
                    </a:cubicBezTo>
                    <a:cubicBezTo>
                      <a:pt x="116" y="106"/>
                      <a:pt x="117" y="105"/>
                      <a:pt x="118" y="105"/>
                    </a:cubicBezTo>
                    <a:cubicBezTo>
                      <a:pt x="122" y="111"/>
                      <a:pt x="126" y="118"/>
                      <a:pt x="131" y="125"/>
                    </a:cubicBezTo>
                    <a:cubicBezTo>
                      <a:pt x="134" y="128"/>
                      <a:pt x="138" y="131"/>
                      <a:pt x="142" y="134"/>
                    </a:cubicBezTo>
                    <a:cubicBezTo>
                      <a:pt x="142" y="129"/>
                      <a:pt x="144" y="124"/>
                      <a:pt x="142" y="119"/>
                    </a:cubicBezTo>
                    <a:cubicBezTo>
                      <a:pt x="138" y="110"/>
                      <a:pt x="135" y="99"/>
                      <a:pt x="123" y="97"/>
                    </a:cubicBezTo>
                    <a:cubicBezTo>
                      <a:pt x="122" y="97"/>
                      <a:pt x="120" y="95"/>
                      <a:pt x="120" y="94"/>
                    </a:cubicBezTo>
                    <a:cubicBezTo>
                      <a:pt x="119" y="80"/>
                      <a:pt x="108" y="73"/>
                      <a:pt x="99" y="66"/>
                    </a:cubicBezTo>
                    <a:cubicBezTo>
                      <a:pt x="87" y="58"/>
                      <a:pt x="74" y="50"/>
                      <a:pt x="61" y="43"/>
                    </a:cubicBezTo>
                    <a:cubicBezTo>
                      <a:pt x="48" y="36"/>
                      <a:pt x="34" y="34"/>
                      <a:pt x="19" y="36"/>
                    </a:cubicBezTo>
                    <a:cubicBezTo>
                      <a:pt x="14" y="37"/>
                      <a:pt x="5" y="37"/>
                      <a:pt x="3" y="33"/>
                    </a:cubicBezTo>
                    <a:cubicBezTo>
                      <a:pt x="0" y="30"/>
                      <a:pt x="2" y="22"/>
                      <a:pt x="4" y="17"/>
                    </a:cubicBezTo>
                    <a:cubicBezTo>
                      <a:pt x="10" y="3"/>
                      <a:pt x="17" y="0"/>
                      <a:pt x="31" y="3"/>
                    </a:cubicBezTo>
                    <a:cubicBezTo>
                      <a:pt x="36" y="3"/>
                      <a:pt x="40" y="4"/>
                      <a:pt x="46" y="4"/>
                    </a:cubicBezTo>
                    <a:cubicBezTo>
                      <a:pt x="43" y="11"/>
                      <a:pt x="41" y="17"/>
                      <a:pt x="38" y="24"/>
                    </a:cubicBezTo>
                    <a:cubicBezTo>
                      <a:pt x="44" y="27"/>
                      <a:pt x="51" y="31"/>
                      <a:pt x="57" y="34"/>
                    </a:cubicBezTo>
                    <a:cubicBezTo>
                      <a:pt x="75" y="45"/>
                      <a:pt x="92" y="55"/>
                      <a:pt x="109" y="66"/>
                    </a:cubicBezTo>
                    <a:cubicBezTo>
                      <a:pt x="117" y="71"/>
                      <a:pt x="120" y="69"/>
                      <a:pt x="124" y="61"/>
                    </a:cubicBezTo>
                    <a:cubicBezTo>
                      <a:pt x="120" y="61"/>
                      <a:pt x="116" y="60"/>
                      <a:pt x="113" y="59"/>
                    </a:cubicBezTo>
                    <a:cubicBezTo>
                      <a:pt x="113" y="58"/>
                      <a:pt x="112" y="58"/>
                      <a:pt x="112" y="57"/>
                    </a:cubicBezTo>
                    <a:cubicBezTo>
                      <a:pt x="122" y="54"/>
                      <a:pt x="132" y="51"/>
                      <a:pt x="142" y="48"/>
                    </a:cubicBezTo>
                    <a:cubicBezTo>
                      <a:pt x="147" y="60"/>
                      <a:pt x="157" y="61"/>
                      <a:pt x="168" y="51"/>
                    </a:cubicBezTo>
                    <a:cubicBezTo>
                      <a:pt x="160" y="42"/>
                      <a:pt x="142" y="39"/>
                      <a:pt x="129" y="45"/>
                    </a:cubicBezTo>
                    <a:cubicBezTo>
                      <a:pt x="123" y="47"/>
                      <a:pt x="117" y="50"/>
                      <a:pt x="111" y="52"/>
                    </a:cubicBezTo>
                    <a:cubicBezTo>
                      <a:pt x="109" y="53"/>
                      <a:pt x="105" y="52"/>
                      <a:pt x="102" y="53"/>
                    </a:cubicBezTo>
                    <a:cubicBezTo>
                      <a:pt x="102" y="52"/>
                      <a:pt x="101" y="51"/>
                      <a:pt x="100" y="50"/>
                    </a:cubicBezTo>
                    <a:cubicBezTo>
                      <a:pt x="104" y="47"/>
                      <a:pt x="109" y="45"/>
                      <a:pt x="113" y="43"/>
                    </a:cubicBezTo>
                    <a:cubicBezTo>
                      <a:pt x="112" y="42"/>
                      <a:pt x="111" y="41"/>
                      <a:pt x="110" y="40"/>
                    </a:cubicBezTo>
                    <a:cubicBezTo>
                      <a:pt x="107" y="40"/>
                      <a:pt x="104" y="41"/>
                      <a:pt x="101" y="41"/>
                    </a:cubicBezTo>
                    <a:cubicBezTo>
                      <a:pt x="98" y="40"/>
                      <a:pt x="92" y="39"/>
                      <a:pt x="91" y="37"/>
                    </a:cubicBezTo>
                    <a:cubicBezTo>
                      <a:pt x="89" y="31"/>
                      <a:pt x="91" y="26"/>
                      <a:pt x="97" y="24"/>
                    </a:cubicBezTo>
                    <a:cubicBezTo>
                      <a:pt x="104" y="22"/>
                      <a:pt x="111" y="21"/>
                      <a:pt x="119" y="19"/>
                    </a:cubicBezTo>
                    <a:cubicBezTo>
                      <a:pt x="117" y="23"/>
                      <a:pt x="116" y="26"/>
                      <a:pt x="115" y="29"/>
                    </a:cubicBezTo>
                    <a:cubicBezTo>
                      <a:pt x="123" y="34"/>
                      <a:pt x="130" y="32"/>
                      <a:pt x="136" y="28"/>
                    </a:cubicBezTo>
                    <a:cubicBezTo>
                      <a:pt x="143" y="23"/>
                      <a:pt x="149" y="17"/>
                      <a:pt x="156" y="13"/>
                    </a:cubicBezTo>
                    <a:cubicBezTo>
                      <a:pt x="159" y="11"/>
                      <a:pt x="165" y="11"/>
                      <a:pt x="168" y="13"/>
                    </a:cubicBezTo>
                    <a:cubicBezTo>
                      <a:pt x="172" y="15"/>
                      <a:pt x="169" y="25"/>
                      <a:pt x="164" y="27"/>
                    </a:cubicBezTo>
                    <a:cubicBezTo>
                      <a:pt x="160" y="29"/>
                      <a:pt x="156" y="31"/>
                      <a:pt x="152" y="33"/>
                    </a:cubicBezTo>
                    <a:cubicBezTo>
                      <a:pt x="151" y="34"/>
                      <a:pt x="151" y="34"/>
                      <a:pt x="151" y="35"/>
                    </a:cubicBezTo>
                    <a:close/>
                    <a:moveTo>
                      <a:pt x="126" y="76"/>
                    </a:moveTo>
                    <a:cubicBezTo>
                      <a:pt x="125" y="77"/>
                      <a:pt x="125" y="78"/>
                      <a:pt x="124" y="80"/>
                    </a:cubicBezTo>
                    <a:cubicBezTo>
                      <a:pt x="128" y="82"/>
                      <a:pt x="132" y="84"/>
                      <a:pt x="137" y="86"/>
                    </a:cubicBezTo>
                    <a:cubicBezTo>
                      <a:pt x="137" y="83"/>
                      <a:pt x="139" y="81"/>
                      <a:pt x="138" y="79"/>
                    </a:cubicBezTo>
                    <a:cubicBezTo>
                      <a:pt x="135" y="72"/>
                      <a:pt x="130" y="74"/>
                      <a:pt x="12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3"/>
              <p:cNvSpPr/>
              <p:nvPr/>
            </p:nvSpPr>
            <p:spPr bwMode="auto">
              <a:xfrm>
                <a:off x="4657725" y="4679950"/>
                <a:ext cx="366713" cy="349250"/>
              </a:xfrm>
              <a:custGeom>
                <a:avLst/>
                <a:gdLst>
                  <a:gd name="T0" fmla="*/ 59 w 145"/>
                  <a:gd name="T1" fmla="*/ 69 h 138"/>
                  <a:gd name="T2" fmla="*/ 18 w 145"/>
                  <a:gd name="T3" fmla="*/ 105 h 138"/>
                  <a:gd name="T4" fmla="*/ 0 w 145"/>
                  <a:gd name="T5" fmla="*/ 104 h 138"/>
                  <a:gd name="T6" fmla="*/ 18 w 145"/>
                  <a:gd name="T7" fmla="*/ 38 h 138"/>
                  <a:gd name="T8" fmla="*/ 23 w 145"/>
                  <a:gd name="T9" fmla="*/ 21 h 138"/>
                  <a:gd name="T10" fmla="*/ 21 w 145"/>
                  <a:gd name="T11" fmla="*/ 5 h 138"/>
                  <a:gd name="T12" fmla="*/ 20 w 145"/>
                  <a:gd name="T13" fmla="*/ 1 h 138"/>
                  <a:gd name="T14" fmla="*/ 24 w 145"/>
                  <a:gd name="T15" fmla="*/ 0 h 138"/>
                  <a:gd name="T16" fmla="*/ 62 w 145"/>
                  <a:gd name="T17" fmla="*/ 23 h 138"/>
                  <a:gd name="T18" fmla="*/ 56 w 145"/>
                  <a:gd name="T19" fmla="*/ 25 h 138"/>
                  <a:gd name="T20" fmla="*/ 43 w 145"/>
                  <a:gd name="T21" fmla="*/ 33 h 138"/>
                  <a:gd name="T22" fmla="*/ 31 w 145"/>
                  <a:gd name="T23" fmla="*/ 84 h 138"/>
                  <a:gd name="T24" fmla="*/ 63 w 145"/>
                  <a:gd name="T25" fmla="*/ 56 h 138"/>
                  <a:gd name="T26" fmla="*/ 66 w 145"/>
                  <a:gd name="T27" fmla="*/ 33 h 138"/>
                  <a:gd name="T28" fmla="*/ 64 w 145"/>
                  <a:gd name="T29" fmla="*/ 28 h 138"/>
                  <a:gd name="T30" fmla="*/ 66 w 145"/>
                  <a:gd name="T31" fmla="*/ 26 h 138"/>
                  <a:gd name="T32" fmla="*/ 106 w 145"/>
                  <a:gd name="T33" fmla="*/ 50 h 138"/>
                  <a:gd name="T34" fmla="*/ 106 w 145"/>
                  <a:gd name="T35" fmla="*/ 52 h 138"/>
                  <a:gd name="T36" fmla="*/ 100 w 145"/>
                  <a:gd name="T37" fmla="*/ 52 h 138"/>
                  <a:gd name="T38" fmla="*/ 88 w 145"/>
                  <a:gd name="T39" fmla="*/ 58 h 138"/>
                  <a:gd name="T40" fmla="*/ 76 w 145"/>
                  <a:gd name="T41" fmla="*/ 110 h 138"/>
                  <a:gd name="T42" fmla="*/ 96 w 145"/>
                  <a:gd name="T43" fmla="*/ 93 h 138"/>
                  <a:gd name="T44" fmla="*/ 113 w 145"/>
                  <a:gd name="T45" fmla="*/ 79 h 138"/>
                  <a:gd name="T46" fmla="*/ 113 w 145"/>
                  <a:gd name="T47" fmla="*/ 60 h 138"/>
                  <a:gd name="T48" fmla="*/ 112 w 145"/>
                  <a:gd name="T49" fmla="*/ 56 h 138"/>
                  <a:gd name="T50" fmla="*/ 145 w 145"/>
                  <a:gd name="T51" fmla="*/ 73 h 138"/>
                  <a:gd name="T52" fmla="*/ 139 w 145"/>
                  <a:gd name="T53" fmla="*/ 76 h 138"/>
                  <a:gd name="T54" fmla="*/ 123 w 145"/>
                  <a:gd name="T55" fmla="*/ 80 h 138"/>
                  <a:gd name="T56" fmla="*/ 62 w 145"/>
                  <a:gd name="T57" fmla="*/ 132 h 138"/>
                  <a:gd name="T58" fmla="*/ 44 w 145"/>
                  <a:gd name="T59" fmla="*/ 131 h 138"/>
                  <a:gd name="T60" fmla="*/ 61 w 145"/>
                  <a:gd name="T61" fmla="*/ 70 h 138"/>
                  <a:gd name="T62" fmla="*/ 59 w 145"/>
                  <a:gd name="T63" fmla="*/ 6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" h="138">
                    <a:moveTo>
                      <a:pt x="59" y="69"/>
                    </a:moveTo>
                    <a:cubicBezTo>
                      <a:pt x="45" y="81"/>
                      <a:pt x="31" y="92"/>
                      <a:pt x="18" y="105"/>
                    </a:cubicBezTo>
                    <a:cubicBezTo>
                      <a:pt x="11" y="110"/>
                      <a:pt x="6" y="112"/>
                      <a:pt x="0" y="104"/>
                    </a:cubicBezTo>
                    <a:cubicBezTo>
                      <a:pt x="6" y="83"/>
                      <a:pt x="12" y="61"/>
                      <a:pt x="18" y="38"/>
                    </a:cubicBezTo>
                    <a:cubicBezTo>
                      <a:pt x="19" y="33"/>
                      <a:pt x="22" y="27"/>
                      <a:pt x="23" y="21"/>
                    </a:cubicBezTo>
                    <a:cubicBezTo>
                      <a:pt x="23" y="16"/>
                      <a:pt x="21" y="10"/>
                      <a:pt x="21" y="5"/>
                    </a:cubicBezTo>
                    <a:cubicBezTo>
                      <a:pt x="21" y="4"/>
                      <a:pt x="20" y="2"/>
                      <a:pt x="20" y="1"/>
                    </a:cubicBezTo>
                    <a:cubicBezTo>
                      <a:pt x="21" y="0"/>
                      <a:pt x="23" y="0"/>
                      <a:pt x="24" y="0"/>
                    </a:cubicBezTo>
                    <a:cubicBezTo>
                      <a:pt x="36" y="8"/>
                      <a:pt x="48" y="15"/>
                      <a:pt x="62" y="23"/>
                    </a:cubicBezTo>
                    <a:cubicBezTo>
                      <a:pt x="59" y="24"/>
                      <a:pt x="57" y="26"/>
                      <a:pt x="56" y="25"/>
                    </a:cubicBezTo>
                    <a:cubicBezTo>
                      <a:pt x="48" y="21"/>
                      <a:pt x="45" y="26"/>
                      <a:pt x="43" y="33"/>
                    </a:cubicBezTo>
                    <a:cubicBezTo>
                      <a:pt x="39" y="50"/>
                      <a:pt x="34" y="66"/>
                      <a:pt x="31" y="84"/>
                    </a:cubicBezTo>
                    <a:cubicBezTo>
                      <a:pt x="42" y="75"/>
                      <a:pt x="53" y="66"/>
                      <a:pt x="63" y="56"/>
                    </a:cubicBezTo>
                    <a:cubicBezTo>
                      <a:pt x="69" y="50"/>
                      <a:pt x="70" y="41"/>
                      <a:pt x="66" y="33"/>
                    </a:cubicBezTo>
                    <a:cubicBezTo>
                      <a:pt x="66" y="31"/>
                      <a:pt x="65" y="29"/>
                      <a:pt x="64" y="28"/>
                    </a:cubicBezTo>
                    <a:cubicBezTo>
                      <a:pt x="65" y="27"/>
                      <a:pt x="65" y="26"/>
                      <a:pt x="66" y="26"/>
                    </a:cubicBezTo>
                    <a:cubicBezTo>
                      <a:pt x="79" y="34"/>
                      <a:pt x="93" y="42"/>
                      <a:pt x="106" y="50"/>
                    </a:cubicBezTo>
                    <a:cubicBezTo>
                      <a:pt x="106" y="50"/>
                      <a:pt x="106" y="51"/>
                      <a:pt x="106" y="52"/>
                    </a:cubicBezTo>
                    <a:cubicBezTo>
                      <a:pt x="104" y="52"/>
                      <a:pt x="102" y="53"/>
                      <a:pt x="100" y="52"/>
                    </a:cubicBezTo>
                    <a:cubicBezTo>
                      <a:pt x="94" y="49"/>
                      <a:pt x="90" y="51"/>
                      <a:pt x="88" y="58"/>
                    </a:cubicBezTo>
                    <a:cubicBezTo>
                      <a:pt x="84" y="75"/>
                      <a:pt x="79" y="92"/>
                      <a:pt x="76" y="110"/>
                    </a:cubicBezTo>
                    <a:cubicBezTo>
                      <a:pt x="83" y="104"/>
                      <a:pt x="89" y="98"/>
                      <a:pt x="96" y="93"/>
                    </a:cubicBezTo>
                    <a:cubicBezTo>
                      <a:pt x="102" y="88"/>
                      <a:pt x="107" y="83"/>
                      <a:pt x="113" y="79"/>
                    </a:cubicBezTo>
                    <a:cubicBezTo>
                      <a:pt x="122" y="71"/>
                      <a:pt x="122" y="68"/>
                      <a:pt x="113" y="60"/>
                    </a:cubicBezTo>
                    <a:cubicBezTo>
                      <a:pt x="113" y="59"/>
                      <a:pt x="112" y="58"/>
                      <a:pt x="112" y="56"/>
                    </a:cubicBezTo>
                    <a:cubicBezTo>
                      <a:pt x="124" y="59"/>
                      <a:pt x="133" y="67"/>
                      <a:pt x="145" y="73"/>
                    </a:cubicBezTo>
                    <a:cubicBezTo>
                      <a:pt x="142" y="74"/>
                      <a:pt x="140" y="76"/>
                      <a:pt x="139" y="76"/>
                    </a:cubicBezTo>
                    <a:cubicBezTo>
                      <a:pt x="132" y="72"/>
                      <a:pt x="127" y="76"/>
                      <a:pt x="123" y="80"/>
                    </a:cubicBezTo>
                    <a:cubicBezTo>
                      <a:pt x="102" y="97"/>
                      <a:pt x="82" y="114"/>
                      <a:pt x="62" y="132"/>
                    </a:cubicBezTo>
                    <a:cubicBezTo>
                      <a:pt x="56" y="137"/>
                      <a:pt x="51" y="138"/>
                      <a:pt x="44" y="131"/>
                    </a:cubicBezTo>
                    <a:cubicBezTo>
                      <a:pt x="50" y="111"/>
                      <a:pt x="55" y="91"/>
                      <a:pt x="61" y="70"/>
                    </a:cubicBezTo>
                    <a:cubicBezTo>
                      <a:pt x="60" y="70"/>
                      <a:pt x="60" y="70"/>
                      <a:pt x="59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4"/>
              <p:cNvSpPr/>
              <p:nvPr/>
            </p:nvSpPr>
            <p:spPr bwMode="auto">
              <a:xfrm>
                <a:off x="6388100" y="1263650"/>
                <a:ext cx="366713" cy="339725"/>
              </a:xfrm>
              <a:custGeom>
                <a:avLst/>
                <a:gdLst>
                  <a:gd name="T0" fmla="*/ 66 w 145"/>
                  <a:gd name="T1" fmla="*/ 79 h 134"/>
                  <a:gd name="T2" fmla="*/ 45 w 145"/>
                  <a:gd name="T3" fmla="*/ 79 h 134"/>
                  <a:gd name="T4" fmla="*/ 23 w 145"/>
                  <a:gd name="T5" fmla="*/ 48 h 134"/>
                  <a:gd name="T6" fmla="*/ 28 w 145"/>
                  <a:gd name="T7" fmla="*/ 42 h 134"/>
                  <a:gd name="T8" fmla="*/ 33 w 145"/>
                  <a:gd name="T9" fmla="*/ 46 h 134"/>
                  <a:gd name="T10" fmla="*/ 77 w 145"/>
                  <a:gd name="T11" fmla="*/ 56 h 134"/>
                  <a:gd name="T12" fmla="*/ 81 w 145"/>
                  <a:gd name="T13" fmla="*/ 53 h 134"/>
                  <a:gd name="T14" fmla="*/ 93 w 145"/>
                  <a:gd name="T15" fmla="*/ 10 h 134"/>
                  <a:gd name="T16" fmla="*/ 96 w 145"/>
                  <a:gd name="T17" fmla="*/ 0 h 134"/>
                  <a:gd name="T18" fmla="*/ 106 w 145"/>
                  <a:gd name="T19" fmla="*/ 4 h 134"/>
                  <a:gd name="T20" fmla="*/ 116 w 145"/>
                  <a:gd name="T21" fmla="*/ 44 h 134"/>
                  <a:gd name="T22" fmla="*/ 124 w 145"/>
                  <a:gd name="T23" fmla="*/ 58 h 134"/>
                  <a:gd name="T24" fmla="*/ 143 w 145"/>
                  <a:gd name="T25" fmla="*/ 69 h 134"/>
                  <a:gd name="T26" fmla="*/ 136 w 145"/>
                  <a:gd name="T27" fmla="*/ 79 h 134"/>
                  <a:gd name="T28" fmla="*/ 124 w 145"/>
                  <a:gd name="T29" fmla="*/ 77 h 134"/>
                  <a:gd name="T30" fmla="*/ 90 w 145"/>
                  <a:gd name="T31" fmla="*/ 86 h 134"/>
                  <a:gd name="T32" fmla="*/ 52 w 145"/>
                  <a:gd name="T33" fmla="*/ 121 h 134"/>
                  <a:gd name="T34" fmla="*/ 10 w 145"/>
                  <a:gd name="T35" fmla="*/ 131 h 134"/>
                  <a:gd name="T36" fmla="*/ 2 w 145"/>
                  <a:gd name="T37" fmla="*/ 117 h 134"/>
                  <a:gd name="T38" fmla="*/ 14 w 145"/>
                  <a:gd name="T39" fmla="*/ 109 h 134"/>
                  <a:gd name="T40" fmla="*/ 33 w 145"/>
                  <a:gd name="T41" fmla="*/ 105 h 134"/>
                  <a:gd name="T42" fmla="*/ 66 w 145"/>
                  <a:gd name="T43" fmla="*/ 7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5" h="134">
                    <a:moveTo>
                      <a:pt x="66" y="79"/>
                    </a:moveTo>
                    <a:cubicBezTo>
                      <a:pt x="58" y="79"/>
                      <a:pt x="51" y="79"/>
                      <a:pt x="45" y="79"/>
                    </a:cubicBezTo>
                    <a:cubicBezTo>
                      <a:pt x="23" y="78"/>
                      <a:pt x="20" y="64"/>
                      <a:pt x="23" y="48"/>
                    </a:cubicBezTo>
                    <a:cubicBezTo>
                      <a:pt x="23" y="45"/>
                      <a:pt x="26" y="43"/>
                      <a:pt x="28" y="42"/>
                    </a:cubicBezTo>
                    <a:cubicBezTo>
                      <a:pt x="29" y="42"/>
                      <a:pt x="32" y="44"/>
                      <a:pt x="33" y="46"/>
                    </a:cubicBezTo>
                    <a:cubicBezTo>
                      <a:pt x="41" y="56"/>
                      <a:pt x="66" y="62"/>
                      <a:pt x="77" y="56"/>
                    </a:cubicBezTo>
                    <a:cubicBezTo>
                      <a:pt x="79" y="55"/>
                      <a:pt x="80" y="54"/>
                      <a:pt x="81" y="53"/>
                    </a:cubicBezTo>
                    <a:cubicBezTo>
                      <a:pt x="88" y="40"/>
                      <a:pt x="94" y="26"/>
                      <a:pt x="93" y="10"/>
                    </a:cubicBezTo>
                    <a:cubicBezTo>
                      <a:pt x="93" y="7"/>
                      <a:pt x="95" y="3"/>
                      <a:pt x="96" y="0"/>
                    </a:cubicBezTo>
                    <a:cubicBezTo>
                      <a:pt x="99" y="1"/>
                      <a:pt x="104" y="1"/>
                      <a:pt x="106" y="4"/>
                    </a:cubicBezTo>
                    <a:cubicBezTo>
                      <a:pt x="119" y="19"/>
                      <a:pt x="124" y="27"/>
                      <a:pt x="116" y="44"/>
                    </a:cubicBezTo>
                    <a:cubicBezTo>
                      <a:pt x="110" y="55"/>
                      <a:pt x="112" y="57"/>
                      <a:pt x="124" y="58"/>
                    </a:cubicBezTo>
                    <a:cubicBezTo>
                      <a:pt x="132" y="59"/>
                      <a:pt x="140" y="61"/>
                      <a:pt x="143" y="69"/>
                    </a:cubicBezTo>
                    <a:cubicBezTo>
                      <a:pt x="145" y="76"/>
                      <a:pt x="142" y="79"/>
                      <a:pt x="136" y="79"/>
                    </a:cubicBezTo>
                    <a:cubicBezTo>
                      <a:pt x="132" y="78"/>
                      <a:pt x="128" y="78"/>
                      <a:pt x="124" y="77"/>
                    </a:cubicBezTo>
                    <a:cubicBezTo>
                      <a:pt x="111" y="72"/>
                      <a:pt x="100" y="75"/>
                      <a:pt x="90" y="86"/>
                    </a:cubicBezTo>
                    <a:cubicBezTo>
                      <a:pt x="78" y="98"/>
                      <a:pt x="65" y="109"/>
                      <a:pt x="52" y="121"/>
                    </a:cubicBezTo>
                    <a:cubicBezTo>
                      <a:pt x="40" y="134"/>
                      <a:pt x="25" y="133"/>
                      <a:pt x="10" y="131"/>
                    </a:cubicBezTo>
                    <a:cubicBezTo>
                      <a:pt x="3" y="130"/>
                      <a:pt x="0" y="124"/>
                      <a:pt x="2" y="117"/>
                    </a:cubicBezTo>
                    <a:cubicBezTo>
                      <a:pt x="3" y="111"/>
                      <a:pt x="7" y="108"/>
                      <a:pt x="14" y="109"/>
                    </a:cubicBezTo>
                    <a:cubicBezTo>
                      <a:pt x="20" y="109"/>
                      <a:pt x="27" y="108"/>
                      <a:pt x="33" y="105"/>
                    </a:cubicBezTo>
                    <a:cubicBezTo>
                      <a:pt x="45" y="99"/>
                      <a:pt x="57" y="92"/>
                      <a:pt x="66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5"/>
              <p:cNvSpPr/>
              <p:nvPr/>
            </p:nvSpPr>
            <p:spPr bwMode="auto">
              <a:xfrm>
                <a:off x="4316413" y="4483100"/>
                <a:ext cx="387350" cy="379413"/>
              </a:xfrm>
              <a:custGeom>
                <a:avLst/>
                <a:gdLst>
                  <a:gd name="T0" fmla="*/ 66 w 153"/>
                  <a:gd name="T1" fmla="*/ 60 h 150"/>
                  <a:gd name="T2" fmla="*/ 92 w 153"/>
                  <a:gd name="T3" fmla="*/ 82 h 150"/>
                  <a:gd name="T4" fmla="*/ 112 w 153"/>
                  <a:gd name="T5" fmla="*/ 58 h 150"/>
                  <a:gd name="T6" fmla="*/ 112 w 153"/>
                  <a:gd name="T7" fmla="*/ 41 h 150"/>
                  <a:gd name="T8" fmla="*/ 153 w 153"/>
                  <a:gd name="T9" fmla="*/ 76 h 150"/>
                  <a:gd name="T10" fmla="*/ 143 w 153"/>
                  <a:gd name="T11" fmla="*/ 73 h 150"/>
                  <a:gd name="T12" fmla="*/ 130 w 153"/>
                  <a:gd name="T13" fmla="*/ 75 h 150"/>
                  <a:gd name="T14" fmla="*/ 84 w 153"/>
                  <a:gd name="T15" fmla="*/ 129 h 150"/>
                  <a:gd name="T16" fmla="*/ 84 w 153"/>
                  <a:gd name="T17" fmla="*/ 143 h 150"/>
                  <a:gd name="T18" fmla="*/ 86 w 153"/>
                  <a:gd name="T19" fmla="*/ 150 h 150"/>
                  <a:gd name="T20" fmla="*/ 47 w 153"/>
                  <a:gd name="T21" fmla="*/ 114 h 150"/>
                  <a:gd name="T22" fmla="*/ 71 w 153"/>
                  <a:gd name="T23" fmla="*/ 108 h 150"/>
                  <a:gd name="T24" fmla="*/ 88 w 153"/>
                  <a:gd name="T25" fmla="*/ 87 h 150"/>
                  <a:gd name="T26" fmla="*/ 62 w 153"/>
                  <a:gd name="T27" fmla="*/ 64 h 150"/>
                  <a:gd name="T28" fmla="*/ 39 w 153"/>
                  <a:gd name="T29" fmla="*/ 93 h 150"/>
                  <a:gd name="T30" fmla="*/ 39 w 153"/>
                  <a:gd name="T31" fmla="*/ 104 h 150"/>
                  <a:gd name="T32" fmla="*/ 41 w 153"/>
                  <a:gd name="T33" fmla="*/ 110 h 150"/>
                  <a:gd name="T34" fmla="*/ 39 w 153"/>
                  <a:gd name="T35" fmla="*/ 112 h 150"/>
                  <a:gd name="T36" fmla="*/ 0 w 153"/>
                  <a:gd name="T37" fmla="*/ 78 h 150"/>
                  <a:gd name="T38" fmla="*/ 1 w 153"/>
                  <a:gd name="T39" fmla="*/ 76 h 150"/>
                  <a:gd name="T40" fmla="*/ 6 w 153"/>
                  <a:gd name="T41" fmla="*/ 77 h 150"/>
                  <a:gd name="T42" fmla="*/ 22 w 153"/>
                  <a:gd name="T43" fmla="*/ 74 h 150"/>
                  <a:gd name="T44" fmla="*/ 65 w 153"/>
                  <a:gd name="T45" fmla="*/ 24 h 150"/>
                  <a:gd name="T46" fmla="*/ 66 w 153"/>
                  <a:gd name="T47" fmla="*/ 6 h 150"/>
                  <a:gd name="T48" fmla="*/ 67 w 153"/>
                  <a:gd name="T49" fmla="*/ 0 h 150"/>
                  <a:gd name="T50" fmla="*/ 107 w 153"/>
                  <a:gd name="T51" fmla="*/ 35 h 150"/>
                  <a:gd name="T52" fmla="*/ 99 w 153"/>
                  <a:gd name="T53" fmla="*/ 35 h 150"/>
                  <a:gd name="T54" fmla="*/ 85 w 153"/>
                  <a:gd name="T55" fmla="*/ 38 h 150"/>
                  <a:gd name="T56" fmla="*/ 66 w 153"/>
                  <a:gd name="T57" fmla="*/ 6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3" h="150">
                    <a:moveTo>
                      <a:pt x="66" y="60"/>
                    </a:moveTo>
                    <a:cubicBezTo>
                      <a:pt x="75" y="68"/>
                      <a:pt x="83" y="75"/>
                      <a:pt x="92" y="82"/>
                    </a:cubicBezTo>
                    <a:cubicBezTo>
                      <a:pt x="99" y="74"/>
                      <a:pt x="107" y="66"/>
                      <a:pt x="112" y="58"/>
                    </a:cubicBezTo>
                    <a:cubicBezTo>
                      <a:pt x="115" y="54"/>
                      <a:pt x="112" y="47"/>
                      <a:pt x="112" y="41"/>
                    </a:cubicBezTo>
                    <a:cubicBezTo>
                      <a:pt x="115" y="41"/>
                      <a:pt x="141" y="61"/>
                      <a:pt x="153" y="76"/>
                    </a:cubicBezTo>
                    <a:cubicBezTo>
                      <a:pt x="148" y="74"/>
                      <a:pt x="146" y="74"/>
                      <a:pt x="143" y="73"/>
                    </a:cubicBezTo>
                    <a:cubicBezTo>
                      <a:pt x="138" y="70"/>
                      <a:pt x="134" y="71"/>
                      <a:pt x="130" y="75"/>
                    </a:cubicBezTo>
                    <a:cubicBezTo>
                      <a:pt x="115" y="93"/>
                      <a:pt x="100" y="111"/>
                      <a:pt x="84" y="129"/>
                    </a:cubicBezTo>
                    <a:cubicBezTo>
                      <a:pt x="80" y="134"/>
                      <a:pt x="80" y="138"/>
                      <a:pt x="84" y="143"/>
                    </a:cubicBezTo>
                    <a:cubicBezTo>
                      <a:pt x="85" y="145"/>
                      <a:pt x="86" y="147"/>
                      <a:pt x="86" y="150"/>
                    </a:cubicBezTo>
                    <a:cubicBezTo>
                      <a:pt x="72" y="139"/>
                      <a:pt x="58" y="129"/>
                      <a:pt x="47" y="114"/>
                    </a:cubicBezTo>
                    <a:cubicBezTo>
                      <a:pt x="59" y="123"/>
                      <a:pt x="65" y="115"/>
                      <a:pt x="71" y="108"/>
                    </a:cubicBezTo>
                    <a:cubicBezTo>
                      <a:pt x="76" y="101"/>
                      <a:pt x="82" y="94"/>
                      <a:pt x="88" y="87"/>
                    </a:cubicBezTo>
                    <a:cubicBezTo>
                      <a:pt x="80" y="79"/>
                      <a:pt x="71" y="72"/>
                      <a:pt x="62" y="64"/>
                    </a:cubicBezTo>
                    <a:cubicBezTo>
                      <a:pt x="54" y="74"/>
                      <a:pt x="46" y="83"/>
                      <a:pt x="39" y="93"/>
                    </a:cubicBezTo>
                    <a:cubicBezTo>
                      <a:pt x="37" y="95"/>
                      <a:pt x="38" y="100"/>
                      <a:pt x="39" y="104"/>
                    </a:cubicBezTo>
                    <a:cubicBezTo>
                      <a:pt x="39" y="106"/>
                      <a:pt x="40" y="108"/>
                      <a:pt x="41" y="110"/>
                    </a:cubicBezTo>
                    <a:cubicBezTo>
                      <a:pt x="41" y="110"/>
                      <a:pt x="40" y="111"/>
                      <a:pt x="39" y="112"/>
                    </a:cubicBezTo>
                    <a:cubicBezTo>
                      <a:pt x="26" y="100"/>
                      <a:pt x="13" y="89"/>
                      <a:pt x="0" y="78"/>
                    </a:cubicBezTo>
                    <a:cubicBezTo>
                      <a:pt x="0" y="78"/>
                      <a:pt x="1" y="77"/>
                      <a:pt x="1" y="76"/>
                    </a:cubicBezTo>
                    <a:cubicBezTo>
                      <a:pt x="3" y="76"/>
                      <a:pt x="5" y="76"/>
                      <a:pt x="6" y="77"/>
                    </a:cubicBezTo>
                    <a:cubicBezTo>
                      <a:pt x="13" y="82"/>
                      <a:pt x="18" y="79"/>
                      <a:pt x="22" y="74"/>
                    </a:cubicBezTo>
                    <a:cubicBezTo>
                      <a:pt x="36" y="57"/>
                      <a:pt x="50" y="40"/>
                      <a:pt x="65" y="24"/>
                    </a:cubicBezTo>
                    <a:cubicBezTo>
                      <a:pt x="70" y="18"/>
                      <a:pt x="72" y="12"/>
                      <a:pt x="66" y="6"/>
                    </a:cubicBezTo>
                    <a:cubicBezTo>
                      <a:pt x="65" y="5"/>
                      <a:pt x="65" y="3"/>
                      <a:pt x="67" y="0"/>
                    </a:cubicBezTo>
                    <a:cubicBezTo>
                      <a:pt x="80" y="11"/>
                      <a:pt x="92" y="22"/>
                      <a:pt x="107" y="35"/>
                    </a:cubicBezTo>
                    <a:cubicBezTo>
                      <a:pt x="103" y="35"/>
                      <a:pt x="101" y="36"/>
                      <a:pt x="99" y="35"/>
                    </a:cubicBezTo>
                    <a:cubicBezTo>
                      <a:pt x="93" y="31"/>
                      <a:pt x="89" y="33"/>
                      <a:pt x="85" y="38"/>
                    </a:cubicBezTo>
                    <a:cubicBezTo>
                      <a:pt x="79" y="45"/>
                      <a:pt x="73" y="52"/>
                      <a:pt x="6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7073900" y="4445000"/>
                <a:ext cx="347663" cy="314325"/>
              </a:xfrm>
              <a:custGeom>
                <a:avLst/>
                <a:gdLst>
                  <a:gd name="T0" fmla="*/ 109 w 138"/>
                  <a:gd name="T1" fmla="*/ 88 h 124"/>
                  <a:gd name="T2" fmla="*/ 72 w 138"/>
                  <a:gd name="T3" fmla="*/ 124 h 124"/>
                  <a:gd name="T4" fmla="*/ 70 w 138"/>
                  <a:gd name="T5" fmla="*/ 123 h 124"/>
                  <a:gd name="T6" fmla="*/ 72 w 138"/>
                  <a:gd name="T7" fmla="*/ 117 h 124"/>
                  <a:gd name="T8" fmla="*/ 70 w 138"/>
                  <a:gd name="T9" fmla="*/ 102 h 124"/>
                  <a:gd name="T10" fmla="*/ 25 w 138"/>
                  <a:gd name="T11" fmla="*/ 57 h 124"/>
                  <a:gd name="T12" fmla="*/ 4 w 138"/>
                  <a:gd name="T13" fmla="*/ 54 h 124"/>
                  <a:gd name="T14" fmla="*/ 0 w 138"/>
                  <a:gd name="T15" fmla="*/ 55 h 124"/>
                  <a:gd name="T16" fmla="*/ 1 w 138"/>
                  <a:gd name="T17" fmla="*/ 50 h 124"/>
                  <a:gd name="T18" fmla="*/ 42 w 138"/>
                  <a:gd name="T19" fmla="*/ 10 h 124"/>
                  <a:gd name="T20" fmla="*/ 66 w 138"/>
                  <a:gd name="T21" fmla="*/ 0 h 124"/>
                  <a:gd name="T22" fmla="*/ 86 w 138"/>
                  <a:gd name="T23" fmla="*/ 32 h 124"/>
                  <a:gd name="T24" fmla="*/ 75 w 138"/>
                  <a:gd name="T25" fmla="*/ 51 h 124"/>
                  <a:gd name="T26" fmla="*/ 116 w 138"/>
                  <a:gd name="T27" fmla="*/ 52 h 124"/>
                  <a:gd name="T28" fmla="*/ 127 w 138"/>
                  <a:gd name="T29" fmla="*/ 53 h 124"/>
                  <a:gd name="T30" fmla="*/ 125 w 138"/>
                  <a:gd name="T31" fmla="*/ 44 h 124"/>
                  <a:gd name="T32" fmla="*/ 126 w 138"/>
                  <a:gd name="T33" fmla="*/ 38 h 124"/>
                  <a:gd name="T34" fmla="*/ 130 w 138"/>
                  <a:gd name="T35" fmla="*/ 67 h 124"/>
                  <a:gd name="T36" fmla="*/ 100 w 138"/>
                  <a:gd name="T37" fmla="*/ 72 h 124"/>
                  <a:gd name="T38" fmla="*/ 88 w 138"/>
                  <a:gd name="T39" fmla="*/ 60 h 124"/>
                  <a:gd name="T40" fmla="*/ 64 w 138"/>
                  <a:gd name="T41" fmla="*/ 63 h 124"/>
                  <a:gd name="T42" fmla="*/ 90 w 138"/>
                  <a:gd name="T43" fmla="*/ 88 h 124"/>
                  <a:gd name="T44" fmla="*/ 101 w 138"/>
                  <a:gd name="T45" fmla="*/ 87 h 124"/>
                  <a:gd name="T46" fmla="*/ 108 w 138"/>
                  <a:gd name="T47" fmla="*/ 85 h 124"/>
                  <a:gd name="T48" fmla="*/ 109 w 138"/>
                  <a:gd name="T49" fmla="*/ 88 h 124"/>
                  <a:gd name="T50" fmla="*/ 58 w 138"/>
                  <a:gd name="T51" fmla="*/ 61 h 124"/>
                  <a:gd name="T52" fmla="*/ 71 w 138"/>
                  <a:gd name="T53" fmla="*/ 36 h 124"/>
                  <a:gd name="T54" fmla="*/ 53 w 138"/>
                  <a:gd name="T55" fmla="*/ 19 h 124"/>
                  <a:gd name="T56" fmla="*/ 35 w 138"/>
                  <a:gd name="T57" fmla="*/ 26 h 124"/>
                  <a:gd name="T58" fmla="*/ 40 w 138"/>
                  <a:gd name="T59" fmla="*/ 39 h 124"/>
                  <a:gd name="T60" fmla="*/ 58 w 138"/>
                  <a:gd name="T61" fmla="*/ 6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8" h="124">
                    <a:moveTo>
                      <a:pt x="109" y="88"/>
                    </a:moveTo>
                    <a:cubicBezTo>
                      <a:pt x="97" y="100"/>
                      <a:pt x="85" y="112"/>
                      <a:pt x="72" y="124"/>
                    </a:cubicBezTo>
                    <a:cubicBezTo>
                      <a:pt x="72" y="124"/>
                      <a:pt x="71" y="124"/>
                      <a:pt x="70" y="123"/>
                    </a:cubicBezTo>
                    <a:cubicBezTo>
                      <a:pt x="71" y="121"/>
                      <a:pt x="71" y="119"/>
                      <a:pt x="72" y="117"/>
                    </a:cubicBezTo>
                    <a:cubicBezTo>
                      <a:pt x="76" y="112"/>
                      <a:pt x="75" y="107"/>
                      <a:pt x="70" y="102"/>
                    </a:cubicBezTo>
                    <a:cubicBezTo>
                      <a:pt x="55" y="87"/>
                      <a:pt x="40" y="72"/>
                      <a:pt x="25" y="57"/>
                    </a:cubicBezTo>
                    <a:cubicBezTo>
                      <a:pt x="18" y="50"/>
                      <a:pt x="12" y="46"/>
                      <a:pt x="4" y="54"/>
                    </a:cubicBezTo>
                    <a:cubicBezTo>
                      <a:pt x="4" y="55"/>
                      <a:pt x="2" y="55"/>
                      <a:pt x="0" y="55"/>
                    </a:cubicBezTo>
                    <a:cubicBezTo>
                      <a:pt x="1" y="53"/>
                      <a:pt x="1" y="51"/>
                      <a:pt x="1" y="50"/>
                    </a:cubicBezTo>
                    <a:cubicBezTo>
                      <a:pt x="15" y="37"/>
                      <a:pt x="28" y="23"/>
                      <a:pt x="42" y="10"/>
                    </a:cubicBezTo>
                    <a:cubicBezTo>
                      <a:pt x="49" y="5"/>
                      <a:pt x="58" y="1"/>
                      <a:pt x="66" y="0"/>
                    </a:cubicBezTo>
                    <a:cubicBezTo>
                      <a:pt x="83" y="0"/>
                      <a:pt x="93" y="17"/>
                      <a:pt x="86" y="32"/>
                    </a:cubicBezTo>
                    <a:cubicBezTo>
                      <a:pt x="84" y="38"/>
                      <a:pt x="79" y="43"/>
                      <a:pt x="75" y="51"/>
                    </a:cubicBezTo>
                    <a:cubicBezTo>
                      <a:pt x="90" y="39"/>
                      <a:pt x="103" y="44"/>
                      <a:pt x="116" y="52"/>
                    </a:cubicBezTo>
                    <a:cubicBezTo>
                      <a:pt x="119" y="53"/>
                      <a:pt x="123" y="53"/>
                      <a:pt x="127" y="53"/>
                    </a:cubicBezTo>
                    <a:cubicBezTo>
                      <a:pt x="126" y="50"/>
                      <a:pt x="126" y="47"/>
                      <a:pt x="125" y="44"/>
                    </a:cubicBezTo>
                    <a:cubicBezTo>
                      <a:pt x="125" y="42"/>
                      <a:pt x="125" y="40"/>
                      <a:pt x="126" y="38"/>
                    </a:cubicBezTo>
                    <a:cubicBezTo>
                      <a:pt x="136" y="47"/>
                      <a:pt x="138" y="57"/>
                      <a:pt x="130" y="67"/>
                    </a:cubicBezTo>
                    <a:cubicBezTo>
                      <a:pt x="121" y="78"/>
                      <a:pt x="110" y="79"/>
                      <a:pt x="100" y="72"/>
                    </a:cubicBezTo>
                    <a:cubicBezTo>
                      <a:pt x="96" y="68"/>
                      <a:pt x="92" y="64"/>
                      <a:pt x="88" y="60"/>
                    </a:cubicBezTo>
                    <a:cubicBezTo>
                      <a:pt x="79" y="54"/>
                      <a:pt x="73" y="55"/>
                      <a:pt x="64" y="63"/>
                    </a:cubicBezTo>
                    <a:cubicBezTo>
                      <a:pt x="73" y="71"/>
                      <a:pt x="81" y="80"/>
                      <a:pt x="90" y="88"/>
                    </a:cubicBezTo>
                    <a:cubicBezTo>
                      <a:pt x="92" y="90"/>
                      <a:pt x="97" y="88"/>
                      <a:pt x="101" y="87"/>
                    </a:cubicBezTo>
                    <a:cubicBezTo>
                      <a:pt x="104" y="87"/>
                      <a:pt x="106" y="86"/>
                      <a:pt x="108" y="85"/>
                    </a:cubicBezTo>
                    <a:cubicBezTo>
                      <a:pt x="108" y="86"/>
                      <a:pt x="108" y="87"/>
                      <a:pt x="109" y="88"/>
                    </a:cubicBezTo>
                    <a:close/>
                    <a:moveTo>
                      <a:pt x="58" y="61"/>
                    </a:moveTo>
                    <a:cubicBezTo>
                      <a:pt x="67" y="52"/>
                      <a:pt x="73" y="46"/>
                      <a:pt x="71" y="36"/>
                    </a:cubicBezTo>
                    <a:cubicBezTo>
                      <a:pt x="69" y="27"/>
                      <a:pt x="62" y="21"/>
                      <a:pt x="53" y="19"/>
                    </a:cubicBezTo>
                    <a:cubicBezTo>
                      <a:pt x="46" y="16"/>
                      <a:pt x="39" y="19"/>
                      <a:pt x="35" y="26"/>
                    </a:cubicBezTo>
                    <a:cubicBezTo>
                      <a:pt x="31" y="32"/>
                      <a:pt x="36" y="35"/>
                      <a:pt x="40" y="39"/>
                    </a:cubicBezTo>
                    <a:cubicBezTo>
                      <a:pt x="46" y="46"/>
                      <a:pt x="52" y="53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7"/>
              <p:cNvSpPr/>
              <p:nvPr/>
            </p:nvSpPr>
            <p:spPr bwMode="auto">
              <a:xfrm>
                <a:off x="6873875" y="4589463"/>
                <a:ext cx="346075" cy="346075"/>
              </a:xfrm>
              <a:custGeom>
                <a:avLst/>
                <a:gdLst>
                  <a:gd name="T0" fmla="*/ 0 w 137"/>
                  <a:gd name="T1" fmla="*/ 55 h 137"/>
                  <a:gd name="T2" fmla="*/ 73 w 137"/>
                  <a:gd name="T3" fmla="*/ 0 h 137"/>
                  <a:gd name="T4" fmla="*/ 95 w 137"/>
                  <a:gd name="T5" fmla="*/ 27 h 137"/>
                  <a:gd name="T6" fmla="*/ 94 w 137"/>
                  <a:gd name="T7" fmla="*/ 30 h 137"/>
                  <a:gd name="T8" fmla="*/ 87 w 137"/>
                  <a:gd name="T9" fmla="*/ 28 h 137"/>
                  <a:gd name="T10" fmla="*/ 43 w 137"/>
                  <a:gd name="T11" fmla="*/ 31 h 137"/>
                  <a:gd name="T12" fmla="*/ 41 w 137"/>
                  <a:gd name="T13" fmla="*/ 45 h 137"/>
                  <a:gd name="T14" fmla="*/ 60 w 137"/>
                  <a:gd name="T15" fmla="*/ 70 h 137"/>
                  <a:gd name="T16" fmla="*/ 69 w 137"/>
                  <a:gd name="T17" fmla="*/ 54 h 137"/>
                  <a:gd name="T18" fmla="*/ 69 w 137"/>
                  <a:gd name="T19" fmla="*/ 38 h 137"/>
                  <a:gd name="T20" fmla="*/ 71 w 137"/>
                  <a:gd name="T21" fmla="*/ 37 h 137"/>
                  <a:gd name="T22" fmla="*/ 96 w 137"/>
                  <a:gd name="T23" fmla="*/ 69 h 137"/>
                  <a:gd name="T24" fmla="*/ 96 w 137"/>
                  <a:gd name="T25" fmla="*/ 72 h 137"/>
                  <a:gd name="T26" fmla="*/ 63 w 137"/>
                  <a:gd name="T27" fmla="*/ 74 h 137"/>
                  <a:gd name="T28" fmla="*/ 84 w 137"/>
                  <a:gd name="T29" fmla="*/ 101 h 137"/>
                  <a:gd name="T30" fmla="*/ 98 w 137"/>
                  <a:gd name="T31" fmla="*/ 102 h 137"/>
                  <a:gd name="T32" fmla="*/ 112 w 137"/>
                  <a:gd name="T33" fmla="*/ 59 h 137"/>
                  <a:gd name="T34" fmla="*/ 112 w 137"/>
                  <a:gd name="T35" fmla="*/ 50 h 137"/>
                  <a:gd name="T36" fmla="*/ 115 w 137"/>
                  <a:gd name="T37" fmla="*/ 50 h 137"/>
                  <a:gd name="T38" fmla="*/ 116 w 137"/>
                  <a:gd name="T39" fmla="*/ 51 h 137"/>
                  <a:gd name="T40" fmla="*/ 137 w 137"/>
                  <a:gd name="T41" fmla="*/ 80 h 137"/>
                  <a:gd name="T42" fmla="*/ 62 w 137"/>
                  <a:gd name="T43" fmla="*/ 137 h 137"/>
                  <a:gd name="T44" fmla="*/ 60 w 137"/>
                  <a:gd name="T45" fmla="*/ 136 h 137"/>
                  <a:gd name="T46" fmla="*/ 62 w 137"/>
                  <a:gd name="T47" fmla="*/ 131 h 137"/>
                  <a:gd name="T48" fmla="*/ 63 w 137"/>
                  <a:gd name="T49" fmla="*/ 114 h 137"/>
                  <a:gd name="T50" fmla="*/ 23 w 137"/>
                  <a:gd name="T51" fmla="*/ 62 h 137"/>
                  <a:gd name="T52" fmla="*/ 6 w 137"/>
                  <a:gd name="T53" fmla="*/ 57 h 137"/>
                  <a:gd name="T54" fmla="*/ 1 w 137"/>
                  <a:gd name="T55" fmla="*/ 58 h 137"/>
                  <a:gd name="T56" fmla="*/ 0 w 137"/>
                  <a:gd name="T57" fmla="*/ 5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7" h="137">
                    <a:moveTo>
                      <a:pt x="0" y="55"/>
                    </a:moveTo>
                    <a:cubicBezTo>
                      <a:pt x="24" y="37"/>
                      <a:pt x="48" y="19"/>
                      <a:pt x="73" y="0"/>
                    </a:cubicBezTo>
                    <a:cubicBezTo>
                      <a:pt x="81" y="9"/>
                      <a:pt x="88" y="18"/>
                      <a:pt x="95" y="27"/>
                    </a:cubicBezTo>
                    <a:cubicBezTo>
                      <a:pt x="95" y="28"/>
                      <a:pt x="95" y="29"/>
                      <a:pt x="94" y="30"/>
                    </a:cubicBezTo>
                    <a:cubicBezTo>
                      <a:pt x="92" y="29"/>
                      <a:pt x="89" y="29"/>
                      <a:pt x="87" y="28"/>
                    </a:cubicBezTo>
                    <a:cubicBezTo>
                      <a:pt x="70" y="19"/>
                      <a:pt x="56" y="20"/>
                      <a:pt x="43" y="31"/>
                    </a:cubicBezTo>
                    <a:cubicBezTo>
                      <a:pt x="38" y="35"/>
                      <a:pt x="36" y="39"/>
                      <a:pt x="41" y="45"/>
                    </a:cubicBezTo>
                    <a:cubicBezTo>
                      <a:pt x="47" y="52"/>
                      <a:pt x="52" y="60"/>
                      <a:pt x="60" y="70"/>
                    </a:cubicBezTo>
                    <a:cubicBezTo>
                      <a:pt x="64" y="64"/>
                      <a:pt x="68" y="59"/>
                      <a:pt x="69" y="54"/>
                    </a:cubicBezTo>
                    <a:cubicBezTo>
                      <a:pt x="71" y="49"/>
                      <a:pt x="69" y="43"/>
                      <a:pt x="69" y="38"/>
                    </a:cubicBezTo>
                    <a:cubicBezTo>
                      <a:pt x="70" y="37"/>
                      <a:pt x="71" y="37"/>
                      <a:pt x="71" y="37"/>
                    </a:cubicBezTo>
                    <a:cubicBezTo>
                      <a:pt x="80" y="47"/>
                      <a:pt x="88" y="58"/>
                      <a:pt x="96" y="69"/>
                    </a:cubicBezTo>
                    <a:cubicBezTo>
                      <a:pt x="96" y="70"/>
                      <a:pt x="96" y="71"/>
                      <a:pt x="96" y="72"/>
                    </a:cubicBezTo>
                    <a:cubicBezTo>
                      <a:pt x="84" y="68"/>
                      <a:pt x="72" y="61"/>
                      <a:pt x="63" y="74"/>
                    </a:cubicBezTo>
                    <a:cubicBezTo>
                      <a:pt x="69" y="83"/>
                      <a:pt x="77" y="92"/>
                      <a:pt x="84" y="101"/>
                    </a:cubicBezTo>
                    <a:cubicBezTo>
                      <a:pt x="88" y="107"/>
                      <a:pt x="92" y="106"/>
                      <a:pt x="98" y="102"/>
                    </a:cubicBezTo>
                    <a:cubicBezTo>
                      <a:pt x="112" y="93"/>
                      <a:pt x="117" y="77"/>
                      <a:pt x="112" y="59"/>
                    </a:cubicBezTo>
                    <a:cubicBezTo>
                      <a:pt x="112" y="56"/>
                      <a:pt x="112" y="53"/>
                      <a:pt x="112" y="50"/>
                    </a:cubicBezTo>
                    <a:cubicBezTo>
                      <a:pt x="113" y="50"/>
                      <a:pt x="114" y="50"/>
                      <a:pt x="115" y="50"/>
                    </a:cubicBezTo>
                    <a:cubicBezTo>
                      <a:pt x="115" y="50"/>
                      <a:pt x="116" y="51"/>
                      <a:pt x="116" y="51"/>
                    </a:cubicBezTo>
                    <a:cubicBezTo>
                      <a:pt x="123" y="61"/>
                      <a:pt x="130" y="70"/>
                      <a:pt x="137" y="80"/>
                    </a:cubicBezTo>
                    <a:cubicBezTo>
                      <a:pt x="112" y="99"/>
                      <a:pt x="87" y="118"/>
                      <a:pt x="62" y="137"/>
                    </a:cubicBezTo>
                    <a:cubicBezTo>
                      <a:pt x="62" y="137"/>
                      <a:pt x="61" y="136"/>
                      <a:pt x="60" y="136"/>
                    </a:cubicBezTo>
                    <a:cubicBezTo>
                      <a:pt x="61" y="134"/>
                      <a:pt x="61" y="132"/>
                      <a:pt x="62" y="131"/>
                    </a:cubicBezTo>
                    <a:cubicBezTo>
                      <a:pt x="68" y="125"/>
                      <a:pt x="67" y="120"/>
                      <a:pt x="63" y="114"/>
                    </a:cubicBezTo>
                    <a:cubicBezTo>
                      <a:pt x="49" y="97"/>
                      <a:pt x="36" y="79"/>
                      <a:pt x="23" y="62"/>
                    </a:cubicBezTo>
                    <a:cubicBezTo>
                      <a:pt x="18" y="55"/>
                      <a:pt x="13" y="53"/>
                      <a:pt x="6" y="57"/>
                    </a:cubicBezTo>
                    <a:cubicBezTo>
                      <a:pt x="5" y="58"/>
                      <a:pt x="3" y="58"/>
                      <a:pt x="1" y="58"/>
                    </a:cubicBezTo>
                    <a:cubicBezTo>
                      <a:pt x="1" y="57"/>
                      <a:pt x="0" y="56"/>
                      <a:pt x="0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18"/>
              <p:cNvSpPr/>
              <p:nvPr/>
            </p:nvSpPr>
            <p:spPr bwMode="auto">
              <a:xfrm>
                <a:off x="4948238" y="4872038"/>
                <a:ext cx="311150" cy="331788"/>
              </a:xfrm>
              <a:custGeom>
                <a:avLst/>
                <a:gdLst>
                  <a:gd name="T0" fmla="*/ 0 w 123"/>
                  <a:gd name="T1" fmla="*/ 93 h 131"/>
                  <a:gd name="T2" fmla="*/ 4 w 123"/>
                  <a:gd name="T3" fmla="*/ 92 h 131"/>
                  <a:gd name="T4" fmla="*/ 21 w 123"/>
                  <a:gd name="T5" fmla="*/ 82 h 131"/>
                  <a:gd name="T6" fmla="*/ 44 w 123"/>
                  <a:gd name="T7" fmla="*/ 25 h 131"/>
                  <a:gd name="T8" fmla="*/ 39 w 123"/>
                  <a:gd name="T9" fmla="*/ 6 h 131"/>
                  <a:gd name="T10" fmla="*/ 38 w 123"/>
                  <a:gd name="T11" fmla="*/ 0 h 131"/>
                  <a:gd name="T12" fmla="*/ 123 w 123"/>
                  <a:gd name="T13" fmla="*/ 35 h 131"/>
                  <a:gd name="T14" fmla="*/ 111 w 123"/>
                  <a:gd name="T15" fmla="*/ 68 h 131"/>
                  <a:gd name="T16" fmla="*/ 108 w 123"/>
                  <a:gd name="T17" fmla="*/ 69 h 131"/>
                  <a:gd name="T18" fmla="*/ 106 w 123"/>
                  <a:gd name="T19" fmla="*/ 61 h 131"/>
                  <a:gd name="T20" fmla="*/ 82 w 123"/>
                  <a:gd name="T21" fmla="*/ 25 h 131"/>
                  <a:gd name="T22" fmla="*/ 68 w 123"/>
                  <a:gd name="T23" fmla="*/ 31 h 131"/>
                  <a:gd name="T24" fmla="*/ 58 w 123"/>
                  <a:gd name="T25" fmla="*/ 56 h 131"/>
                  <a:gd name="T26" fmla="*/ 89 w 123"/>
                  <a:gd name="T27" fmla="*/ 50 h 131"/>
                  <a:gd name="T28" fmla="*/ 91 w 123"/>
                  <a:gd name="T29" fmla="*/ 52 h 131"/>
                  <a:gd name="T30" fmla="*/ 76 w 123"/>
                  <a:gd name="T31" fmla="*/ 89 h 131"/>
                  <a:gd name="T32" fmla="*/ 73 w 123"/>
                  <a:gd name="T33" fmla="*/ 91 h 131"/>
                  <a:gd name="T34" fmla="*/ 55 w 123"/>
                  <a:gd name="T35" fmla="*/ 64 h 131"/>
                  <a:gd name="T36" fmla="*/ 41 w 123"/>
                  <a:gd name="T37" fmla="*/ 97 h 131"/>
                  <a:gd name="T38" fmla="*/ 49 w 123"/>
                  <a:gd name="T39" fmla="*/ 109 h 131"/>
                  <a:gd name="T40" fmla="*/ 93 w 123"/>
                  <a:gd name="T41" fmla="*/ 99 h 131"/>
                  <a:gd name="T42" fmla="*/ 101 w 123"/>
                  <a:gd name="T43" fmla="*/ 94 h 131"/>
                  <a:gd name="T44" fmla="*/ 102 w 123"/>
                  <a:gd name="T45" fmla="*/ 96 h 131"/>
                  <a:gd name="T46" fmla="*/ 95 w 123"/>
                  <a:gd name="T47" fmla="*/ 113 h 131"/>
                  <a:gd name="T48" fmla="*/ 87 w 123"/>
                  <a:gd name="T49" fmla="*/ 131 h 131"/>
                  <a:gd name="T50" fmla="*/ 0 w 123"/>
                  <a:gd name="T51" fmla="*/ 96 h 131"/>
                  <a:gd name="T52" fmla="*/ 0 w 123"/>
                  <a:gd name="T53" fmla="*/ 9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131">
                    <a:moveTo>
                      <a:pt x="0" y="93"/>
                    </a:moveTo>
                    <a:cubicBezTo>
                      <a:pt x="2" y="93"/>
                      <a:pt x="3" y="92"/>
                      <a:pt x="4" y="92"/>
                    </a:cubicBezTo>
                    <a:cubicBezTo>
                      <a:pt x="14" y="96"/>
                      <a:pt x="18" y="91"/>
                      <a:pt x="21" y="82"/>
                    </a:cubicBezTo>
                    <a:cubicBezTo>
                      <a:pt x="28" y="63"/>
                      <a:pt x="36" y="44"/>
                      <a:pt x="44" y="25"/>
                    </a:cubicBezTo>
                    <a:cubicBezTo>
                      <a:pt x="47" y="17"/>
                      <a:pt x="48" y="11"/>
                      <a:pt x="39" y="6"/>
                    </a:cubicBezTo>
                    <a:cubicBezTo>
                      <a:pt x="38" y="6"/>
                      <a:pt x="37" y="4"/>
                      <a:pt x="38" y="0"/>
                    </a:cubicBezTo>
                    <a:cubicBezTo>
                      <a:pt x="66" y="12"/>
                      <a:pt x="94" y="23"/>
                      <a:pt x="123" y="35"/>
                    </a:cubicBezTo>
                    <a:cubicBezTo>
                      <a:pt x="119" y="46"/>
                      <a:pt x="115" y="57"/>
                      <a:pt x="111" y="68"/>
                    </a:cubicBezTo>
                    <a:cubicBezTo>
                      <a:pt x="110" y="68"/>
                      <a:pt x="109" y="68"/>
                      <a:pt x="108" y="69"/>
                    </a:cubicBezTo>
                    <a:cubicBezTo>
                      <a:pt x="108" y="66"/>
                      <a:pt x="106" y="63"/>
                      <a:pt x="106" y="61"/>
                    </a:cubicBezTo>
                    <a:cubicBezTo>
                      <a:pt x="106" y="43"/>
                      <a:pt x="98" y="31"/>
                      <a:pt x="82" y="25"/>
                    </a:cubicBezTo>
                    <a:cubicBezTo>
                      <a:pt x="75" y="22"/>
                      <a:pt x="70" y="23"/>
                      <a:pt x="68" y="31"/>
                    </a:cubicBezTo>
                    <a:cubicBezTo>
                      <a:pt x="65" y="39"/>
                      <a:pt x="61" y="48"/>
                      <a:pt x="58" y="56"/>
                    </a:cubicBezTo>
                    <a:cubicBezTo>
                      <a:pt x="70" y="67"/>
                      <a:pt x="79" y="57"/>
                      <a:pt x="89" y="50"/>
                    </a:cubicBezTo>
                    <a:cubicBezTo>
                      <a:pt x="89" y="51"/>
                      <a:pt x="90" y="51"/>
                      <a:pt x="91" y="52"/>
                    </a:cubicBezTo>
                    <a:cubicBezTo>
                      <a:pt x="86" y="64"/>
                      <a:pt x="81" y="77"/>
                      <a:pt x="76" y="89"/>
                    </a:cubicBezTo>
                    <a:cubicBezTo>
                      <a:pt x="75" y="90"/>
                      <a:pt x="74" y="90"/>
                      <a:pt x="73" y="91"/>
                    </a:cubicBezTo>
                    <a:cubicBezTo>
                      <a:pt x="70" y="80"/>
                      <a:pt x="71" y="66"/>
                      <a:pt x="55" y="64"/>
                    </a:cubicBezTo>
                    <a:cubicBezTo>
                      <a:pt x="51" y="74"/>
                      <a:pt x="46" y="86"/>
                      <a:pt x="41" y="97"/>
                    </a:cubicBezTo>
                    <a:cubicBezTo>
                      <a:pt x="39" y="104"/>
                      <a:pt x="44" y="107"/>
                      <a:pt x="49" y="109"/>
                    </a:cubicBezTo>
                    <a:cubicBezTo>
                      <a:pt x="65" y="116"/>
                      <a:pt x="80" y="112"/>
                      <a:pt x="93" y="99"/>
                    </a:cubicBezTo>
                    <a:cubicBezTo>
                      <a:pt x="95" y="97"/>
                      <a:pt x="98" y="95"/>
                      <a:pt x="101" y="94"/>
                    </a:cubicBezTo>
                    <a:cubicBezTo>
                      <a:pt x="101" y="95"/>
                      <a:pt x="102" y="95"/>
                      <a:pt x="102" y="96"/>
                    </a:cubicBezTo>
                    <a:cubicBezTo>
                      <a:pt x="100" y="102"/>
                      <a:pt x="98" y="107"/>
                      <a:pt x="95" y="113"/>
                    </a:cubicBezTo>
                    <a:cubicBezTo>
                      <a:pt x="93" y="119"/>
                      <a:pt x="90" y="124"/>
                      <a:pt x="87" y="131"/>
                    </a:cubicBezTo>
                    <a:cubicBezTo>
                      <a:pt x="58" y="119"/>
                      <a:pt x="29" y="107"/>
                      <a:pt x="0" y="96"/>
                    </a:cubicBezTo>
                    <a:cubicBezTo>
                      <a:pt x="0" y="95"/>
                      <a:pt x="0" y="94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3871913" y="3857625"/>
                <a:ext cx="261938" cy="266700"/>
              </a:xfrm>
              <a:custGeom>
                <a:avLst/>
                <a:gdLst>
                  <a:gd name="T0" fmla="*/ 50 w 104"/>
                  <a:gd name="T1" fmla="*/ 104 h 105"/>
                  <a:gd name="T2" fmla="*/ 0 w 104"/>
                  <a:gd name="T3" fmla="*/ 51 h 105"/>
                  <a:gd name="T4" fmla="*/ 53 w 104"/>
                  <a:gd name="T5" fmla="*/ 1 h 105"/>
                  <a:gd name="T6" fmla="*/ 104 w 104"/>
                  <a:gd name="T7" fmla="*/ 52 h 105"/>
                  <a:gd name="T8" fmla="*/ 50 w 104"/>
                  <a:gd name="T9" fmla="*/ 104 h 105"/>
                  <a:gd name="T10" fmla="*/ 69 w 104"/>
                  <a:gd name="T11" fmla="*/ 21 h 105"/>
                  <a:gd name="T12" fmla="*/ 15 w 104"/>
                  <a:gd name="T13" fmla="*/ 47 h 105"/>
                  <a:gd name="T14" fmla="*/ 9 w 104"/>
                  <a:gd name="T15" fmla="*/ 72 h 105"/>
                  <a:gd name="T16" fmla="*/ 32 w 104"/>
                  <a:gd name="T17" fmla="*/ 84 h 105"/>
                  <a:gd name="T18" fmla="*/ 89 w 104"/>
                  <a:gd name="T19" fmla="*/ 57 h 105"/>
                  <a:gd name="T20" fmla="*/ 94 w 104"/>
                  <a:gd name="T21" fmla="*/ 34 h 105"/>
                  <a:gd name="T22" fmla="*/ 69 w 104"/>
                  <a:gd name="T23" fmla="*/ 2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4" h="105">
                    <a:moveTo>
                      <a:pt x="50" y="104"/>
                    </a:moveTo>
                    <a:cubicBezTo>
                      <a:pt x="22" y="104"/>
                      <a:pt x="0" y="81"/>
                      <a:pt x="0" y="51"/>
                    </a:cubicBezTo>
                    <a:cubicBezTo>
                      <a:pt x="0" y="23"/>
                      <a:pt x="23" y="1"/>
                      <a:pt x="53" y="1"/>
                    </a:cubicBezTo>
                    <a:cubicBezTo>
                      <a:pt x="81" y="0"/>
                      <a:pt x="103" y="23"/>
                      <a:pt x="104" y="52"/>
                    </a:cubicBezTo>
                    <a:cubicBezTo>
                      <a:pt x="104" y="76"/>
                      <a:pt x="81" y="105"/>
                      <a:pt x="50" y="104"/>
                    </a:cubicBezTo>
                    <a:close/>
                    <a:moveTo>
                      <a:pt x="69" y="21"/>
                    </a:moveTo>
                    <a:cubicBezTo>
                      <a:pt x="51" y="23"/>
                      <a:pt x="31" y="32"/>
                      <a:pt x="15" y="47"/>
                    </a:cubicBezTo>
                    <a:cubicBezTo>
                      <a:pt x="6" y="55"/>
                      <a:pt x="5" y="64"/>
                      <a:pt x="9" y="72"/>
                    </a:cubicBezTo>
                    <a:cubicBezTo>
                      <a:pt x="13" y="81"/>
                      <a:pt x="21" y="86"/>
                      <a:pt x="32" y="84"/>
                    </a:cubicBezTo>
                    <a:cubicBezTo>
                      <a:pt x="54" y="81"/>
                      <a:pt x="73" y="72"/>
                      <a:pt x="89" y="57"/>
                    </a:cubicBezTo>
                    <a:cubicBezTo>
                      <a:pt x="96" y="51"/>
                      <a:pt x="98" y="43"/>
                      <a:pt x="94" y="34"/>
                    </a:cubicBezTo>
                    <a:cubicBezTo>
                      <a:pt x="90" y="25"/>
                      <a:pt x="84" y="21"/>
                      <a:pt x="6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20"/>
              <p:cNvSpPr/>
              <p:nvPr/>
            </p:nvSpPr>
            <p:spPr bwMode="auto">
              <a:xfrm>
                <a:off x="6243638" y="4929188"/>
                <a:ext cx="303213" cy="317500"/>
              </a:xfrm>
              <a:custGeom>
                <a:avLst/>
                <a:gdLst>
                  <a:gd name="T0" fmla="*/ 105 w 120"/>
                  <a:gd name="T1" fmla="*/ 0 h 126"/>
                  <a:gd name="T2" fmla="*/ 105 w 120"/>
                  <a:gd name="T3" fmla="*/ 2 h 126"/>
                  <a:gd name="T4" fmla="*/ 98 w 120"/>
                  <a:gd name="T5" fmla="*/ 27 h 126"/>
                  <a:gd name="T6" fmla="*/ 120 w 120"/>
                  <a:gd name="T7" fmla="*/ 99 h 126"/>
                  <a:gd name="T8" fmla="*/ 100 w 120"/>
                  <a:gd name="T9" fmla="*/ 98 h 126"/>
                  <a:gd name="T10" fmla="*/ 37 w 120"/>
                  <a:gd name="T11" fmla="*/ 49 h 126"/>
                  <a:gd name="T12" fmla="*/ 28 w 120"/>
                  <a:gd name="T13" fmla="*/ 43 h 126"/>
                  <a:gd name="T14" fmla="*/ 47 w 120"/>
                  <a:gd name="T15" fmla="*/ 107 h 126"/>
                  <a:gd name="T16" fmla="*/ 60 w 120"/>
                  <a:gd name="T17" fmla="*/ 113 h 126"/>
                  <a:gd name="T18" fmla="*/ 69 w 120"/>
                  <a:gd name="T19" fmla="*/ 112 h 126"/>
                  <a:gd name="T20" fmla="*/ 28 w 120"/>
                  <a:gd name="T21" fmla="*/ 123 h 126"/>
                  <a:gd name="T22" fmla="*/ 35 w 120"/>
                  <a:gd name="T23" fmla="*/ 119 h 126"/>
                  <a:gd name="T24" fmla="*/ 39 w 120"/>
                  <a:gd name="T25" fmla="*/ 108 h 126"/>
                  <a:gd name="T26" fmla="*/ 19 w 120"/>
                  <a:gd name="T27" fmla="*/ 39 h 126"/>
                  <a:gd name="T28" fmla="*/ 9 w 120"/>
                  <a:gd name="T29" fmla="*/ 32 h 126"/>
                  <a:gd name="T30" fmla="*/ 1 w 120"/>
                  <a:gd name="T31" fmla="*/ 32 h 126"/>
                  <a:gd name="T32" fmla="*/ 0 w 120"/>
                  <a:gd name="T33" fmla="*/ 28 h 126"/>
                  <a:gd name="T34" fmla="*/ 34 w 120"/>
                  <a:gd name="T35" fmla="*/ 19 h 126"/>
                  <a:gd name="T36" fmla="*/ 40 w 120"/>
                  <a:gd name="T37" fmla="*/ 23 h 126"/>
                  <a:gd name="T38" fmla="*/ 96 w 120"/>
                  <a:gd name="T39" fmla="*/ 66 h 126"/>
                  <a:gd name="T40" fmla="*/ 104 w 120"/>
                  <a:gd name="T41" fmla="*/ 72 h 126"/>
                  <a:gd name="T42" fmla="*/ 88 w 120"/>
                  <a:gd name="T43" fmla="*/ 19 h 126"/>
                  <a:gd name="T44" fmla="*/ 78 w 120"/>
                  <a:gd name="T45" fmla="*/ 12 h 126"/>
                  <a:gd name="T46" fmla="*/ 70 w 120"/>
                  <a:gd name="T47" fmla="*/ 12 h 126"/>
                  <a:gd name="T48" fmla="*/ 69 w 120"/>
                  <a:gd name="T49" fmla="*/ 8 h 126"/>
                  <a:gd name="T50" fmla="*/ 87 w 120"/>
                  <a:gd name="T51" fmla="*/ 3 h 126"/>
                  <a:gd name="T52" fmla="*/ 105 w 120"/>
                  <a:gd name="T5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0" h="126">
                    <a:moveTo>
                      <a:pt x="105" y="0"/>
                    </a:moveTo>
                    <a:cubicBezTo>
                      <a:pt x="105" y="0"/>
                      <a:pt x="105" y="2"/>
                      <a:pt x="105" y="2"/>
                    </a:cubicBezTo>
                    <a:cubicBezTo>
                      <a:pt x="93" y="8"/>
                      <a:pt x="95" y="17"/>
                      <a:pt x="98" y="27"/>
                    </a:cubicBezTo>
                    <a:cubicBezTo>
                      <a:pt x="106" y="51"/>
                      <a:pt x="113" y="75"/>
                      <a:pt x="120" y="99"/>
                    </a:cubicBezTo>
                    <a:cubicBezTo>
                      <a:pt x="113" y="103"/>
                      <a:pt x="107" y="104"/>
                      <a:pt x="100" y="98"/>
                    </a:cubicBezTo>
                    <a:cubicBezTo>
                      <a:pt x="79" y="81"/>
                      <a:pt x="58" y="65"/>
                      <a:pt x="37" y="49"/>
                    </a:cubicBezTo>
                    <a:cubicBezTo>
                      <a:pt x="35" y="47"/>
                      <a:pt x="32" y="46"/>
                      <a:pt x="28" y="43"/>
                    </a:cubicBezTo>
                    <a:cubicBezTo>
                      <a:pt x="35" y="66"/>
                      <a:pt x="41" y="86"/>
                      <a:pt x="47" y="107"/>
                    </a:cubicBezTo>
                    <a:cubicBezTo>
                      <a:pt x="49" y="113"/>
                      <a:pt x="54" y="113"/>
                      <a:pt x="60" y="113"/>
                    </a:cubicBezTo>
                    <a:cubicBezTo>
                      <a:pt x="62" y="112"/>
                      <a:pt x="65" y="112"/>
                      <a:pt x="69" y="112"/>
                    </a:cubicBezTo>
                    <a:cubicBezTo>
                      <a:pt x="61" y="119"/>
                      <a:pt x="34" y="126"/>
                      <a:pt x="28" y="123"/>
                    </a:cubicBezTo>
                    <a:cubicBezTo>
                      <a:pt x="31" y="122"/>
                      <a:pt x="34" y="121"/>
                      <a:pt x="35" y="119"/>
                    </a:cubicBezTo>
                    <a:cubicBezTo>
                      <a:pt x="37" y="116"/>
                      <a:pt x="40" y="111"/>
                      <a:pt x="39" y="108"/>
                    </a:cubicBezTo>
                    <a:cubicBezTo>
                      <a:pt x="33" y="85"/>
                      <a:pt x="26" y="62"/>
                      <a:pt x="19" y="39"/>
                    </a:cubicBezTo>
                    <a:cubicBezTo>
                      <a:pt x="18" y="34"/>
                      <a:pt x="14" y="31"/>
                      <a:pt x="9" y="32"/>
                    </a:cubicBezTo>
                    <a:cubicBezTo>
                      <a:pt x="6" y="32"/>
                      <a:pt x="3" y="32"/>
                      <a:pt x="1" y="32"/>
                    </a:cubicBezTo>
                    <a:cubicBezTo>
                      <a:pt x="0" y="31"/>
                      <a:pt x="0" y="30"/>
                      <a:pt x="0" y="28"/>
                    </a:cubicBezTo>
                    <a:cubicBezTo>
                      <a:pt x="11" y="25"/>
                      <a:pt x="23" y="22"/>
                      <a:pt x="34" y="19"/>
                    </a:cubicBezTo>
                    <a:cubicBezTo>
                      <a:pt x="36" y="19"/>
                      <a:pt x="38" y="21"/>
                      <a:pt x="40" y="23"/>
                    </a:cubicBezTo>
                    <a:cubicBezTo>
                      <a:pt x="59" y="37"/>
                      <a:pt x="77" y="52"/>
                      <a:pt x="96" y="66"/>
                    </a:cubicBezTo>
                    <a:cubicBezTo>
                      <a:pt x="98" y="68"/>
                      <a:pt x="100" y="69"/>
                      <a:pt x="104" y="72"/>
                    </a:cubicBezTo>
                    <a:cubicBezTo>
                      <a:pt x="99" y="53"/>
                      <a:pt x="94" y="36"/>
                      <a:pt x="88" y="19"/>
                    </a:cubicBezTo>
                    <a:cubicBezTo>
                      <a:pt x="87" y="16"/>
                      <a:pt x="81" y="14"/>
                      <a:pt x="78" y="12"/>
                    </a:cubicBezTo>
                    <a:cubicBezTo>
                      <a:pt x="75" y="12"/>
                      <a:pt x="72" y="12"/>
                      <a:pt x="70" y="12"/>
                    </a:cubicBezTo>
                    <a:cubicBezTo>
                      <a:pt x="70" y="11"/>
                      <a:pt x="69" y="10"/>
                      <a:pt x="69" y="8"/>
                    </a:cubicBezTo>
                    <a:cubicBezTo>
                      <a:pt x="75" y="7"/>
                      <a:pt x="81" y="4"/>
                      <a:pt x="87" y="3"/>
                    </a:cubicBezTo>
                    <a:cubicBezTo>
                      <a:pt x="93" y="1"/>
                      <a:pt x="99" y="1"/>
                      <a:pt x="1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21"/>
              <p:cNvSpPr/>
              <p:nvPr/>
            </p:nvSpPr>
            <p:spPr bwMode="auto">
              <a:xfrm>
                <a:off x="3760788" y="3636963"/>
                <a:ext cx="307975" cy="244475"/>
              </a:xfrm>
              <a:custGeom>
                <a:avLst/>
                <a:gdLst>
                  <a:gd name="T0" fmla="*/ 2 w 122"/>
                  <a:gd name="T1" fmla="*/ 22 h 96"/>
                  <a:gd name="T2" fmla="*/ 33 w 122"/>
                  <a:gd name="T3" fmla="*/ 13 h 96"/>
                  <a:gd name="T4" fmla="*/ 39 w 122"/>
                  <a:gd name="T5" fmla="*/ 14 h 96"/>
                  <a:gd name="T6" fmla="*/ 36 w 122"/>
                  <a:gd name="T7" fmla="*/ 19 h 96"/>
                  <a:gd name="T8" fmla="*/ 17 w 122"/>
                  <a:gd name="T9" fmla="*/ 47 h 96"/>
                  <a:gd name="T10" fmla="*/ 22 w 122"/>
                  <a:gd name="T11" fmla="*/ 67 h 96"/>
                  <a:gd name="T12" fmla="*/ 47 w 122"/>
                  <a:gd name="T13" fmla="*/ 63 h 96"/>
                  <a:gd name="T14" fmla="*/ 51 w 122"/>
                  <a:gd name="T15" fmla="*/ 32 h 96"/>
                  <a:gd name="T16" fmla="*/ 83 w 122"/>
                  <a:gd name="T17" fmla="*/ 1 h 96"/>
                  <a:gd name="T18" fmla="*/ 113 w 122"/>
                  <a:gd name="T19" fmla="*/ 37 h 96"/>
                  <a:gd name="T20" fmla="*/ 122 w 122"/>
                  <a:gd name="T21" fmla="*/ 60 h 96"/>
                  <a:gd name="T22" fmla="*/ 121 w 122"/>
                  <a:gd name="T23" fmla="*/ 62 h 96"/>
                  <a:gd name="T24" fmla="*/ 90 w 122"/>
                  <a:gd name="T25" fmla="*/ 71 h 96"/>
                  <a:gd name="T26" fmla="*/ 87 w 122"/>
                  <a:gd name="T27" fmla="*/ 70 h 96"/>
                  <a:gd name="T28" fmla="*/ 88 w 122"/>
                  <a:gd name="T29" fmla="*/ 66 h 96"/>
                  <a:gd name="T30" fmla="*/ 100 w 122"/>
                  <a:gd name="T31" fmla="*/ 54 h 96"/>
                  <a:gd name="T32" fmla="*/ 103 w 122"/>
                  <a:gd name="T33" fmla="*/ 23 h 96"/>
                  <a:gd name="T34" fmla="*/ 90 w 122"/>
                  <a:gd name="T35" fmla="*/ 17 h 96"/>
                  <a:gd name="T36" fmla="*/ 79 w 122"/>
                  <a:gd name="T37" fmla="*/ 26 h 96"/>
                  <a:gd name="T38" fmla="*/ 76 w 122"/>
                  <a:gd name="T39" fmla="*/ 46 h 96"/>
                  <a:gd name="T40" fmla="*/ 72 w 122"/>
                  <a:gd name="T41" fmla="*/ 70 h 96"/>
                  <a:gd name="T42" fmla="*/ 25 w 122"/>
                  <a:gd name="T43" fmla="*/ 81 h 96"/>
                  <a:gd name="T44" fmla="*/ 10 w 122"/>
                  <a:gd name="T45" fmla="*/ 50 h 96"/>
                  <a:gd name="T46" fmla="*/ 0 w 122"/>
                  <a:gd name="T47" fmla="*/ 24 h 96"/>
                  <a:gd name="T48" fmla="*/ 2 w 122"/>
                  <a:gd name="T49" fmla="*/ 2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" h="96">
                    <a:moveTo>
                      <a:pt x="2" y="22"/>
                    </a:moveTo>
                    <a:cubicBezTo>
                      <a:pt x="12" y="19"/>
                      <a:pt x="23" y="16"/>
                      <a:pt x="33" y="13"/>
                    </a:cubicBezTo>
                    <a:cubicBezTo>
                      <a:pt x="35" y="12"/>
                      <a:pt x="37" y="13"/>
                      <a:pt x="39" y="14"/>
                    </a:cubicBezTo>
                    <a:cubicBezTo>
                      <a:pt x="38" y="16"/>
                      <a:pt x="38" y="18"/>
                      <a:pt x="36" y="19"/>
                    </a:cubicBezTo>
                    <a:cubicBezTo>
                      <a:pt x="27" y="26"/>
                      <a:pt x="17" y="34"/>
                      <a:pt x="17" y="47"/>
                    </a:cubicBezTo>
                    <a:cubicBezTo>
                      <a:pt x="16" y="53"/>
                      <a:pt x="18" y="62"/>
                      <a:pt x="22" y="67"/>
                    </a:cubicBezTo>
                    <a:cubicBezTo>
                      <a:pt x="29" y="77"/>
                      <a:pt x="44" y="75"/>
                      <a:pt x="47" y="63"/>
                    </a:cubicBezTo>
                    <a:cubicBezTo>
                      <a:pt x="50" y="53"/>
                      <a:pt x="50" y="43"/>
                      <a:pt x="51" y="32"/>
                    </a:cubicBezTo>
                    <a:cubicBezTo>
                      <a:pt x="54" y="9"/>
                      <a:pt x="64" y="0"/>
                      <a:pt x="83" y="1"/>
                    </a:cubicBezTo>
                    <a:cubicBezTo>
                      <a:pt x="100" y="2"/>
                      <a:pt x="113" y="18"/>
                      <a:pt x="113" y="37"/>
                    </a:cubicBezTo>
                    <a:cubicBezTo>
                      <a:pt x="113" y="46"/>
                      <a:pt x="109" y="56"/>
                      <a:pt x="122" y="60"/>
                    </a:cubicBezTo>
                    <a:cubicBezTo>
                      <a:pt x="122" y="61"/>
                      <a:pt x="121" y="61"/>
                      <a:pt x="121" y="62"/>
                    </a:cubicBezTo>
                    <a:cubicBezTo>
                      <a:pt x="111" y="65"/>
                      <a:pt x="101" y="68"/>
                      <a:pt x="90" y="71"/>
                    </a:cubicBezTo>
                    <a:cubicBezTo>
                      <a:pt x="89" y="71"/>
                      <a:pt x="87" y="71"/>
                      <a:pt x="87" y="70"/>
                    </a:cubicBezTo>
                    <a:cubicBezTo>
                      <a:pt x="87" y="69"/>
                      <a:pt x="87" y="67"/>
                      <a:pt x="88" y="66"/>
                    </a:cubicBezTo>
                    <a:cubicBezTo>
                      <a:pt x="92" y="62"/>
                      <a:pt x="97" y="59"/>
                      <a:pt x="100" y="54"/>
                    </a:cubicBezTo>
                    <a:cubicBezTo>
                      <a:pt x="109" y="45"/>
                      <a:pt x="110" y="32"/>
                      <a:pt x="103" y="23"/>
                    </a:cubicBezTo>
                    <a:cubicBezTo>
                      <a:pt x="100" y="20"/>
                      <a:pt x="94" y="17"/>
                      <a:pt x="90" y="17"/>
                    </a:cubicBezTo>
                    <a:cubicBezTo>
                      <a:pt x="86" y="18"/>
                      <a:pt x="81" y="22"/>
                      <a:pt x="79" y="26"/>
                    </a:cubicBezTo>
                    <a:cubicBezTo>
                      <a:pt x="77" y="32"/>
                      <a:pt x="77" y="39"/>
                      <a:pt x="76" y="46"/>
                    </a:cubicBezTo>
                    <a:cubicBezTo>
                      <a:pt x="75" y="54"/>
                      <a:pt x="74" y="62"/>
                      <a:pt x="72" y="70"/>
                    </a:cubicBezTo>
                    <a:cubicBezTo>
                      <a:pt x="66" y="90"/>
                      <a:pt x="40" y="96"/>
                      <a:pt x="25" y="81"/>
                    </a:cubicBezTo>
                    <a:cubicBezTo>
                      <a:pt x="16" y="73"/>
                      <a:pt x="12" y="62"/>
                      <a:pt x="10" y="50"/>
                    </a:cubicBezTo>
                    <a:cubicBezTo>
                      <a:pt x="9" y="41"/>
                      <a:pt x="14" y="29"/>
                      <a:pt x="0" y="24"/>
                    </a:cubicBezTo>
                    <a:cubicBezTo>
                      <a:pt x="0" y="24"/>
                      <a:pt x="1" y="23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22"/>
              <p:cNvSpPr/>
              <p:nvPr/>
            </p:nvSpPr>
            <p:spPr bwMode="auto">
              <a:xfrm>
                <a:off x="7272338" y="4254500"/>
                <a:ext cx="279400" cy="293688"/>
              </a:xfrm>
              <a:custGeom>
                <a:avLst/>
                <a:gdLst>
                  <a:gd name="T0" fmla="*/ 30 w 110"/>
                  <a:gd name="T1" fmla="*/ 0 h 116"/>
                  <a:gd name="T2" fmla="*/ 60 w 110"/>
                  <a:gd name="T3" fmla="*/ 19 h 116"/>
                  <a:gd name="T4" fmla="*/ 59 w 110"/>
                  <a:gd name="T5" fmla="*/ 22 h 116"/>
                  <a:gd name="T6" fmla="*/ 49 w 110"/>
                  <a:gd name="T7" fmla="*/ 21 h 116"/>
                  <a:gd name="T8" fmla="*/ 15 w 110"/>
                  <a:gd name="T9" fmla="*/ 33 h 116"/>
                  <a:gd name="T10" fmla="*/ 13 w 110"/>
                  <a:gd name="T11" fmla="*/ 48 h 116"/>
                  <a:gd name="T12" fmla="*/ 30 w 110"/>
                  <a:gd name="T13" fmla="*/ 55 h 116"/>
                  <a:gd name="T14" fmla="*/ 47 w 110"/>
                  <a:gd name="T15" fmla="*/ 45 h 116"/>
                  <a:gd name="T16" fmla="*/ 65 w 110"/>
                  <a:gd name="T17" fmla="*/ 33 h 116"/>
                  <a:gd name="T18" fmla="*/ 96 w 110"/>
                  <a:gd name="T19" fmla="*/ 35 h 116"/>
                  <a:gd name="T20" fmla="*/ 106 w 110"/>
                  <a:gd name="T21" fmla="*/ 69 h 116"/>
                  <a:gd name="T22" fmla="*/ 87 w 110"/>
                  <a:gd name="T23" fmla="*/ 97 h 116"/>
                  <a:gd name="T24" fmla="*/ 80 w 110"/>
                  <a:gd name="T25" fmla="*/ 112 h 116"/>
                  <a:gd name="T26" fmla="*/ 77 w 110"/>
                  <a:gd name="T27" fmla="*/ 116 h 116"/>
                  <a:gd name="T28" fmla="*/ 45 w 110"/>
                  <a:gd name="T29" fmla="*/ 95 h 116"/>
                  <a:gd name="T30" fmla="*/ 45 w 110"/>
                  <a:gd name="T31" fmla="*/ 93 h 116"/>
                  <a:gd name="T32" fmla="*/ 53 w 110"/>
                  <a:gd name="T33" fmla="*/ 92 h 116"/>
                  <a:gd name="T34" fmla="*/ 80 w 110"/>
                  <a:gd name="T35" fmla="*/ 92 h 116"/>
                  <a:gd name="T36" fmla="*/ 99 w 110"/>
                  <a:gd name="T37" fmla="*/ 70 h 116"/>
                  <a:gd name="T38" fmla="*/ 79 w 110"/>
                  <a:gd name="T39" fmla="*/ 55 h 116"/>
                  <a:gd name="T40" fmla="*/ 64 w 110"/>
                  <a:gd name="T41" fmla="*/ 64 h 116"/>
                  <a:gd name="T42" fmla="*/ 46 w 110"/>
                  <a:gd name="T43" fmla="*/ 76 h 116"/>
                  <a:gd name="T44" fmla="*/ 14 w 110"/>
                  <a:gd name="T45" fmla="*/ 74 h 116"/>
                  <a:gd name="T46" fmla="*/ 5 w 110"/>
                  <a:gd name="T47" fmla="*/ 40 h 116"/>
                  <a:gd name="T48" fmla="*/ 16 w 110"/>
                  <a:gd name="T49" fmla="*/ 22 h 116"/>
                  <a:gd name="T50" fmla="*/ 30 w 110"/>
                  <a:gd name="T5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0" h="116">
                    <a:moveTo>
                      <a:pt x="30" y="0"/>
                    </a:moveTo>
                    <a:cubicBezTo>
                      <a:pt x="41" y="6"/>
                      <a:pt x="50" y="12"/>
                      <a:pt x="60" y="19"/>
                    </a:cubicBezTo>
                    <a:cubicBezTo>
                      <a:pt x="60" y="20"/>
                      <a:pt x="59" y="21"/>
                      <a:pt x="59" y="22"/>
                    </a:cubicBezTo>
                    <a:cubicBezTo>
                      <a:pt x="56" y="21"/>
                      <a:pt x="52" y="21"/>
                      <a:pt x="49" y="21"/>
                    </a:cubicBezTo>
                    <a:cubicBezTo>
                      <a:pt x="33" y="18"/>
                      <a:pt x="21" y="22"/>
                      <a:pt x="15" y="33"/>
                    </a:cubicBezTo>
                    <a:cubicBezTo>
                      <a:pt x="13" y="37"/>
                      <a:pt x="12" y="43"/>
                      <a:pt x="13" y="48"/>
                    </a:cubicBezTo>
                    <a:cubicBezTo>
                      <a:pt x="15" y="55"/>
                      <a:pt x="23" y="58"/>
                      <a:pt x="30" y="55"/>
                    </a:cubicBezTo>
                    <a:cubicBezTo>
                      <a:pt x="36" y="52"/>
                      <a:pt x="41" y="48"/>
                      <a:pt x="47" y="45"/>
                    </a:cubicBezTo>
                    <a:cubicBezTo>
                      <a:pt x="53" y="41"/>
                      <a:pt x="58" y="36"/>
                      <a:pt x="65" y="33"/>
                    </a:cubicBezTo>
                    <a:cubicBezTo>
                      <a:pt x="75" y="28"/>
                      <a:pt x="86" y="27"/>
                      <a:pt x="96" y="35"/>
                    </a:cubicBezTo>
                    <a:cubicBezTo>
                      <a:pt x="107" y="44"/>
                      <a:pt x="110" y="56"/>
                      <a:pt x="106" y="69"/>
                    </a:cubicBezTo>
                    <a:cubicBezTo>
                      <a:pt x="103" y="81"/>
                      <a:pt x="96" y="89"/>
                      <a:pt x="87" y="97"/>
                    </a:cubicBezTo>
                    <a:cubicBezTo>
                      <a:pt x="82" y="101"/>
                      <a:pt x="76" y="104"/>
                      <a:pt x="80" y="112"/>
                    </a:cubicBezTo>
                    <a:cubicBezTo>
                      <a:pt x="80" y="112"/>
                      <a:pt x="79" y="114"/>
                      <a:pt x="77" y="116"/>
                    </a:cubicBezTo>
                    <a:cubicBezTo>
                      <a:pt x="66" y="109"/>
                      <a:pt x="56" y="102"/>
                      <a:pt x="45" y="95"/>
                    </a:cubicBezTo>
                    <a:cubicBezTo>
                      <a:pt x="45" y="94"/>
                      <a:pt x="45" y="93"/>
                      <a:pt x="45" y="93"/>
                    </a:cubicBezTo>
                    <a:cubicBezTo>
                      <a:pt x="48" y="92"/>
                      <a:pt x="50" y="92"/>
                      <a:pt x="53" y="92"/>
                    </a:cubicBezTo>
                    <a:cubicBezTo>
                      <a:pt x="62" y="92"/>
                      <a:pt x="71" y="93"/>
                      <a:pt x="80" y="92"/>
                    </a:cubicBezTo>
                    <a:cubicBezTo>
                      <a:pt x="91" y="90"/>
                      <a:pt x="98" y="80"/>
                      <a:pt x="99" y="70"/>
                    </a:cubicBezTo>
                    <a:cubicBezTo>
                      <a:pt x="100" y="58"/>
                      <a:pt x="90" y="51"/>
                      <a:pt x="79" y="55"/>
                    </a:cubicBezTo>
                    <a:cubicBezTo>
                      <a:pt x="74" y="58"/>
                      <a:pt x="69" y="61"/>
                      <a:pt x="64" y="64"/>
                    </a:cubicBezTo>
                    <a:cubicBezTo>
                      <a:pt x="58" y="68"/>
                      <a:pt x="52" y="73"/>
                      <a:pt x="46" y="76"/>
                    </a:cubicBezTo>
                    <a:cubicBezTo>
                      <a:pt x="32" y="83"/>
                      <a:pt x="23" y="82"/>
                      <a:pt x="14" y="74"/>
                    </a:cubicBezTo>
                    <a:cubicBezTo>
                      <a:pt x="3" y="65"/>
                      <a:pt x="0" y="52"/>
                      <a:pt x="5" y="40"/>
                    </a:cubicBezTo>
                    <a:cubicBezTo>
                      <a:pt x="8" y="33"/>
                      <a:pt x="12" y="27"/>
                      <a:pt x="16" y="22"/>
                    </a:cubicBezTo>
                    <a:cubicBezTo>
                      <a:pt x="21" y="16"/>
                      <a:pt x="29" y="6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23"/>
              <p:cNvSpPr/>
              <p:nvPr/>
            </p:nvSpPr>
            <p:spPr bwMode="auto">
              <a:xfrm>
                <a:off x="5219700" y="4976813"/>
                <a:ext cx="239713" cy="280988"/>
              </a:xfrm>
              <a:custGeom>
                <a:avLst/>
                <a:gdLst>
                  <a:gd name="T0" fmla="*/ 95 w 95"/>
                  <a:gd name="T1" fmla="*/ 13 h 111"/>
                  <a:gd name="T2" fmla="*/ 87 w 95"/>
                  <a:gd name="T3" fmla="*/ 44 h 111"/>
                  <a:gd name="T4" fmla="*/ 84 w 95"/>
                  <a:gd name="T5" fmla="*/ 49 h 111"/>
                  <a:gd name="T6" fmla="*/ 81 w 95"/>
                  <a:gd name="T7" fmla="*/ 43 h 111"/>
                  <a:gd name="T8" fmla="*/ 76 w 95"/>
                  <a:gd name="T9" fmla="*/ 25 h 111"/>
                  <a:gd name="T10" fmla="*/ 56 w 95"/>
                  <a:gd name="T11" fmla="*/ 11 h 111"/>
                  <a:gd name="T12" fmla="*/ 39 w 95"/>
                  <a:gd name="T13" fmla="*/ 19 h 111"/>
                  <a:gd name="T14" fmla="*/ 44 w 95"/>
                  <a:gd name="T15" fmla="*/ 35 h 111"/>
                  <a:gd name="T16" fmla="*/ 58 w 95"/>
                  <a:gd name="T17" fmla="*/ 46 h 111"/>
                  <a:gd name="T18" fmla="*/ 76 w 95"/>
                  <a:gd name="T19" fmla="*/ 62 h 111"/>
                  <a:gd name="T20" fmla="*/ 58 w 95"/>
                  <a:gd name="T21" fmla="*/ 108 h 111"/>
                  <a:gd name="T22" fmla="*/ 19 w 95"/>
                  <a:gd name="T23" fmla="*/ 98 h 111"/>
                  <a:gd name="T24" fmla="*/ 5 w 95"/>
                  <a:gd name="T25" fmla="*/ 97 h 111"/>
                  <a:gd name="T26" fmla="*/ 0 w 95"/>
                  <a:gd name="T27" fmla="*/ 94 h 111"/>
                  <a:gd name="T28" fmla="*/ 7 w 95"/>
                  <a:gd name="T29" fmla="*/ 63 h 111"/>
                  <a:gd name="T30" fmla="*/ 11 w 95"/>
                  <a:gd name="T31" fmla="*/ 60 h 111"/>
                  <a:gd name="T32" fmla="*/ 14 w 95"/>
                  <a:gd name="T33" fmla="*/ 64 h 111"/>
                  <a:gd name="T34" fmla="*/ 18 w 95"/>
                  <a:gd name="T35" fmla="*/ 83 h 111"/>
                  <a:gd name="T36" fmla="*/ 45 w 95"/>
                  <a:gd name="T37" fmla="*/ 103 h 111"/>
                  <a:gd name="T38" fmla="*/ 60 w 95"/>
                  <a:gd name="T39" fmla="*/ 94 h 111"/>
                  <a:gd name="T40" fmla="*/ 56 w 95"/>
                  <a:gd name="T41" fmla="*/ 78 h 111"/>
                  <a:gd name="T42" fmla="*/ 43 w 95"/>
                  <a:gd name="T43" fmla="*/ 67 h 111"/>
                  <a:gd name="T44" fmla="*/ 31 w 95"/>
                  <a:gd name="T45" fmla="*/ 58 h 111"/>
                  <a:gd name="T46" fmla="*/ 21 w 95"/>
                  <a:gd name="T47" fmla="*/ 19 h 111"/>
                  <a:gd name="T48" fmla="*/ 61 w 95"/>
                  <a:gd name="T49" fmla="*/ 5 h 111"/>
                  <a:gd name="T50" fmla="*/ 66 w 95"/>
                  <a:gd name="T51" fmla="*/ 8 h 111"/>
                  <a:gd name="T52" fmla="*/ 95 w 95"/>
                  <a:gd name="T53" fmla="*/ 1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5" h="111">
                    <a:moveTo>
                      <a:pt x="95" y="13"/>
                    </a:moveTo>
                    <a:cubicBezTo>
                      <a:pt x="92" y="26"/>
                      <a:pt x="90" y="35"/>
                      <a:pt x="87" y="44"/>
                    </a:cubicBezTo>
                    <a:cubicBezTo>
                      <a:pt x="87" y="46"/>
                      <a:pt x="85" y="47"/>
                      <a:pt x="84" y="49"/>
                    </a:cubicBezTo>
                    <a:cubicBezTo>
                      <a:pt x="83" y="47"/>
                      <a:pt x="81" y="45"/>
                      <a:pt x="81" y="43"/>
                    </a:cubicBezTo>
                    <a:cubicBezTo>
                      <a:pt x="79" y="37"/>
                      <a:pt x="78" y="31"/>
                      <a:pt x="76" y="25"/>
                    </a:cubicBezTo>
                    <a:cubicBezTo>
                      <a:pt x="72" y="17"/>
                      <a:pt x="65" y="12"/>
                      <a:pt x="56" y="11"/>
                    </a:cubicBezTo>
                    <a:cubicBezTo>
                      <a:pt x="49" y="10"/>
                      <a:pt x="43" y="12"/>
                      <a:pt x="39" y="19"/>
                    </a:cubicBezTo>
                    <a:cubicBezTo>
                      <a:pt x="36" y="25"/>
                      <a:pt x="39" y="30"/>
                      <a:pt x="44" y="35"/>
                    </a:cubicBezTo>
                    <a:cubicBezTo>
                      <a:pt x="48" y="39"/>
                      <a:pt x="53" y="42"/>
                      <a:pt x="58" y="46"/>
                    </a:cubicBezTo>
                    <a:cubicBezTo>
                      <a:pt x="64" y="51"/>
                      <a:pt x="71" y="56"/>
                      <a:pt x="76" y="62"/>
                    </a:cubicBezTo>
                    <a:cubicBezTo>
                      <a:pt x="91" y="79"/>
                      <a:pt x="81" y="104"/>
                      <a:pt x="58" y="108"/>
                    </a:cubicBezTo>
                    <a:cubicBezTo>
                      <a:pt x="44" y="111"/>
                      <a:pt x="31" y="107"/>
                      <a:pt x="19" y="98"/>
                    </a:cubicBezTo>
                    <a:cubicBezTo>
                      <a:pt x="14" y="95"/>
                      <a:pt x="10" y="92"/>
                      <a:pt x="5" y="97"/>
                    </a:cubicBezTo>
                    <a:cubicBezTo>
                      <a:pt x="5" y="97"/>
                      <a:pt x="0" y="94"/>
                      <a:pt x="0" y="94"/>
                    </a:cubicBezTo>
                    <a:cubicBezTo>
                      <a:pt x="2" y="83"/>
                      <a:pt x="5" y="73"/>
                      <a:pt x="7" y="63"/>
                    </a:cubicBezTo>
                    <a:cubicBezTo>
                      <a:pt x="8" y="62"/>
                      <a:pt x="10" y="61"/>
                      <a:pt x="11" y="60"/>
                    </a:cubicBezTo>
                    <a:cubicBezTo>
                      <a:pt x="12" y="61"/>
                      <a:pt x="13" y="63"/>
                      <a:pt x="14" y="64"/>
                    </a:cubicBezTo>
                    <a:cubicBezTo>
                      <a:pt x="15" y="70"/>
                      <a:pt x="16" y="77"/>
                      <a:pt x="18" y="83"/>
                    </a:cubicBezTo>
                    <a:cubicBezTo>
                      <a:pt x="22" y="96"/>
                      <a:pt x="33" y="103"/>
                      <a:pt x="45" y="103"/>
                    </a:cubicBezTo>
                    <a:cubicBezTo>
                      <a:pt x="52" y="103"/>
                      <a:pt x="57" y="100"/>
                      <a:pt x="60" y="94"/>
                    </a:cubicBezTo>
                    <a:cubicBezTo>
                      <a:pt x="63" y="87"/>
                      <a:pt x="61" y="82"/>
                      <a:pt x="56" y="78"/>
                    </a:cubicBezTo>
                    <a:cubicBezTo>
                      <a:pt x="52" y="74"/>
                      <a:pt x="47" y="70"/>
                      <a:pt x="43" y="67"/>
                    </a:cubicBezTo>
                    <a:cubicBezTo>
                      <a:pt x="39" y="64"/>
                      <a:pt x="34" y="61"/>
                      <a:pt x="31" y="58"/>
                    </a:cubicBezTo>
                    <a:cubicBezTo>
                      <a:pt x="15" y="45"/>
                      <a:pt x="13" y="34"/>
                      <a:pt x="21" y="19"/>
                    </a:cubicBezTo>
                    <a:cubicBezTo>
                      <a:pt x="29" y="5"/>
                      <a:pt x="44" y="0"/>
                      <a:pt x="61" y="5"/>
                    </a:cubicBezTo>
                    <a:cubicBezTo>
                      <a:pt x="63" y="6"/>
                      <a:pt x="65" y="7"/>
                      <a:pt x="66" y="8"/>
                    </a:cubicBezTo>
                    <a:cubicBezTo>
                      <a:pt x="75" y="11"/>
                      <a:pt x="81" y="24"/>
                      <a:pt x="9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24"/>
              <p:cNvSpPr/>
              <p:nvPr/>
            </p:nvSpPr>
            <p:spPr bwMode="auto">
              <a:xfrm>
                <a:off x="4162425" y="4287838"/>
                <a:ext cx="319088" cy="311150"/>
              </a:xfrm>
              <a:custGeom>
                <a:avLst/>
                <a:gdLst>
                  <a:gd name="T0" fmla="*/ 126 w 126"/>
                  <a:gd name="T1" fmla="*/ 72 h 123"/>
                  <a:gd name="T2" fmla="*/ 100 w 126"/>
                  <a:gd name="T3" fmla="*/ 95 h 123"/>
                  <a:gd name="T4" fmla="*/ 97 w 126"/>
                  <a:gd name="T5" fmla="*/ 94 h 123"/>
                  <a:gd name="T6" fmla="*/ 98 w 126"/>
                  <a:gd name="T7" fmla="*/ 86 h 123"/>
                  <a:gd name="T8" fmla="*/ 97 w 126"/>
                  <a:gd name="T9" fmla="*/ 49 h 123"/>
                  <a:gd name="T10" fmla="*/ 90 w 126"/>
                  <a:gd name="T11" fmla="*/ 55 h 123"/>
                  <a:gd name="T12" fmla="*/ 41 w 126"/>
                  <a:gd name="T13" fmla="*/ 99 h 123"/>
                  <a:gd name="T14" fmla="*/ 38 w 126"/>
                  <a:gd name="T15" fmla="*/ 119 h 123"/>
                  <a:gd name="T16" fmla="*/ 39 w 126"/>
                  <a:gd name="T17" fmla="*/ 123 h 123"/>
                  <a:gd name="T18" fmla="*/ 0 w 126"/>
                  <a:gd name="T19" fmla="*/ 80 h 123"/>
                  <a:gd name="T20" fmla="*/ 5 w 126"/>
                  <a:gd name="T21" fmla="*/ 82 h 123"/>
                  <a:gd name="T22" fmla="*/ 23 w 126"/>
                  <a:gd name="T23" fmla="*/ 82 h 123"/>
                  <a:gd name="T24" fmla="*/ 80 w 126"/>
                  <a:gd name="T25" fmla="*/ 31 h 123"/>
                  <a:gd name="T26" fmla="*/ 45 w 126"/>
                  <a:gd name="T27" fmla="*/ 25 h 123"/>
                  <a:gd name="T28" fmla="*/ 36 w 126"/>
                  <a:gd name="T29" fmla="*/ 25 h 123"/>
                  <a:gd name="T30" fmla="*/ 36 w 126"/>
                  <a:gd name="T31" fmla="*/ 22 h 123"/>
                  <a:gd name="T32" fmla="*/ 62 w 126"/>
                  <a:gd name="T33" fmla="*/ 0 h 123"/>
                  <a:gd name="T34" fmla="*/ 94 w 126"/>
                  <a:gd name="T35" fmla="*/ 35 h 123"/>
                  <a:gd name="T36" fmla="*/ 126 w 126"/>
                  <a:gd name="T37" fmla="*/ 7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6" h="123">
                    <a:moveTo>
                      <a:pt x="126" y="72"/>
                    </a:moveTo>
                    <a:cubicBezTo>
                      <a:pt x="117" y="80"/>
                      <a:pt x="108" y="87"/>
                      <a:pt x="100" y="95"/>
                    </a:cubicBezTo>
                    <a:cubicBezTo>
                      <a:pt x="99" y="95"/>
                      <a:pt x="98" y="95"/>
                      <a:pt x="97" y="94"/>
                    </a:cubicBezTo>
                    <a:cubicBezTo>
                      <a:pt x="98" y="92"/>
                      <a:pt x="97" y="88"/>
                      <a:pt x="98" y="86"/>
                    </a:cubicBezTo>
                    <a:cubicBezTo>
                      <a:pt x="105" y="74"/>
                      <a:pt x="108" y="62"/>
                      <a:pt x="97" y="49"/>
                    </a:cubicBezTo>
                    <a:cubicBezTo>
                      <a:pt x="95" y="51"/>
                      <a:pt x="92" y="53"/>
                      <a:pt x="90" y="55"/>
                    </a:cubicBezTo>
                    <a:cubicBezTo>
                      <a:pt x="74" y="70"/>
                      <a:pt x="57" y="84"/>
                      <a:pt x="41" y="99"/>
                    </a:cubicBezTo>
                    <a:cubicBezTo>
                      <a:pt x="31" y="108"/>
                      <a:pt x="31" y="108"/>
                      <a:pt x="38" y="119"/>
                    </a:cubicBezTo>
                    <a:cubicBezTo>
                      <a:pt x="38" y="120"/>
                      <a:pt x="38" y="121"/>
                      <a:pt x="39" y="123"/>
                    </a:cubicBezTo>
                    <a:cubicBezTo>
                      <a:pt x="33" y="123"/>
                      <a:pt x="8" y="97"/>
                      <a:pt x="0" y="80"/>
                    </a:cubicBezTo>
                    <a:cubicBezTo>
                      <a:pt x="2" y="80"/>
                      <a:pt x="4" y="81"/>
                      <a:pt x="5" y="82"/>
                    </a:cubicBezTo>
                    <a:cubicBezTo>
                      <a:pt x="11" y="88"/>
                      <a:pt x="16" y="88"/>
                      <a:pt x="23" y="82"/>
                    </a:cubicBezTo>
                    <a:cubicBezTo>
                      <a:pt x="42" y="65"/>
                      <a:pt x="61" y="48"/>
                      <a:pt x="80" y="31"/>
                    </a:cubicBezTo>
                    <a:cubicBezTo>
                      <a:pt x="73" y="20"/>
                      <a:pt x="62" y="18"/>
                      <a:pt x="45" y="25"/>
                    </a:cubicBezTo>
                    <a:cubicBezTo>
                      <a:pt x="42" y="26"/>
                      <a:pt x="39" y="25"/>
                      <a:pt x="36" y="25"/>
                    </a:cubicBezTo>
                    <a:cubicBezTo>
                      <a:pt x="36" y="24"/>
                      <a:pt x="36" y="23"/>
                      <a:pt x="36" y="22"/>
                    </a:cubicBezTo>
                    <a:cubicBezTo>
                      <a:pt x="44" y="15"/>
                      <a:pt x="53" y="8"/>
                      <a:pt x="62" y="0"/>
                    </a:cubicBezTo>
                    <a:cubicBezTo>
                      <a:pt x="73" y="12"/>
                      <a:pt x="83" y="23"/>
                      <a:pt x="94" y="35"/>
                    </a:cubicBezTo>
                    <a:cubicBezTo>
                      <a:pt x="104" y="47"/>
                      <a:pt x="115" y="59"/>
                      <a:pt x="126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25"/>
              <p:cNvSpPr/>
              <p:nvPr/>
            </p:nvSpPr>
            <p:spPr bwMode="auto">
              <a:xfrm>
                <a:off x="5484813" y="5014913"/>
                <a:ext cx="252413" cy="282575"/>
              </a:xfrm>
              <a:custGeom>
                <a:avLst/>
                <a:gdLst>
                  <a:gd name="T0" fmla="*/ 39 w 100"/>
                  <a:gd name="T1" fmla="*/ 11 h 112"/>
                  <a:gd name="T2" fmla="*/ 16 w 100"/>
                  <a:gd name="T3" fmla="*/ 19 h 112"/>
                  <a:gd name="T4" fmla="*/ 0 w 100"/>
                  <a:gd name="T5" fmla="*/ 36 h 112"/>
                  <a:gd name="T6" fmla="*/ 4 w 100"/>
                  <a:gd name="T7" fmla="*/ 0 h 112"/>
                  <a:gd name="T8" fmla="*/ 100 w 100"/>
                  <a:gd name="T9" fmla="*/ 11 h 112"/>
                  <a:gd name="T10" fmla="*/ 97 w 100"/>
                  <a:gd name="T11" fmla="*/ 42 h 112"/>
                  <a:gd name="T12" fmla="*/ 94 w 100"/>
                  <a:gd name="T13" fmla="*/ 46 h 112"/>
                  <a:gd name="T14" fmla="*/ 90 w 100"/>
                  <a:gd name="T15" fmla="*/ 42 h 112"/>
                  <a:gd name="T16" fmla="*/ 84 w 100"/>
                  <a:gd name="T17" fmla="*/ 26 h 112"/>
                  <a:gd name="T18" fmla="*/ 63 w 100"/>
                  <a:gd name="T19" fmla="*/ 13 h 112"/>
                  <a:gd name="T20" fmla="*/ 56 w 100"/>
                  <a:gd name="T21" fmla="*/ 81 h 112"/>
                  <a:gd name="T22" fmla="*/ 55 w 100"/>
                  <a:gd name="T23" fmla="*/ 86 h 112"/>
                  <a:gd name="T24" fmla="*/ 67 w 100"/>
                  <a:gd name="T25" fmla="*/ 106 h 112"/>
                  <a:gd name="T26" fmla="*/ 69 w 100"/>
                  <a:gd name="T27" fmla="*/ 107 h 112"/>
                  <a:gd name="T28" fmla="*/ 12 w 100"/>
                  <a:gd name="T29" fmla="*/ 101 h 112"/>
                  <a:gd name="T30" fmla="*/ 13 w 100"/>
                  <a:gd name="T31" fmla="*/ 100 h 112"/>
                  <a:gd name="T32" fmla="*/ 31 w 100"/>
                  <a:gd name="T33" fmla="*/ 81 h 112"/>
                  <a:gd name="T34" fmla="*/ 38 w 100"/>
                  <a:gd name="T35" fmla="*/ 22 h 112"/>
                  <a:gd name="T36" fmla="*/ 39 w 100"/>
                  <a:gd name="T37" fmla="*/ 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112">
                    <a:moveTo>
                      <a:pt x="39" y="11"/>
                    </a:moveTo>
                    <a:cubicBezTo>
                      <a:pt x="29" y="9"/>
                      <a:pt x="22" y="13"/>
                      <a:pt x="16" y="19"/>
                    </a:cubicBezTo>
                    <a:cubicBezTo>
                      <a:pt x="10" y="23"/>
                      <a:pt x="11" y="34"/>
                      <a:pt x="0" y="36"/>
                    </a:cubicBezTo>
                    <a:cubicBezTo>
                      <a:pt x="1" y="23"/>
                      <a:pt x="3" y="12"/>
                      <a:pt x="4" y="0"/>
                    </a:cubicBezTo>
                    <a:cubicBezTo>
                      <a:pt x="36" y="3"/>
                      <a:pt x="67" y="7"/>
                      <a:pt x="100" y="11"/>
                    </a:cubicBezTo>
                    <a:cubicBezTo>
                      <a:pt x="99" y="22"/>
                      <a:pt x="98" y="32"/>
                      <a:pt x="97" y="42"/>
                    </a:cubicBezTo>
                    <a:cubicBezTo>
                      <a:pt x="97" y="44"/>
                      <a:pt x="95" y="45"/>
                      <a:pt x="94" y="46"/>
                    </a:cubicBezTo>
                    <a:cubicBezTo>
                      <a:pt x="92" y="45"/>
                      <a:pt x="90" y="44"/>
                      <a:pt x="90" y="42"/>
                    </a:cubicBezTo>
                    <a:cubicBezTo>
                      <a:pt x="87" y="37"/>
                      <a:pt x="86" y="31"/>
                      <a:pt x="84" y="26"/>
                    </a:cubicBezTo>
                    <a:cubicBezTo>
                      <a:pt x="80" y="18"/>
                      <a:pt x="73" y="14"/>
                      <a:pt x="63" y="13"/>
                    </a:cubicBezTo>
                    <a:cubicBezTo>
                      <a:pt x="61" y="36"/>
                      <a:pt x="58" y="58"/>
                      <a:pt x="56" y="81"/>
                    </a:cubicBezTo>
                    <a:cubicBezTo>
                      <a:pt x="56" y="82"/>
                      <a:pt x="56" y="84"/>
                      <a:pt x="55" y="86"/>
                    </a:cubicBezTo>
                    <a:cubicBezTo>
                      <a:pt x="53" y="100"/>
                      <a:pt x="53" y="100"/>
                      <a:pt x="67" y="106"/>
                    </a:cubicBezTo>
                    <a:cubicBezTo>
                      <a:pt x="68" y="106"/>
                      <a:pt x="68" y="107"/>
                      <a:pt x="69" y="107"/>
                    </a:cubicBezTo>
                    <a:cubicBezTo>
                      <a:pt x="64" y="112"/>
                      <a:pt x="16" y="106"/>
                      <a:pt x="12" y="101"/>
                    </a:cubicBezTo>
                    <a:cubicBezTo>
                      <a:pt x="12" y="100"/>
                      <a:pt x="12" y="100"/>
                      <a:pt x="13" y="100"/>
                    </a:cubicBezTo>
                    <a:cubicBezTo>
                      <a:pt x="30" y="98"/>
                      <a:pt x="29" y="98"/>
                      <a:pt x="31" y="81"/>
                    </a:cubicBezTo>
                    <a:cubicBezTo>
                      <a:pt x="33" y="61"/>
                      <a:pt x="36" y="42"/>
                      <a:pt x="38" y="22"/>
                    </a:cubicBezTo>
                    <a:cubicBezTo>
                      <a:pt x="38" y="18"/>
                      <a:pt x="38" y="15"/>
                      <a:pt x="3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26"/>
              <p:cNvSpPr/>
              <p:nvPr/>
            </p:nvSpPr>
            <p:spPr bwMode="auto">
              <a:xfrm>
                <a:off x="7454900" y="3878263"/>
                <a:ext cx="315913" cy="282575"/>
              </a:xfrm>
              <a:custGeom>
                <a:avLst/>
                <a:gdLst>
                  <a:gd name="T0" fmla="*/ 20 w 125"/>
                  <a:gd name="T1" fmla="*/ 58 h 112"/>
                  <a:gd name="T2" fmla="*/ 30 w 125"/>
                  <a:gd name="T3" fmla="*/ 93 h 112"/>
                  <a:gd name="T4" fmla="*/ 34 w 125"/>
                  <a:gd name="T5" fmla="*/ 101 h 112"/>
                  <a:gd name="T6" fmla="*/ 31 w 125"/>
                  <a:gd name="T7" fmla="*/ 103 h 112"/>
                  <a:gd name="T8" fmla="*/ 0 w 125"/>
                  <a:gd name="T9" fmla="*/ 88 h 112"/>
                  <a:gd name="T10" fmla="*/ 40 w 125"/>
                  <a:gd name="T11" fmla="*/ 0 h 112"/>
                  <a:gd name="T12" fmla="*/ 72 w 125"/>
                  <a:gd name="T13" fmla="*/ 14 h 112"/>
                  <a:gd name="T14" fmla="*/ 72 w 125"/>
                  <a:gd name="T15" fmla="*/ 17 h 112"/>
                  <a:gd name="T16" fmla="*/ 63 w 125"/>
                  <a:gd name="T17" fmla="*/ 19 h 112"/>
                  <a:gd name="T18" fmla="*/ 31 w 125"/>
                  <a:gd name="T19" fmla="*/ 36 h 112"/>
                  <a:gd name="T20" fmla="*/ 71 w 125"/>
                  <a:gd name="T21" fmla="*/ 54 h 112"/>
                  <a:gd name="T22" fmla="*/ 102 w 125"/>
                  <a:gd name="T23" fmla="*/ 68 h 112"/>
                  <a:gd name="T24" fmla="*/ 118 w 125"/>
                  <a:gd name="T25" fmla="*/ 63 h 112"/>
                  <a:gd name="T26" fmla="*/ 123 w 125"/>
                  <a:gd name="T27" fmla="*/ 59 h 112"/>
                  <a:gd name="T28" fmla="*/ 125 w 125"/>
                  <a:gd name="T29" fmla="*/ 61 h 112"/>
                  <a:gd name="T30" fmla="*/ 101 w 125"/>
                  <a:gd name="T31" fmla="*/ 112 h 112"/>
                  <a:gd name="T32" fmla="*/ 97 w 125"/>
                  <a:gd name="T33" fmla="*/ 111 h 112"/>
                  <a:gd name="T34" fmla="*/ 99 w 125"/>
                  <a:gd name="T35" fmla="*/ 103 h 112"/>
                  <a:gd name="T36" fmla="*/ 94 w 125"/>
                  <a:gd name="T37" fmla="*/ 92 h 112"/>
                  <a:gd name="T38" fmla="*/ 20 w 125"/>
                  <a:gd name="T39" fmla="*/ 5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112">
                    <a:moveTo>
                      <a:pt x="20" y="58"/>
                    </a:moveTo>
                    <a:cubicBezTo>
                      <a:pt x="14" y="73"/>
                      <a:pt x="20" y="84"/>
                      <a:pt x="30" y="93"/>
                    </a:cubicBezTo>
                    <a:cubicBezTo>
                      <a:pt x="32" y="95"/>
                      <a:pt x="33" y="99"/>
                      <a:pt x="34" y="101"/>
                    </a:cubicBezTo>
                    <a:cubicBezTo>
                      <a:pt x="33" y="102"/>
                      <a:pt x="32" y="102"/>
                      <a:pt x="31" y="103"/>
                    </a:cubicBezTo>
                    <a:cubicBezTo>
                      <a:pt x="21" y="98"/>
                      <a:pt x="11" y="93"/>
                      <a:pt x="0" y="88"/>
                    </a:cubicBezTo>
                    <a:cubicBezTo>
                      <a:pt x="13" y="59"/>
                      <a:pt x="26" y="30"/>
                      <a:pt x="40" y="0"/>
                    </a:cubicBezTo>
                    <a:cubicBezTo>
                      <a:pt x="51" y="5"/>
                      <a:pt x="61" y="10"/>
                      <a:pt x="72" y="14"/>
                    </a:cubicBezTo>
                    <a:cubicBezTo>
                      <a:pt x="72" y="15"/>
                      <a:pt x="72" y="16"/>
                      <a:pt x="72" y="17"/>
                    </a:cubicBezTo>
                    <a:cubicBezTo>
                      <a:pt x="69" y="18"/>
                      <a:pt x="66" y="19"/>
                      <a:pt x="63" y="19"/>
                    </a:cubicBezTo>
                    <a:cubicBezTo>
                      <a:pt x="46" y="18"/>
                      <a:pt x="38" y="22"/>
                      <a:pt x="31" y="36"/>
                    </a:cubicBezTo>
                    <a:cubicBezTo>
                      <a:pt x="44" y="42"/>
                      <a:pt x="58" y="48"/>
                      <a:pt x="71" y="54"/>
                    </a:cubicBezTo>
                    <a:cubicBezTo>
                      <a:pt x="81" y="59"/>
                      <a:pt x="92" y="63"/>
                      <a:pt x="102" y="68"/>
                    </a:cubicBezTo>
                    <a:cubicBezTo>
                      <a:pt x="109" y="72"/>
                      <a:pt x="114" y="70"/>
                      <a:pt x="118" y="63"/>
                    </a:cubicBezTo>
                    <a:cubicBezTo>
                      <a:pt x="119" y="62"/>
                      <a:pt x="121" y="60"/>
                      <a:pt x="123" y="59"/>
                    </a:cubicBezTo>
                    <a:cubicBezTo>
                      <a:pt x="123" y="60"/>
                      <a:pt x="124" y="60"/>
                      <a:pt x="125" y="61"/>
                    </a:cubicBezTo>
                    <a:cubicBezTo>
                      <a:pt x="117" y="78"/>
                      <a:pt x="109" y="95"/>
                      <a:pt x="101" y="112"/>
                    </a:cubicBezTo>
                    <a:cubicBezTo>
                      <a:pt x="101" y="112"/>
                      <a:pt x="98" y="112"/>
                      <a:pt x="97" y="111"/>
                    </a:cubicBezTo>
                    <a:cubicBezTo>
                      <a:pt x="98" y="108"/>
                      <a:pt x="100" y="105"/>
                      <a:pt x="99" y="103"/>
                    </a:cubicBezTo>
                    <a:cubicBezTo>
                      <a:pt x="99" y="99"/>
                      <a:pt x="97" y="93"/>
                      <a:pt x="94" y="92"/>
                    </a:cubicBezTo>
                    <a:cubicBezTo>
                      <a:pt x="70" y="80"/>
                      <a:pt x="46" y="69"/>
                      <a:pt x="2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27"/>
              <p:cNvSpPr/>
              <p:nvPr/>
            </p:nvSpPr>
            <p:spPr bwMode="auto">
              <a:xfrm>
                <a:off x="7308850" y="2306638"/>
                <a:ext cx="269875" cy="209550"/>
              </a:xfrm>
              <a:custGeom>
                <a:avLst/>
                <a:gdLst>
                  <a:gd name="T0" fmla="*/ 91 w 107"/>
                  <a:gd name="T1" fmla="*/ 26 h 83"/>
                  <a:gd name="T2" fmla="*/ 69 w 107"/>
                  <a:gd name="T3" fmla="*/ 11 h 83"/>
                  <a:gd name="T4" fmla="*/ 64 w 107"/>
                  <a:gd name="T5" fmla="*/ 3 h 83"/>
                  <a:gd name="T6" fmla="*/ 73 w 107"/>
                  <a:gd name="T7" fmla="*/ 4 h 83"/>
                  <a:gd name="T8" fmla="*/ 101 w 107"/>
                  <a:gd name="T9" fmla="*/ 24 h 83"/>
                  <a:gd name="T10" fmla="*/ 105 w 107"/>
                  <a:gd name="T11" fmla="*/ 33 h 83"/>
                  <a:gd name="T12" fmla="*/ 97 w 107"/>
                  <a:gd name="T13" fmla="*/ 41 h 83"/>
                  <a:gd name="T14" fmla="*/ 79 w 107"/>
                  <a:gd name="T15" fmla="*/ 34 h 83"/>
                  <a:gd name="T16" fmla="*/ 84 w 107"/>
                  <a:gd name="T17" fmla="*/ 53 h 83"/>
                  <a:gd name="T18" fmla="*/ 94 w 107"/>
                  <a:gd name="T19" fmla="*/ 63 h 83"/>
                  <a:gd name="T20" fmla="*/ 89 w 107"/>
                  <a:gd name="T21" fmla="*/ 79 h 83"/>
                  <a:gd name="T22" fmla="*/ 77 w 107"/>
                  <a:gd name="T23" fmla="*/ 74 h 83"/>
                  <a:gd name="T24" fmla="*/ 72 w 107"/>
                  <a:gd name="T25" fmla="*/ 67 h 83"/>
                  <a:gd name="T26" fmla="*/ 58 w 107"/>
                  <a:gd name="T27" fmla="*/ 62 h 83"/>
                  <a:gd name="T28" fmla="*/ 25 w 107"/>
                  <a:gd name="T29" fmla="*/ 65 h 83"/>
                  <a:gd name="T30" fmla="*/ 12 w 107"/>
                  <a:gd name="T31" fmla="*/ 59 h 83"/>
                  <a:gd name="T32" fmla="*/ 1 w 107"/>
                  <a:gd name="T33" fmla="*/ 22 h 83"/>
                  <a:gd name="T34" fmla="*/ 4 w 107"/>
                  <a:gd name="T35" fmla="*/ 16 h 83"/>
                  <a:gd name="T36" fmla="*/ 11 w 107"/>
                  <a:gd name="T37" fmla="*/ 35 h 83"/>
                  <a:gd name="T38" fmla="*/ 35 w 107"/>
                  <a:gd name="T39" fmla="*/ 50 h 83"/>
                  <a:gd name="T40" fmla="*/ 50 w 107"/>
                  <a:gd name="T41" fmla="*/ 47 h 83"/>
                  <a:gd name="T42" fmla="*/ 51 w 107"/>
                  <a:gd name="T43" fmla="*/ 44 h 83"/>
                  <a:gd name="T44" fmla="*/ 34 w 107"/>
                  <a:gd name="T45" fmla="*/ 30 h 83"/>
                  <a:gd name="T46" fmla="*/ 38 w 107"/>
                  <a:gd name="T47" fmla="*/ 0 h 83"/>
                  <a:gd name="T48" fmla="*/ 64 w 107"/>
                  <a:gd name="T49" fmla="*/ 33 h 83"/>
                  <a:gd name="T50" fmla="*/ 90 w 107"/>
                  <a:gd name="T51" fmla="*/ 28 h 83"/>
                  <a:gd name="T52" fmla="*/ 91 w 107"/>
                  <a:gd name="T53" fmla="*/ 2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" h="83">
                    <a:moveTo>
                      <a:pt x="91" y="26"/>
                    </a:moveTo>
                    <a:cubicBezTo>
                      <a:pt x="84" y="21"/>
                      <a:pt x="76" y="16"/>
                      <a:pt x="69" y="11"/>
                    </a:cubicBezTo>
                    <a:cubicBezTo>
                      <a:pt x="67" y="9"/>
                      <a:pt x="66" y="6"/>
                      <a:pt x="64" y="3"/>
                    </a:cubicBezTo>
                    <a:cubicBezTo>
                      <a:pt x="67" y="4"/>
                      <a:pt x="71" y="3"/>
                      <a:pt x="73" y="4"/>
                    </a:cubicBezTo>
                    <a:cubicBezTo>
                      <a:pt x="83" y="10"/>
                      <a:pt x="92" y="17"/>
                      <a:pt x="101" y="24"/>
                    </a:cubicBezTo>
                    <a:cubicBezTo>
                      <a:pt x="103" y="26"/>
                      <a:pt x="105" y="30"/>
                      <a:pt x="105" y="33"/>
                    </a:cubicBezTo>
                    <a:cubicBezTo>
                      <a:pt x="107" y="39"/>
                      <a:pt x="103" y="43"/>
                      <a:pt x="97" y="41"/>
                    </a:cubicBezTo>
                    <a:cubicBezTo>
                      <a:pt x="91" y="39"/>
                      <a:pt x="85" y="37"/>
                      <a:pt x="79" y="34"/>
                    </a:cubicBezTo>
                    <a:cubicBezTo>
                      <a:pt x="75" y="43"/>
                      <a:pt x="79" y="48"/>
                      <a:pt x="84" y="53"/>
                    </a:cubicBezTo>
                    <a:cubicBezTo>
                      <a:pt x="88" y="56"/>
                      <a:pt x="92" y="59"/>
                      <a:pt x="94" y="63"/>
                    </a:cubicBezTo>
                    <a:cubicBezTo>
                      <a:pt x="97" y="69"/>
                      <a:pt x="94" y="75"/>
                      <a:pt x="89" y="79"/>
                    </a:cubicBezTo>
                    <a:cubicBezTo>
                      <a:pt x="83" y="83"/>
                      <a:pt x="80" y="77"/>
                      <a:pt x="77" y="74"/>
                    </a:cubicBezTo>
                    <a:cubicBezTo>
                      <a:pt x="76" y="72"/>
                      <a:pt x="74" y="69"/>
                      <a:pt x="72" y="67"/>
                    </a:cubicBezTo>
                    <a:cubicBezTo>
                      <a:pt x="69" y="61"/>
                      <a:pt x="64" y="61"/>
                      <a:pt x="58" y="62"/>
                    </a:cubicBezTo>
                    <a:cubicBezTo>
                      <a:pt x="47" y="64"/>
                      <a:pt x="36" y="65"/>
                      <a:pt x="25" y="65"/>
                    </a:cubicBezTo>
                    <a:cubicBezTo>
                      <a:pt x="21" y="65"/>
                      <a:pt x="15" y="63"/>
                      <a:pt x="12" y="59"/>
                    </a:cubicBezTo>
                    <a:cubicBezTo>
                      <a:pt x="3" y="49"/>
                      <a:pt x="1" y="36"/>
                      <a:pt x="1" y="22"/>
                    </a:cubicBezTo>
                    <a:cubicBezTo>
                      <a:pt x="0" y="21"/>
                      <a:pt x="2" y="20"/>
                      <a:pt x="4" y="16"/>
                    </a:cubicBezTo>
                    <a:cubicBezTo>
                      <a:pt x="7" y="24"/>
                      <a:pt x="9" y="29"/>
                      <a:pt x="11" y="35"/>
                    </a:cubicBezTo>
                    <a:cubicBezTo>
                      <a:pt x="16" y="49"/>
                      <a:pt x="19" y="52"/>
                      <a:pt x="35" y="50"/>
                    </a:cubicBezTo>
                    <a:cubicBezTo>
                      <a:pt x="40" y="50"/>
                      <a:pt x="45" y="48"/>
                      <a:pt x="50" y="47"/>
                    </a:cubicBezTo>
                    <a:cubicBezTo>
                      <a:pt x="50" y="46"/>
                      <a:pt x="50" y="45"/>
                      <a:pt x="51" y="44"/>
                    </a:cubicBezTo>
                    <a:cubicBezTo>
                      <a:pt x="45" y="40"/>
                      <a:pt x="39" y="35"/>
                      <a:pt x="34" y="30"/>
                    </a:cubicBezTo>
                    <a:cubicBezTo>
                      <a:pt x="24" y="20"/>
                      <a:pt x="25" y="8"/>
                      <a:pt x="38" y="0"/>
                    </a:cubicBezTo>
                    <a:cubicBezTo>
                      <a:pt x="44" y="13"/>
                      <a:pt x="50" y="25"/>
                      <a:pt x="64" y="33"/>
                    </a:cubicBezTo>
                    <a:cubicBezTo>
                      <a:pt x="69" y="13"/>
                      <a:pt x="81" y="29"/>
                      <a:pt x="90" y="28"/>
                    </a:cubicBezTo>
                    <a:cubicBezTo>
                      <a:pt x="90" y="27"/>
                      <a:pt x="91" y="27"/>
                      <a:pt x="9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28"/>
              <p:cNvSpPr/>
              <p:nvPr/>
            </p:nvSpPr>
            <p:spPr bwMode="auto">
              <a:xfrm>
                <a:off x="3978275" y="4043363"/>
                <a:ext cx="325438" cy="315913"/>
              </a:xfrm>
              <a:custGeom>
                <a:avLst/>
                <a:gdLst>
                  <a:gd name="T0" fmla="*/ 111 w 129"/>
                  <a:gd name="T1" fmla="*/ 60 h 125"/>
                  <a:gd name="T2" fmla="*/ 129 w 129"/>
                  <a:gd name="T3" fmla="*/ 92 h 125"/>
                  <a:gd name="T4" fmla="*/ 127 w 129"/>
                  <a:gd name="T5" fmla="*/ 93 h 125"/>
                  <a:gd name="T6" fmla="*/ 122 w 129"/>
                  <a:gd name="T7" fmla="*/ 91 h 125"/>
                  <a:gd name="T8" fmla="*/ 104 w 129"/>
                  <a:gd name="T9" fmla="*/ 90 h 125"/>
                  <a:gd name="T10" fmla="*/ 63 w 129"/>
                  <a:gd name="T11" fmla="*/ 114 h 125"/>
                  <a:gd name="T12" fmla="*/ 17 w 129"/>
                  <a:gd name="T13" fmla="*/ 104 h 125"/>
                  <a:gd name="T14" fmla="*/ 11 w 129"/>
                  <a:gd name="T15" fmla="*/ 92 h 125"/>
                  <a:gd name="T16" fmla="*/ 25 w 129"/>
                  <a:gd name="T17" fmla="*/ 46 h 125"/>
                  <a:gd name="T18" fmla="*/ 68 w 129"/>
                  <a:gd name="T19" fmla="*/ 22 h 125"/>
                  <a:gd name="T20" fmla="*/ 74 w 129"/>
                  <a:gd name="T21" fmla="*/ 6 h 125"/>
                  <a:gd name="T22" fmla="*/ 74 w 129"/>
                  <a:gd name="T23" fmla="*/ 1 h 125"/>
                  <a:gd name="T24" fmla="*/ 77 w 129"/>
                  <a:gd name="T25" fmla="*/ 0 h 125"/>
                  <a:gd name="T26" fmla="*/ 103 w 129"/>
                  <a:gd name="T27" fmla="*/ 47 h 125"/>
                  <a:gd name="T28" fmla="*/ 97 w 129"/>
                  <a:gd name="T29" fmla="*/ 46 h 125"/>
                  <a:gd name="T30" fmla="*/ 76 w 129"/>
                  <a:gd name="T31" fmla="*/ 43 h 125"/>
                  <a:gd name="T32" fmla="*/ 31 w 129"/>
                  <a:gd name="T33" fmla="*/ 69 h 125"/>
                  <a:gd name="T34" fmla="*/ 21 w 129"/>
                  <a:gd name="T35" fmla="*/ 100 h 125"/>
                  <a:gd name="T36" fmla="*/ 53 w 129"/>
                  <a:gd name="T37" fmla="*/ 111 h 125"/>
                  <a:gd name="T38" fmla="*/ 104 w 129"/>
                  <a:gd name="T39" fmla="*/ 82 h 125"/>
                  <a:gd name="T40" fmla="*/ 108 w 129"/>
                  <a:gd name="T41" fmla="*/ 68 h 125"/>
                  <a:gd name="T42" fmla="*/ 108 w 129"/>
                  <a:gd name="T43" fmla="*/ 61 h 125"/>
                  <a:gd name="T44" fmla="*/ 111 w 129"/>
                  <a:gd name="T45" fmla="*/ 6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9" h="125">
                    <a:moveTo>
                      <a:pt x="111" y="60"/>
                    </a:moveTo>
                    <a:cubicBezTo>
                      <a:pt x="117" y="70"/>
                      <a:pt x="123" y="81"/>
                      <a:pt x="129" y="92"/>
                    </a:cubicBezTo>
                    <a:cubicBezTo>
                      <a:pt x="128" y="92"/>
                      <a:pt x="128" y="93"/>
                      <a:pt x="127" y="93"/>
                    </a:cubicBezTo>
                    <a:cubicBezTo>
                      <a:pt x="126" y="93"/>
                      <a:pt x="123" y="93"/>
                      <a:pt x="122" y="91"/>
                    </a:cubicBezTo>
                    <a:cubicBezTo>
                      <a:pt x="116" y="85"/>
                      <a:pt x="111" y="86"/>
                      <a:pt x="104" y="90"/>
                    </a:cubicBezTo>
                    <a:cubicBezTo>
                      <a:pt x="90" y="98"/>
                      <a:pt x="77" y="106"/>
                      <a:pt x="63" y="114"/>
                    </a:cubicBezTo>
                    <a:cubicBezTo>
                      <a:pt x="44" y="125"/>
                      <a:pt x="30" y="122"/>
                      <a:pt x="17" y="104"/>
                    </a:cubicBezTo>
                    <a:cubicBezTo>
                      <a:pt x="15" y="100"/>
                      <a:pt x="12" y="96"/>
                      <a:pt x="11" y="92"/>
                    </a:cubicBezTo>
                    <a:cubicBezTo>
                      <a:pt x="0" y="70"/>
                      <a:pt x="4" y="58"/>
                      <a:pt x="25" y="46"/>
                    </a:cubicBezTo>
                    <a:cubicBezTo>
                      <a:pt x="39" y="38"/>
                      <a:pt x="54" y="30"/>
                      <a:pt x="68" y="22"/>
                    </a:cubicBezTo>
                    <a:cubicBezTo>
                      <a:pt x="75" y="18"/>
                      <a:pt x="78" y="14"/>
                      <a:pt x="74" y="6"/>
                    </a:cubicBezTo>
                    <a:cubicBezTo>
                      <a:pt x="73" y="5"/>
                      <a:pt x="74" y="3"/>
                      <a:pt x="74" y="1"/>
                    </a:cubicBezTo>
                    <a:cubicBezTo>
                      <a:pt x="75" y="1"/>
                      <a:pt x="76" y="1"/>
                      <a:pt x="77" y="0"/>
                    </a:cubicBezTo>
                    <a:cubicBezTo>
                      <a:pt x="85" y="15"/>
                      <a:pt x="94" y="30"/>
                      <a:pt x="103" y="47"/>
                    </a:cubicBezTo>
                    <a:cubicBezTo>
                      <a:pt x="99" y="46"/>
                      <a:pt x="97" y="47"/>
                      <a:pt x="97" y="46"/>
                    </a:cubicBezTo>
                    <a:cubicBezTo>
                      <a:pt x="91" y="36"/>
                      <a:pt x="84" y="38"/>
                      <a:pt x="76" y="43"/>
                    </a:cubicBezTo>
                    <a:cubicBezTo>
                      <a:pt x="61" y="52"/>
                      <a:pt x="46" y="60"/>
                      <a:pt x="31" y="69"/>
                    </a:cubicBezTo>
                    <a:cubicBezTo>
                      <a:pt x="17" y="77"/>
                      <a:pt x="14" y="87"/>
                      <a:pt x="21" y="100"/>
                    </a:cubicBezTo>
                    <a:cubicBezTo>
                      <a:pt x="28" y="114"/>
                      <a:pt x="40" y="118"/>
                      <a:pt x="53" y="111"/>
                    </a:cubicBezTo>
                    <a:cubicBezTo>
                      <a:pt x="71" y="102"/>
                      <a:pt x="87" y="92"/>
                      <a:pt x="104" y="82"/>
                    </a:cubicBezTo>
                    <a:cubicBezTo>
                      <a:pt x="110" y="79"/>
                      <a:pt x="109" y="74"/>
                      <a:pt x="108" y="68"/>
                    </a:cubicBezTo>
                    <a:cubicBezTo>
                      <a:pt x="108" y="66"/>
                      <a:pt x="108" y="63"/>
                      <a:pt x="108" y="61"/>
                    </a:cubicBezTo>
                    <a:cubicBezTo>
                      <a:pt x="109" y="60"/>
                      <a:pt x="110" y="60"/>
                      <a:pt x="11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29"/>
              <p:cNvSpPr/>
              <p:nvPr/>
            </p:nvSpPr>
            <p:spPr bwMode="auto">
              <a:xfrm>
                <a:off x="7570788" y="3622675"/>
                <a:ext cx="304800" cy="268288"/>
              </a:xfrm>
              <a:custGeom>
                <a:avLst/>
                <a:gdLst>
                  <a:gd name="T0" fmla="*/ 120 w 120"/>
                  <a:gd name="T1" fmla="*/ 53 h 106"/>
                  <a:gd name="T2" fmla="*/ 104 w 120"/>
                  <a:gd name="T3" fmla="*/ 106 h 106"/>
                  <a:gd name="T4" fmla="*/ 101 w 120"/>
                  <a:gd name="T5" fmla="*/ 106 h 106"/>
                  <a:gd name="T6" fmla="*/ 100 w 120"/>
                  <a:gd name="T7" fmla="*/ 101 h 106"/>
                  <a:gd name="T8" fmla="*/ 90 w 120"/>
                  <a:gd name="T9" fmla="*/ 84 h 106"/>
                  <a:gd name="T10" fmla="*/ 30 w 120"/>
                  <a:gd name="T11" fmla="*/ 85 h 106"/>
                  <a:gd name="T12" fmla="*/ 0 w 120"/>
                  <a:gd name="T13" fmla="*/ 94 h 106"/>
                  <a:gd name="T14" fmla="*/ 14 w 120"/>
                  <a:gd name="T15" fmla="*/ 49 h 106"/>
                  <a:gd name="T16" fmla="*/ 17 w 120"/>
                  <a:gd name="T17" fmla="*/ 49 h 106"/>
                  <a:gd name="T18" fmla="*/ 18 w 120"/>
                  <a:gd name="T19" fmla="*/ 55 h 106"/>
                  <a:gd name="T20" fmla="*/ 25 w 120"/>
                  <a:gd name="T21" fmla="*/ 62 h 106"/>
                  <a:gd name="T22" fmla="*/ 64 w 120"/>
                  <a:gd name="T23" fmla="*/ 56 h 106"/>
                  <a:gd name="T24" fmla="*/ 38 w 120"/>
                  <a:gd name="T25" fmla="*/ 31 h 106"/>
                  <a:gd name="T26" fmla="*/ 24 w 120"/>
                  <a:gd name="T27" fmla="*/ 34 h 106"/>
                  <a:gd name="T28" fmla="*/ 20 w 120"/>
                  <a:gd name="T29" fmla="*/ 38 h 106"/>
                  <a:gd name="T30" fmla="*/ 29 w 120"/>
                  <a:gd name="T31" fmla="*/ 0 h 106"/>
                  <a:gd name="T32" fmla="*/ 33 w 120"/>
                  <a:gd name="T33" fmla="*/ 5 h 106"/>
                  <a:gd name="T34" fmla="*/ 42 w 120"/>
                  <a:gd name="T35" fmla="*/ 25 h 106"/>
                  <a:gd name="T36" fmla="*/ 58 w 120"/>
                  <a:gd name="T37" fmla="*/ 40 h 106"/>
                  <a:gd name="T38" fmla="*/ 98 w 120"/>
                  <a:gd name="T39" fmla="*/ 63 h 106"/>
                  <a:gd name="T40" fmla="*/ 114 w 120"/>
                  <a:gd name="T41" fmla="*/ 56 h 106"/>
                  <a:gd name="T42" fmla="*/ 118 w 120"/>
                  <a:gd name="T43" fmla="*/ 51 h 106"/>
                  <a:gd name="T44" fmla="*/ 120 w 120"/>
                  <a:gd name="T45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0" h="106">
                    <a:moveTo>
                      <a:pt x="120" y="53"/>
                    </a:moveTo>
                    <a:cubicBezTo>
                      <a:pt x="115" y="71"/>
                      <a:pt x="109" y="88"/>
                      <a:pt x="104" y="106"/>
                    </a:cubicBezTo>
                    <a:cubicBezTo>
                      <a:pt x="103" y="106"/>
                      <a:pt x="102" y="106"/>
                      <a:pt x="101" y="106"/>
                    </a:cubicBezTo>
                    <a:cubicBezTo>
                      <a:pt x="101" y="104"/>
                      <a:pt x="100" y="102"/>
                      <a:pt x="100" y="101"/>
                    </a:cubicBezTo>
                    <a:cubicBezTo>
                      <a:pt x="102" y="89"/>
                      <a:pt x="100" y="89"/>
                      <a:pt x="90" y="84"/>
                    </a:cubicBezTo>
                    <a:cubicBezTo>
                      <a:pt x="70" y="75"/>
                      <a:pt x="50" y="81"/>
                      <a:pt x="30" y="85"/>
                    </a:cubicBezTo>
                    <a:cubicBezTo>
                      <a:pt x="20" y="86"/>
                      <a:pt x="11" y="91"/>
                      <a:pt x="0" y="94"/>
                    </a:cubicBezTo>
                    <a:cubicBezTo>
                      <a:pt x="5" y="80"/>
                      <a:pt x="9" y="64"/>
                      <a:pt x="14" y="49"/>
                    </a:cubicBezTo>
                    <a:cubicBezTo>
                      <a:pt x="15" y="49"/>
                      <a:pt x="16" y="49"/>
                      <a:pt x="17" y="49"/>
                    </a:cubicBezTo>
                    <a:cubicBezTo>
                      <a:pt x="17" y="51"/>
                      <a:pt x="18" y="53"/>
                      <a:pt x="18" y="55"/>
                    </a:cubicBezTo>
                    <a:cubicBezTo>
                      <a:pt x="17" y="61"/>
                      <a:pt x="20" y="63"/>
                      <a:pt x="25" y="62"/>
                    </a:cubicBezTo>
                    <a:cubicBezTo>
                      <a:pt x="37" y="60"/>
                      <a:pt x="49" y="58"/>
                      <a:pt x="64" y="56"/>
                    </a:cubicBezTo>
                    <a:cubicBezTo>
                      <a:pt x="54" y="47"/>
                      <a:pt x="46" y="39"/>
                      <a:pt x="38" y="31"/>
                    </a:cubicBezTo>
                    <a:cubicBezTo>
                      <a:pt x="32" y="26"/>
                      <a:pt x="27" y="28"/>
                      <a:pt x="24" y="34"/>
                    </a:cubicBezTo>
                    <a:cubicBezTo>
                      <a:pt x="23" y="36"/>
                      <a:pt x="22" y="37"/>
                      <a:pt x="20" y="38"/>
                    </a:cubicBezTo>
                    <a:cubicBezTo>
                      <a:pt x="20" y="25"/>
                      <a:pt x="25" y="14"/>
                      <a:pt x="29" y="0"/>
                    </a:cubicBezTo>
                    <a:cubicBezTo>
                      <a:pt x="31" y="3"/>
                      <a:pt x="33" y="4"/>
                      <a:pt x="33" y="5"/>
                    </a:cubicBezTo>
                    <a:cubicBezTo>
                      <a:pt x="31" y="14"/>
                      <a:pt x="36" y="20"/>
                      <a:pt x="42" y="25"/>
                    </a:cubicBezTo>
                    <a:cubicBezTo>
                      <a:pt x="47" y="30"/>
                      <a:pt x="53" y="34"/>
                      <a:pt x="58" y="40"/>
                    </a:cubicBezTo>
                    <a:cubicBezTo>
                      <a:pt x="68" y="52"/>
                      <a:pt x="82" y="59"/>
                      <a:pt x="98" y="63"/>
                    </a:cubicBezTo>
                    <a:cubicBezTo>
                      <a:pt x="106" y="65"/>
                      <a:pt x="110" y="63"/>
                      <a:pt x="114" y="56"/>
                    </a:cubicBezTo>
                    <a:cubicBezTo>
                      <a:pt x="114" y="54"/>
                      <a:pt x="116" y="53"/>
                      <a:pt x="118" y="51"/>
                    </a:cubicBezTo>
                    <a:cubicBezTo>
                      <a:pt x="118" y="52"/>
                      <a:pt x="119" y="52"/>
                      <a:pt x="12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30"/>
              <p:cNvSpPr/>
              <p:nvPr/>
            </p:nvSpPr>
            <p:spPr bwMode="auto">
              <a:xfrm>
                <a:off x="5970588" y="5003800"/>
                <a:ext cx="263525" cy="280988"/>
              </a:xfrm>
              <a:custGeom>
                <a:avLst/>
                <a:gdLst>
                  <a:gd name="T0" fmla="*/ 104 w 104"/>
                  <a:gd name="T1" fmla="*/ 0 h 111"/>
                  <a:gd name="T2" fmla="*/ 104 w 104"/>
                  <a:gd name="T3" fmla="*/ 4 h 111"/>
                  <a:gd name="T4" fmla="*/ 94 w 104"/>
                  <a:gd name="T5" fmla="*/ 31 h 111"/>
                  <a:gd name="T6" fmla="*/ 100 w 104"/>
                  <a:gd name="T7" fmla="*/ 70 h 111"/>
                  <a:gd name="T8" fmla="*/ 73 w 104"/>
                  <a:gd name="T9" fmla="*/ 108 h 111"/>
                  <a:gd name="T10" fmla="*/ 57 w 104"/>
                  <a:gd name="T11" fmla="*/ 110 h 111"/>
                  <a:gd name="T12" fmla="*/ 24 w 104"/>
                  <a:gd name="T13" fmla="*/ 81 h 111"/>
                  <a:gd name="T14" fmla="*/ 16 w 104"/>
                  <a:gd name="T15" fmla="*/ 30 h 111"/>
                  <a:gd name="T16" fmla="*/ 6 w 104"/>
                  <a:gd name="T17" fmla="*/ 20 h 111"/>
                  <a:gd name="T18" fmla="*/ 0 w 104"/>
                  <a:gd name="T19" fmla="*/ 17 h 111"/>
                  <a:gd name="T20" fmla="*/ 51 w 104"/>
                  <a:gd name="T21" fmla="*/ 8 h 111"/>
                  <a:gd name="T22" fmla="*/ 52 w 104"/>
                  <a:gd name="T23" fmla="*/ 11 h 111"/>
                  <a:gd name="T24" fmla="*/ 46 w 104"/>
                  <a:gd name="T25" fmla="*/ 14 h 111"/>
                  <a:gd name="T26" fmla="*/ 39 w 104"/>
                  <a:gd name="T27" fmla="*/ 27 h 111"/>
                  <a:gd name="T28" fmla="*/ 47 w 104"/>
                  <a:gd name="T29" fmla="*/ 82 h 111"/>
                  <a:gd name="T30" fmla="*/ 71 w 104"/>
                  <a:gd name="T31" fmla="*/ 104 h 111"/>
                  <a:gd name="T32" fmla="*/ 94 w 104"/>
                  <a:gd name="T33" fmla="*/ 78 h 111"/>
                  <a:gd name="T34" fmla="*/ 86 w 104"/>
                  <a:gd name="T35" fmla="*/ 19 h 111"/>
                  <a:gd name="T36" fmla="*/ 76 w 104"/>
                  <a:gd name="T37" fmla="*/ 11 h 111"/>
                  <a:gd name="T38" fmla="*/ 67 w 104"/>
                  <a:gd name="T39" fmla="*/ 9 h 111"/>
                  <a:gd name="T40" fmla="*/ 67 w 104"/>
                  <a:gd name="T41" fmla="*/ 6 h 111"/>
                  <a:gd name="T42" fmla="*/ 104 w 104"/>
                  <a:gd name="T4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111">
                    <a:moveTo>
                      <a:pt x="104" y="0"/>
                    </a:moveTo>
                    <a:cubicBezTo>
                      <a:pt x="104" y="3"/>
                      <a:pt x="104" y="4"/>
                      <a:pt x="104" y="4"/>
                    </a:cubicBezTo>
                    <a:cubicBezTo>
                      <a:pt x="91" y="9"/>
                      <a:pt x="92" y="19"/>
                      <a:pt x="94" y="31"/>
                    </a:cubicBezTo>
                    <a:cubicBezTo>
                      <a:pt x="97" y="43"/>
                      <a:pt x="98" y="57"/>
                      <a:pt x="100" y="70"/>
                    </a:cubicBezTo>
                    <a:cubicBezTo>
                      <a:pt x="103" y="91"/>
                      <a:pt x="95" y="104"/>
                      <a:pt x="73" y="108"/>
                    </a:cubicBezTo>
                    <a:cubicBezTo>
                      <a:pt x="68" y="110"/>
                      <a:pt x="63" y="110"/>
                      <a:pt x="57" y="110"/>
                    </a:cubicBezTo>
                    <a:cubicBezTo>
                      <a:pt x="35" y="111"/>
                      <a:pt x="26" y="103"/>
                      <a:pt x="24" y="81"/>
                    </a:cubicBezTo>
                    <a:cubicBezTo>
                      <a:pt x="21" y="64"/>
                      <a:pt x="19" y="47"/>
                      <a:pt x="16" y="30"/>
                    </a:cubicBezTo>
                    <a:cubicBezTo>
                      <a:pt x="16" y="23"/>
                      <a:pt x="13" y="20"/>
                      <a:pt x="6" y="20"/>
                    </a:cubicBezTo>
                    <a:cubicBezTo>
                      <a:pt x="4" y="20"/>
                      <a:pt x="2" y="19"/>
                      <a:pt x="0" y="17"/>
                    </a:cubicBezTo>
                    <a:cubicBezTo>
                      <a:pt x="17" y="12"/>
                      <a:pt x="34" y="10"/>
                      <a:pt x="51" y="8"/>
                    </a:cubicBezTo>
                    <a:cubicBezTo>
                      <a:pt x="52" y="9"/>
                      <a:pt x="52" y="10"/>
                      <a:pt x="52" y="11"/>
                    </a:cubicBezTo>
                    <a:cubicBezTo>
                      <a:pt x="50" y="12"/>
                      <a:pt x="48" y="13"/>
                      <a:pt x="46" y="14"/>
                    </a:cubicBezTo>
                    <a:cubicBezTo>
                      <a:pt x="40" y="16"/>
                      <a:pt x="37" y="20"/>
                      <a:pt x="39" y="27"/>
                    </a:cubicBezTo>
                    <a:cubicBezTo>
                      <a:pt x="42" y="45"/>
                      <a:pt x="44" y="63"/>
                      <a:pt x="47" y="82"/>
                    </a:cubicBezTo>
                    <a:cubicBezTo>
                      <a:pt x="49" y="97"/>
                      <a:pt x="57" y="105"/>
                      <a:pt x="71" y="104"/>
                    </a:cubicBezTo>
                    <a:cubicBezTo>
                      <a:pt x="87" y="103"/>
                      <a:pt x="95" y="93"/>
                      <a:pt x="94" y="78"/>
                    </a:cubicBezTo>
                    <a:cubicBezTo>
                      <a:pt x="92" y="58"/>
                      <a:pt x="89" y="39"/>
                      <a:pt x="86" y="19"/>
                    </a:cubicBezTo>
                    <a:cubicBezTo>
                      <a:pt x="85" y="16"/>
                      <a:pt x="79" y="13"/>
                      <a:pt x="76" y="11"/>
                    </a:cubicBezTo>
                    <a:cubicBezTo>
                      <a:pt x="73" y="10"/>
                      <a:pt x="70" y="10"/>
                      <a:pt x="67" y="9"/>
                    </a:cubicBezTo>
                    <a:cubicBezTo>
                      <a:pt x="67" y="8"/>
                      <a:pt x="67" y="7"/>
                      <a:pt x="67" y="6"/>
                    </a:cubicBezTo>
                    <a:cubicBezTo>
                      <a:pt x="79" y="4"/>
                      <a:pt x="91" y="2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31"/>
              <p:cNvSpPr/>
              <p:nvPr/>
            </p:nvSpPr>
            <p:spPr bwMode="auto">
              <a:xfrm>
                <a:off x="6643688" y="4741863"/>
                <a:ext cx="242888" cy="300038"/>
              </a:xfrm>
              <a:custGeom>
                <a:avLst/>
                <a:gdLst>
                  <a:gd name="T0" fmla="*/ 88 w 96"/>
                  <a:gd name="T1" fmla="*/ 119 h 119"/>
                  <a:gd name="T2" fmla="*/ 24 w 96"/>
                  <a:gd name="T3" fmla="*/ 60 h 119"/>
                  <a:gd name="T4" fmla="*/ 3 w 96"/>
                  <a:gd name="T5" fmla="*/ 51 h 119"/>
                  <a:gd name="T6" fmla="*/ 0 w 96"/>
                  <a:gd name="T7" fmla="*/ 48 h 119"/>
                  <a:gd name="T8" fmla="*/ 42 w 96"/>
                  <a:gd name="T9" fmla="*/ 24 h 119"/>
                  <a:gd name="T10" fmla="*/ 44 w 96"/>
                  <a:gd name="T11" fmla="*/ 26 h 119"/>
                  <a:gd name="T12" fmla="*/ 40 w 96"/>
                  <a:gd name="T13" fmla="*/ 32 h 119"/>
                  <a:gd name="T14" fmla="*/ 38 w 96"/>
                  <a:gd name="T15" fmla="*/ 41 h 119"/>
                  <a:gd name="T16" fmla="*/ 85 w 96"/>
                  <a:gd name="T17" fmla="*/ 84 h 119"/>
                  <a:gd name="T18" fmla="*/ 76 w 96"/>
                  <a:gd name="T19" fmla="*/ 27 h 119"/>
                  <a:gd name="T20" fmla="*/ 63 w 96"/>
                  <a:gd name="T21" fmla="*/ 18 h 119"/>
                  <a:gd name="T22" fmla="*/ 57 w 96"/>
                  <a:gd name="T23" fmla="*/ 18 h 119"/>
                  <a:gd name="T24" fmla="*/ 57 w 96"/>
                  <a:gd name="T25" fmla="*/ 16 h 119"/>
                  <a:gd name="T26" fmla="*/ 86 w 96"/>
                  <a:gd name="T27" fmla="*/ 0 h 119"/>
                  <a:gd name="T28" fmla="*/ 87 w 96"/>
                  <a:gd name="T29" fmla="*/ 2 h 119"/>
                  <a:gd name="T30" fmla="*/ 88 w 96"/>
                  <a:gd name="T31" fmla="*/ 59 h 119"/>
                  <a:gd name="T32" fmla="*/ 95 w 96"/>
                  <a:gd name="T33" fmla="*/ 106 h 119"/>
                  <a:gd name="T34" fmla="*/ 88 w 96"/>
                  <a:gd name="T3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119">
                    <a:moveTo>
                      <a:pt x="88" y="119"/>
                    </a:moveTo>
                    <a:cubicBezTo>
                      <a:pt x="65" y="98"/>
                      <a:pt x="44" y="79"/>
                      <a:pt x="24" y="60"/>
                    </a:cubicBezTo>
                    <a:cubicBezTo>
                      <a:pt x="18" y="55"/>
                      <a:pt x="13" y="47"/>
                      <a:pt x="3" y="51"/>
                    </a:cubicBezTo>
                    <a:cubicBezTo>
                      <a:pt x="2" y="52"/>
                      <a:pt x="1" y="50"/>
                      <a:pt x="0" y="48"/>
                    </a:cubicBezTo>
                    <a:cubicBezTo>
                      <a:pt x="14" y="40"/>
                      <a:pt x="28" y="32"/>
                      <a:pt x="42" y="24"/>
                    </a:cubicBezTo>
                    <a:cubicBezTo>
                      <a:pt x="43" y="25"/>
                      <a:pt x="44" y="25"/>
                      <a:pt x="44" y="26"/>
                    </a:cubicBezTo>
                    <a:cubicBezTo>
                      <a:pt x="43" y="28"/>
                      <a:pt x="41" y="29"/>
                      <a:pt x="40" y="32"/>
                    </a:cubicBezTo>
                    <a:cubicBezTo>
                      <a:pt x="39" y="35"/>
                      <a:pt x="36" y="40"/>
                      <a:pt x="38" y="41"/>
                    </a:cubicBezTo>
                    <a:cubicBezTo>
                      <a:pt x="53" y="56"/>
                      <a:pt x="68" y="70"/>
                      <a:pt x="85" y="84"/>
                    </a:cubicBezTo>
                    <a:cubicBezTo>
                      <a:pt x="82" y="65"/>
                      <a:pt x="79" y="46"/>
                      <a:pt x="76" y="27"/>
                    </a:cubicBezTo>
                    <a:cubicBezTo>
                      <a:pt x="75" y="19"/>
                      <a:pt x="70" y="17"/>
                      <a:pt x="63" y="18"/>
                    </a:cubicBezTo>
                    <a:cubicBezTo>
                      <a:pt x="61" y="19"/>
                      <a:pt x="59" y="18"/>
                      <a:pt x="57" y="18"/>
                    </a:cubicBezTo>
                    <a:cubicBezTo>
                      <a:pt x="57" y="17"/>
                      <a:pt x="57" y="16"/>
                      <a:pt x="57" y="16"/>
                    </a:cubicBezTo>
                    <a:cubicBezTo>
                      <a:pt x="66" y="10"/>
                      <a:pt x="76" y="5"/>
                      <a:pt x="86" y="0"/>
                    </a:cubicBezTo>
                    <a:cubicBezTo>
                      <a:pt x="86" y="0"/>
                      <a:pt x="87" y="1"/>
                      <a:pt x="87" y="2"/>
                    </a:cubicBezTo>
                    <a:cubicBezTo>
                      <a:pt x="74" y="21"/>
                      <a:pt x="87" y="40"/>
                      <a:pt x="88" y="59"/>
                    </a:cubicBezTo>
                    <a:cubicBezTo>
                      <a:pt x="89" y="75"/>
                      <a:pt x="94" y="90"/>
                      <a:pt x="95" y="106"/>
                    </a:cubicBezTo>
                    <a:cubicBezTo>
                      <a:pt x="96" y="110"/>
                      <a:pt x="91" y="114"/>
                      <a:pt x="88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32"/>
              <p:cNvSpPr/>
              <p:nvPr/>
            </p:nvSpPr>
            <p:spPr bwMode="auto">
              <a:xfrm>
                <a:off x="6508750" y="4870450"/>
                <a:ext cx="230188" cy="288925"/>
              </a:xfrm>
              <a:custGeom>
                <a:avLst/>
                <a:gdLst>
                  <a:gd name="T0" fmla="*/ 0 w 91"/>
                  <a:gd name="T1" fmla="*/ 23 h 114"/>
                  <a:gd name="T2" fmla="*/ 5 w 91"/>
                  <a:gd name="T3" fmla="*/ 19 h 114"/>
                  <a:gd name="T4" fmla="*/ 46 w 91"/>
                  <a:gd name="T5" fmla="*/ 1 h 114"/>
                  <a:gd name="T6" fmla="*/ 52 w 91"/>
                  <a:gd name="T7" fmla="*/ 3 h 114"/>
                  <a:gd name="T8" fmla="*/ 46 w 91"/>
                  <a:gd name="T9" fmla="*/ 7 h 114"/>
                  <a:gd name="T10" fmla="*/ 43 w 91"/>
                  <a:gd name="T11" fmla="*/ 18 h 114"/>
                  <a:gd name="T12" fmla="*/ 71 w 91"/>
                  <a:gd name="T13" fmla="*/ 84 h 114"/>
                  <a:gd name="T14" fmla="*/ 83 w 91"/>
                  <a:gd name="T15" fmla="*/ 90 h 114"/>
                  <a:gd name="T16" fmla="*/ 90 w 91"/>
                  <a:gd name="T17" fmla="*/ 90 h 114"/>
                  <a:gd name="T18" fmla="*/ 91 w 91"/>
                  <a:gd name="T19" fmla="*/ 93 h 114"/>
                  <a:gd name="T20" fmla="*/ 42 w 91"/>
                  <a:gd name="T21" fmla="*/ 114 h 114"/>
                  <a:gd name="T22" fmla="*/ 40 w 91"/>
                  <a:gd name="T23" fmla="*/ 112 h 114"/>
                  <a:gd name="T24" fmla="*/ 43 w 91"/>
                  <a:gd name="T25" fmla="*/ 108 h 114"/>
                  <a:gd name="T26" fmla="*/ 48 w 91"/>
                  <a:gd name="T27" fmla="*/ 91 h 114"/>
                  <a:gd name="T28" fmla="*/ 22 w 91"/>
                  <a:gd name="T29" fmla="*/ 32 h 114"/>
                  <a:gd name="T30" fmla="*/ 6 w 91"/>
                  <a:gd name="T31" fmla="*/ 23 h 114"/>
                  <a:gd name="T32" fmla="*/ 0 w 91"/>
                  <a:gd name="T33" fmla="*/ 23 h 114"/>
                  <a:gd name="T34" fmla="*/ 0 w 91"/>
                  <a:gd name="T35" fmla="*/ 2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114">
                    <a:moveTo>
                      <a:pt x="0" y="23"/>
                    </a:moveTo>
                    <a:cubicBezTo>
                      <a:pt x="2" y="21"/>
                      <a:pt x="3" y="19"/>
                      <a:pt x="5" y="19"/>
                    </a:cubicBezTo>
                    <a:cubicBezTo>
                      <a:pt x="18" y="13"/>
                      <a:pt x="32" y="7"/>
                      <a:pt x="46" y="1"/>
                    </a:cubicBezTo>
                    <a:cubicBezTo>
                      <a:pt x="47" y="0"/>
                      <a:pt x="49" y="1"/>
                      <a:pt x="52" y="3"/>
                    </a:cubicBezTo>
                    <a:cubicBezTo>
                      <a:pt x="50" y="4"/>
                      <a:pt x="47" y="5"/>
                      <a:pt x="46" y="7"/>
                    </a:cubicBezTo>
                    <a:cubicBezTo>
                      <a:pt x="44" y="11"/>
                      <a:pt x="42" y="15"/>
                      <a:pt x="43" y="18"/>
                    </a:cubicBezTo>
                    <a:cubicBezTo>
                      <a:pt x="52" y="40"/>
                      <a:pt x="61" y="62"/>
                      <a:pt x="71" y="84"/>
                    </a:cubicBezTo>
                    <a:cubicBezTo>
                      <a:pt x="73" y="90"/>
                      <a:pt x="77" y="92"/>
                      <a:pt x="83" y="90"/>
                    </a:cubicBezTo>
                    <a:cubicBezTo>
                      <a:pt x="85" y="90"/>
                      <a:pt x="87" y="90"/>
                      <a:pt x="90" y="90"/>
                    </a:cubicBezTo>
                    <a:cubicBezTo>
                      <a:pt x="90" y="91"/>
                      <a:pt x="90" y="92"/>
                      <a:pt x="91" y="93"/>
                    </a:cubicBezTo>
                    <a:cubicBezTo>
                      <a:pt x="74" y="100"/>
                      <a:pt x="58" y="107"/>
                      <a:pt x="42" y="114"/>
                    </a:cubicBezTo>
                    <a:cubicBezTo>
                      <a:pt x="41" y="114"/>
                      <a:pt x="41" y="113"/>
                      <a:pt x="40" y="112"/>
                    </a:cubicBezTo>
                    <a:cubicBezTo>
                      <a:pt x="41" y="111"/>
                      <a:pt x="42" y="109"/>
                      <a:pt x="43" y="108"/>
                    </a:cubicBezTo>
                    <a:cubicBezTo>
                      <a:pt x="51" y="104"/>
                      <a:pt x="51" y="99"/>
                      <a:pt x="48" y="91"/>
                    </a:cubicBezTo>
                    <a:cubicBezTo>
                      <a:pt x="39" y="72"/>
                      <a:pt x="30" y="52"/>
                      <a:pt x="22" y="32"/>
                    </a:cubicBezTo>
                    <a:cubicBezTo>
                      <a:pt x="19" y="24"/>
                      <a:pt x="14" y="20"/>
                      <a:pt x="6" y="23"/>
                    </a:cubicBezTo>
                    <a:cubicBezTo>
                      <a:pt x="4" y="24"/>
                      <a:pt x="2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33"/>
              <p:cNvSpPr/>
              <p:nvPr/>
            </p:nvSpPr>
            <p:spPr bwMode="auto">
              <a:xfrm>
                <a:off x="7373938" y="4121150"/>
                <a:ext cx="288925" cy="246063"/>
              </a:xfrm>
              <a:custGeom>
                <a:avLst/>
                <a:gdLst>
                  <a:gd name="T0" fmla="*/ 114 w 114"/>
                  <a:gd name="T1" fmla="*/ 52 h 97"/>
                  <a:gd name="T2" fmla="*/ 86 w 114"/>
                  <a:gd name="T3" fmla="*/ 97 h 97"/>
                  <a:gd name="T4" fmla="*/ 84 w 114"/>
                  <a:gd name="T5" fmla="*/ 97 h 97"/>
                  <a:gd name="T6" fmla="*/ 84 w 114"/>
                  <a:gd name="T7" fmla="*/ 91 h 97"/>
                  <a:gd name="T8" fmla="*/ 79 w 114"/>
                  <a:gd name="T9" fmla="*/ 77 h 97"/>
                  <a:gd name="T10" fmla="*/ 28 w 114"/>
                  <a:gd name="T11" fmla="*/ 46 h 97"/>
                  <a:gd name="T12" fmla="*/ 0 w 114"/>
                  <a:gd name="T13" fmla="*/ 46 h 97"/>
                  <a:gd name="T14" fmla="*/ 26 w 114"/>
                  <a:gd name="T15" fmla="*/ 0 h 97"/>
                  <a:gd name="T16" fmla="*/ 28 w 114"/>
                  <a:gd name="T17" fmla="*/ 0 h 97"/>
                  <a:gd name="T18" fmla="*/ 28 w 114"/>
                  <a:gd name="T19" fmla="*/ 6 h 97"/>
                  <a:gd name="T20" fmla="*/ 33 w 114"/>
                  <a:gd name="T21" fmla="*/ 20 h 97"/>
                  <a:gd name="T22" fmla="*/ 92 w 114"/>
                  <a:gd name="T23" fmla="*/ 56 h 97"/>
                  <a:gd name="T24" fmla="*/ 106 w 114"/>
                  <a:gd name="T25" fmla="*/ 54 h 97"/>
                  <a:gd name="T26" fmla="*/ 112 w 114"/>
                  <a:gd name="T27" fmla="*/ 50 h 97"/>
                  <a:gd name="T28" fmla="*/ 114 w 114"/>
                  <a:gd name="T29" fmla="*/ 5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97">
                    <a:moveTo>
                      <a:pt x="114" y="52"/>
                    </a:moveTo>
                    <a:cubicBezTo>
                      <a:pt x="104" y="67"/>
                      <a:pt x="95" y="82"/>
                      <a:pt x="86" y="97"/>
                    </a:cubicBezTo>
                    <a:cubicBezTo>
                      <a:pt x="86" y="97"/>
                      <a:pt x="85" y="97"/>
                      <a:pt x="84" y="97"/>
                    </a:cubicBezTo>
                    <a:cubicBezTo>
                      <a:pt x="84" y="95"/>
                      <a:pt x="83" y="93"/>
                      <a:pt x="84" y="91"/>
                    </a:cubicBezTo>
                    <a:cubicBezTo>
                      <a:pt x="87" y="85"/>
                      <a:pt x="85" y="80"/>
                      <a:pt x="79" y="77"/>
                    </a:cubicBezTo>
                    <a:cubicBezTo>
                      <a:pt x="62" y="67"/>
                      <a:pt x="45" y="56"/>
                      <a:pt x="28" y="46"/>
                    </a:cubicBezTo>
                    <a:cubicBezTo>
                      <a:pt x="13" y="37"/>
                      <a:pt x="13" y="37"/>
                      <a:pt x="0" y="46"/>
                    </a:cubicBezTo>
                    <a:cubicBezTo>
                      <a:pt x="6" y="29"/>
                      <a:pt x="17" y="15"/>
                      <a:pt x="26" y="0"/>
                    </a:cubicBezTo>
                    <a:cubicBezTo>
                      <a:pt x="26" y="0"/>
                      <a:pt x="27" y="0"/>
                      <a:pt x="28" y="0"/>
                    </a:cubicBezTo>
                    <a:cubicBezTo>
                      <a:pt x="28" y="2"/>
                      <a:pt x="28" y="5"/>
                      <a:pt x="28" y="6"/>
                    </a:cubicBezTo>
                    <a:cubicBezTo>
                      <a:pt x="25" y="13"/>
                      <a:pt x="27" y="17"/>
                      <a:pt x="33" y="20"/>
                    </a:cubicBezTo>
                    <a:cubicBezTo>
                      <a:pt x="52" y="32"/>
                      <a:pt x="72" y="44"/>
                      <a:pt x="92" y="56"/>
                    </a:cubicBezTo>
                    <a:cubicBezTo>
                      <a:pt x="98" y="60"/>
                      <a:pt x="102" y="59"/>
                      <a:pt x="106" y="54"/>
                    </a:cubicBezTo>
                    <a:cubicBezTo>
                      <a:pt x="108" y="52"/>
                      <a:pt x="110" y="51"/>
                      <a:pt x="112" y="50"/>
                    </a:cubicBezTo>
                    <a:cubicBezTo>
                      <a:pt x="112" y="51"/>
                      <a:pt x="113" y="52"/>
                      <a:pt x="114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34"/>
              <p:cNvSpPr/>
              <p:nvPr/>
            </p:nvSpPr>
            <p:spPr bwMode="auto">
              <a:xfrm>
                <a:off x="6597650" y="1562100"/>
                <a:ext cx="76200" cy="93663"/>
              </a:xfrm>
              <a:custGeom>
                <a:avLst/>
                <a:gdLst>
                  <a:gd name="T0" fmla="*/ 30 w 30"/>
                  <a:gd name="T1" fmla="*/ 30 h 37"/>
                  <a:gd name="T2" fmla="*/ 23 w 30"/>
                  <a:gd name="T3" fmla="*/ 36 h 37"/>
                  <a:gd name="T4" fmla="*/ 12 w 30"/>
                  <a:gd name="T5" fmla="*/ 35 h 37"/>
                  <a:gd name="T6" fmla="*/ 2 w 30"/>
                  <a:gd name="T7" fmla="*/ 6 h 37"/>
                  <a:gd name="T8" fmla="*/ 10 w 30"/>
                  <a:gd name="T9" fmla="*/ 1 h 37"/>
                  <a:gd name="T10" fmla="*/ 30 w 30"/>
                  <a:gd name="T1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7">
                    <a:moveTo>
                      <a:pt x="30" y="30"/>
                    </a:moveTo>
                    <a:cubicBezTo>
                      <a:pt x="29" y="31"/>
                      <a:pt x="27" y="35"/>
                      <a:pt x="23" y="36"/>
                    </a:cubicBezTo>
                    <a:cubicBezTo>
                      <a:pt x="20" y="37"/>
                      <a:pt x="14" y="37"/>
                      <a:pt x="12" y="35"/>
                    </a:cubicBezTo>
                    <a:cubicBezTo>
                      <a:pt x="4" y="28"/>
                      <a:pt x="0" y="18"/>
                      <a:pt x="2" y="6"/>
                    </a:cubicBezTo>
                    <a:cubicBezTo>
                      <a:pt x="2" y="4"/>
                      <a:pt x="8" y="0"/>
                      <a:pt x="10" y="1"/>
                    </a:cubicBezTo>
                    <a:cubicBezTo>
                      <a:pt x="18" y="2"/>
                      <a:pt x="30" y="19"/>
                      <a:pt x="3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46"/>
              <p:cNvSpPr/>
              <p:nvPr/>
            </p:nvSpPr>
            <p:spPr bwMode="auto">
              <a:xfrm>
                <a:off x="4306888" y="1617663"/>
                <a:ext cx="3151188" cy="2741613"/>
              </a:xfrm>
              <a:custGeom>
                <a:avLst/>
                <a:gdLst>
                  <a:gd name="T0" fmla="*/ 976 w 1246"/>
                  <a:gd name="T1" fmla="*/ 1074 h 1083"/>
                  <a:gd name="T2" fmla="*/ 937 w 1246"/>
                  <a:gd name="T3" fmla="*/ 1004 h 1083"/>
                  <a:gd name="T4" fmla="*/ 913 w 1246"/>
                  <a:gd name="T5" fmla="*/ 849 h 1083"/>
                  <a:gd name="T6" fmla="*/ 908 w 1246"/>
                  <a:gd name="T7" fmla="*/ 676 h 1083"/>
                  <a:gd name="T8" fmla="*/ 900 w 1246"/>
                  <a:gd name="T9" fmla="*/ 490 h 1083"/>
                  <a:gd name="T10" fmla="*/ 790 w 1246"/>
                  <a:gd name="T11" fmla="*/ 320 h 1083"/>
                  <a:gd name="T12" fmla="*/ 782 w 1246"/>
                  <a:gd name="T13" fmla="*/ 310 h 1083"/>
                  <a:gd name="T14" fmla="*/ 779 w 1246"/>
                  <a:gd name="T15" fmla="*/ 288 h 1083"/>
                  <a:gd name="T16" fmla="*/ 758 w 1246"/>
                  <a:gd name="T17" fmla="*/ 243 h 1083"/>
                  <a:gd name="T18" fmla="*/ 691 w 1246"/>
                  <a:gd name="T19" fmla="*/ 196 h 1083"/>
                  <a:gd name="T20" fmla="*/ 641 w 1246"/>
                  <a:gd name="T21" fmla="*/ 171 h 1083"/>
                  <a:gd name="T22" fmla="*/ 681 w 1246"/>
                  <a:gd name="T23" fmla="*/ 166 h 1083"/>
                  <a:gd name="T24" fmla="*/ 706 w 1246"/>
                  <a:gd name="T25" fmla="*/ 157 h 1083"/>
                  <a:gd name="T26" fmla="*/ 766 w 1246"/>
                  <a:gd name="T27" fmla="*/ 95 h 1083"/>
                  <a:gd name="T28" fmla="*/ 767 w 1246"/>
                  <a:gd name="T29" fmla="*/ 78 h 1083"/>
                  <a:gd name="T30" fmla="*/ 746 w 1246"/>
                  <a:gd name="T31" fmla="*/ 64 h 1083"/>
                  <a:gd name="T32" fmla="*/ 740 w 1246"/>
                  <a:gd name="T33" fmla="*/ 68 h 1083"/>
                  <a:gd name="T34" fmla="*/ 708 w 1246"/>
                  <a:gd name="T35" fmla="*/ 106 h 1083"/>
                  <a:gd name="T36" fmla="*/ 633 w 1246"/>
                  <a:gd name="T37" fmla="*/ 145 h 1083"/>
                  <a:gd name="T38" fmla="*/ 631 w 1246"/>
                  <a:gd name="T39" fmla="*/ 54 h 1083"/>
                  <a:gd name="T40" fmla="*/ 615 w 1246"/>
                  <a:gd name="T41" fmla="*/ 32 h 1083"/>
                  <a:gd name="T42" fmla="*/ 603 w 1246"/>
                  <a:gd name="T43" fmla="*/ 31 h 1083"/>
                  <a:gd name="T44" fmla="*/ 586 w 1246"/>
                  <a:gd name="T45" fmla="*/ 46 h 1083"/>
                  <a:gd name="T46" fmla="*/ 583 w 1246"/>
                  <a:gd name="T47" fmla="*/ 133 h 1083"/>
                  <a:gd name="T48" fmla="*/ 575 w 1246"/>
                  <a:gd name="T49" fmla="*/ 143 h 1083"/>
                  <a:gd name="T50" fmla="*/ 541 w 1246"/>
                  <a:gd name="T51" fmla="*/ 138 h 1083"/>
                  <a:gd name="T52" fmla="*/ 486 w 1246"/>
                  <a:gd name="T53" fmla="*/ 86 h 1083"/>
                  <a:gd name="T54" fmla="*/ 473 w 1246"/>
                  <a:gd name="T55" fmla="*/ 69 h 1083"/>
                  <a:gd name="T56" fmla="*/ 449 w 1246"/>
                  <a:gd name="T57" fmla="*/ 68 h 1083"/>
                  <a:gd name="T58" fmla="*/ 446 w 1246"/>
                  <a:gd name="T59" fmla="*/ 80 h 1083"/>
                  <a:gd name="T60" fmla="*/ 462 w 1246"/>
                  <a:gd name="T61" fmla="*/ 113 h 1083"/>
                  <a:gd name="T62" fmla="*/ 572 w 1246"/>
                  <a:gd name="T63" fmla="*/ 179 h 1083"/>
                  <a:gd name="T64" fmla="*/ 582 w 1246"/>
                  <a:gd name="T65" fmla="*/ 181 h 1083"/>
                  <a:gd name="T66" fmla="*/ 577 w 1246"/>
                  <a:gd name="T67" fmla="*/ 182 h 1083"/>
                  <a:gd name="T68" fmla="*/ 475 w 1246"/>
                  <a:gd name="T69" fmla="*/ 226 h 1083"/>
                  <a:gd name="T70" fmla="*/ 430 w 1246"/>
                  <a:gd name="T71" fmla="*/ 305 h 1083"/>
                  <a:gd name="T72" fmla="*/ 415 w 1246"/>
                  <a:gd name="T73" fmla="*/ 334 h 1083"/>
                  <a:gd name="T74" fmla="*/ 366 w 1246"/>
                  <a:gd name="T75" fmla="*/ 379 h 1083"/>
                  <a:gd name="T76" fmla="*/ 319 w 1246"/>
                  <a:gd name="T77" fmla="*/ 472 h 1083"/>
                  <a:gd name="T78" fmla="*/ 309 w 1246"/>
                  <a:gd name="T79" fmla="*/ 560 h 1083"/>
                  <a:gd name="T80" fmla="*/ 306 w 1246"/>
                  <a:gd name="T81" fmla="*/ 781 h 1083"/>
                  <a:gd name="T82" fmla="*/ 304 w 1246"/>
                  <a:gd name="T83" fmla="*/ 857 h 1083"/>
                  <a:gd name="T84" fmla="*/ 272 w 1246"/>
                  <a:gd name="T85" fmla="*/ 993 h 1083"/>
                  <a:gd name="T86" fmla="*/ 240 w 1246"/>
                  <a:gd name="T87" fmla="*/ 1076 h 1083"/>
                  <a:gd name="T88" fmla="*/ 237 w 1246"/>
                  <a:gd name="T89" fmla="*/ 1083 h 1083"/>
                  <a:gd name="T90" fmla="*/ 51 w 1246"/>
                  <a:gd name="T91" fmla="*/ 834 h 1083"/>
                  <a:gd name="T92" fmla="*/ 17 w 1246"/>
                  <a:gd name="T93" fmla="*/ 525 h 1083"/>
                  <a:gd name="T94" fmla="*/ 537 w 1246"/>
                  <a:gd name="T95" fmla="*/ 30 h 1083"/>
                  <a:gd name="T96" fmla="*/ 1158 w 1246"/>
                  <a:gd name="T97" fmla="*/ 420 h 1083"/>
                  <a:gd name="T98" fmla="*/ 976 w 1246"/>
                  <a:gd name="T99" fmla="*/ 1074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46" h="1083">
                    <a:moveTo>
                      <a:pt x="976" y="1074"/>
                    </a:moveTo>
                    <a:cubicBezTo>
                      <a:pt x="957" y="1053"/>
                      <a:pt x="943" y="1031"/>
                      <a:pt x="937" y="1004"/>
                    </a:cubicBezTo>
                    <a:cubicBezTo>
                      <a:pt x="925" y="953"/>
                      <a:pt x="916" y="901"/>
                      <a:pt x="913" y="849"/>
                    </a:cubicBezTo>
                    <a:cubicBezTo>
                      <a:pt x="910" y="792"/>
                      <a:pt x="910" y="734"/>
                      <a:pt x="908" y="676"/>
                    </a:cubicBezTo>
                    <a:cubicBezTo>
                      <a:pt x="906" y="614"/>
                      <a:pt x="906" y="552"/>
                      <a:pt x="900" y="490"/>
                    </a:cubicBezTo>
                    <a:cubicBezTo>
                      <a:pt x="893" y="415"/>
                      <a:pt x="856" y="358"/>
                      <a:pt x="790" y="320"/>
                    </a:cubicBezTo>
                    <a:cubicBezTo>
                      <a:pt x="787" y="318"/>
                      <a:pt x="784" y="314"/>
                      <a:pt x="782" y="310"/>
                    </a:cubicBezTo>
                    <a:cubicBezTo>
                      <a:pt x="780" y="303"/>
                      <a:pt x="779" y="295"/>
                      <a:pt x="779" y="288"/>
                    </a:cubicBezTo>
                    <a:cubicBezTo>
                      <a:pt x="777" y="270"/>
                      <a:pt x="770" y="255"/>
                      <a:pt x="758" y="243"/>
                    </a:cubicBezTo>
                    <a:cubicBezTo>
                      <a:pt x="739" y="222"/>
                      <a:pt x="716" y="207"/>
                      <a:pt x="691" y="196"/>
                    </a:cubicBezTo>
                    <a:cubicBezTo>
                      <a:pt x="674" y="188"/>
                      <a:pt x="657" y="180"/>
                      <a:pt x="641" y="171"/>
                    </a:cubicBezTo>
                    <a:cubicBezTo>
                      <a:pt x="654" y="170"/>
                      <a:pt x="668" y="169"/>
                      <a:pt x="681" y="166"/>
                    </a:cubicBezTo>
                    <a:cubicBezTo>
                      <a:pt x="690" y="165"/>
                      <a:pt x="699" y="162"/>
                      <a:pt x="706" y="157"/>
                    </a:cubicBezTo>
                    <a:cubicBezTo>
                      <a:pt x="730" y="140"/>
                      <a:pt x="749" y="119"/>
                      <a:pt x="766" y="95"/>
                    </a:cubicBezTo>
                    <a:cubicBezTo>
                      <a:pt x="769" y="89"/>
                      <a:pt x="772" y="83"/>
                      <a:pt x="767" y="78"/>
                    </a:cubicBezTo>
                    <a:cubicBezTo>
                      <a:pt x="761" y="72"/>
                      <a:pt x="753" y="68"/>
                      <a:pt x="746" y="64"/>
                    </a:cubicBezTo>
                    <a:cubicBezTo>
                      <a:pt x="745" y="63"/>
                      <a:pt x="742" y="66"/>
                      <a:pt x="740" y="68"/>
                    </a:cubicBezTo>
                    <a:cubicBezTo>
                      <a:pt x="729" y="81"/>
                      <a:pt x="719" y="93"/>
                      <a:pt x="708" y="106"/>
                    </a:cubicBezTo>
                    <a:cubicBezTo>
                      <a:pt x="688" y="128"/>
                      <a:pt x="663" y="139"/>
                      <a:pt x="633" y="145"/>
                    </a:cubicBezTo>
                    <a:cubicBezTo>
                      <a:pt x="632" y="114"/>
                      <a:pt x="632" y="84"/>
                      <a:pt x="631" y="54"/>
                    </a:cubicBezTo>
                    <a:cubicBezTo>
                      <a:pt x="631" y="40"/>
                      <a:pt x="629" y="35"/>
                      <a:pt x="615" y="32"/>
                    </a:cubicBezTo>
                    <a:cubicBezTo>
                      <a:pt x="611" y="31"/>
                      <a:pt x="607" y="31"/>
                      <a:pt x="603" y="31"/>
                    </a:cubicBezTo>
                    <a:cubicBezTo>
                      <a:pt x="591" y="29"/>
                      <a:pt x="586" y="34"/>
                      <a:pt x="586" y="46"/>
                    </a:cubicBezTo>
                    <a:cubicBezTo>
                      <a:pt x="585" y="75"/>
                      <a:pt x="584" y="104"/>
                      <a:pt x="583" y="133"/>
                    </a:cubicBezTo>
                    <a:cubicBezTo>
                      <a:pt x="583" y="140"/>
                      <a:pt x="581" y="142"/>
                      <a:pt x="575" y="143"/>
                    </a:cubicBezTo>
                    <a:cubicBezTo>
                      <a:pt x="563" y="145"/>
                      <a:pt x="551" y="144"/>
                      <a:pt x="541" y="138"/>
                    </a:cubicBezTo>
                    <a:cubicBezTo>
                      <a:pt x="518" y="126"/>
                      <a:pt x="500" y="108"/>
                      <a:pt x="486" y="86"/>
                    </a:cubicBezTo>
                    <a:cubicBezTo>
                      <a:pt x="483" y="80"/>
                      <a:pt x="478" y="74"/>
                      <a:pt x="473" y="69"/>
                    </a:cubicBezTo>
                    <a:cubicBezTo>
                      <a:pt x="467" y="63"/>
                      <a:pt x="456" y="63"/>
                      <a:pt x="449" y="68"/>
                    </a:cubicBezTo>
                    <a:cubicBezTo>
                      <a:pt x="446" y="71"/>
                      <a:pt x="444" y="77"/>
                      <a:pt x="446" y="80"/>
                    </a:cubicBezTo>
                    <a:cubicBezTo>
                      <a:pt x="450" y="91"/>
                      <a:pt x="455" y="103"/>
                      <a:pt x="462" y="113"/>
                    </a:cubicBezTo>
                    <a:cubicBezTo>
                      <a:pt x="489" y="151"/>
                      <a:pt x="527" y="170"/>
                      <a:pt x="572" y="179"/>
                    </a:cubicBezTo>
                    <a:cubicBezTo>
                      <a:pt x="575" y="179"/>
                      <a:pt x="578" y="180"/>
                      <a:pt x="582" y="181"/>
                    </a:cubicBezTo>
                    <a:cubicBezTo>
                      <a:pt x="580" y="182"/>
                      <a:pt x="578" y="182"/>
                      <a:pt x="577" y="182"/>
                    </a:cubicBezTo>
                    <a:cubicBezTo>
                      <a:pt x="538" y="184"/>
                      <a:pt x="507" y="207"/>
                      <a:pt x="475" y="226"/>
                    </a:cubicBezTo>
                    <a:cubicBezTo>
                      <a:pt x="443" y="244"/>
                      <a:pt x="431" y="271"/>
                      <a:pt x="430" y="305"/>
                    </a:cubicBezTo>
                    <a:cubicBezTo>
                      <a:pt x="430" y="317"/>
                      <a:pt x="426" y="326"/>
                      <a:pt x="415" y="334"/>
                    </a:cubicBezTo>
                    <a:cubicBezTo>
                      <a:pt x="398" y="348"/>
                      <a:pt x="382" y="363"/>
                      <a:pt x="366" y="379"/>
                    </a:cubicBezTo>
                    <a:cubicBezTo>
                      <a:pt x="340" y="404"/>
                      <a:pt x="328" y="437"/>
                      <a:pt x="319" y="472"/>
                    </a:cubicBezTo>
                    <a:cubicBezTo>
                      <a:pt x="312" y="501"/>
                      <a:pt x="310" y="530"/>
                      <a:pt x="309" y="560"/>
                    </a:cubicBezTo>
                    <a:cubicBezTo>
                      <a:pt x="309" y="633"/>
                      <a:pt x="307" y="707"/>
                      <a:pt x="306" y="781"/>
                    </a:cubicBezTo>
                    <a:cubicBezTo>
                      <a:pt x="305" y="806"/>
                      <a:pt x="305" y="832"/>
                      <a:pt x="304" y="857"/>
                    </a:cubicBezTo>
                    <a:cubicBezTo>
                      <a:pt x="300" y="904"/>
                      <a:pt x="287" y="949"/>
                      <a:pt x="272" y="993"/>
                    </a:cubicBezTo>
                    <a:cubicBezTo>
                      <a:pt x="262" y="1021"/>
                      <a:pt x="251" y="1048"/>
                      <a:pt x="240" y="1076"/>
                    </a:cubicBezTo>
                    <a:cubicBezTo>
                      <a:pt x="239" y="1078"/>
                      <a:pt x="238" y="1080"/>
                      <a:pt x="237" y="1083"/>
                    </a:cubicBezTo>
                    <a:cubicBezTo>
                      <a:pt x="152" y="1016"/>
                      <a:pt x="90" y="933"/>
                      <a:pt x="51" y="834"/>
                    </a:cubicBezTo>
                    <a:cubicBezTo>
                      <a:pt x="11" y="734"/>
                      <a:pt x="0" y="631"/>
                      <a:pt x="17" y="525"/>
                    </a:cubicBezTo>
                    <a:cubicBezTo>
                      <a:pt x="60" y="257"/>
                      <a:pt x="278" y="57"/>
                      <a:pt x="537" y="30"/>
                    </a:cubicBezTo>
                    <a:cubicBezTo>
                      <a:pt x="825" y="0"/>
                      <a:pt x="1072" y="177"/>
                      <a:pt x="1158" y="420"/>
                    </a:cubicBezTo>
                    <a:cubicBezTo>
                      <a:pt x="1246" y="668"/>
                      <a:pt x="1158" y="927"/>
                      <a:pt x="976" y="10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47"/>
              <p:cNvSpPr/>
              <p:nvPr/>
            </p:nvSpPr>
            <p:spPr bwMode="auto">
              <a:xfrm>
                <a:off x="5500688" y="2435225"/>
                <a:ext cx="674688" cy="428625"/>
              </a:xfrm>
              <a:custGeom>
                <a:avLst/>
                <a:gdLst>
                  <a:gd name="T0" fmla="*/ 263 w 267"/>
                  <a:gd name="T1" fmla="*/ 164 h 169"/>
                  <a:gd name="T2" fmla="*/ 0 w 267"/>
                  <a:gd name="T3" fmla="*/ 169 h 169"/>
                  <a:gd name="T4" fmla="*/ 0 w 267"/>
                  <a:gd name="T5" fmla="*/ 134 h 169"/>
                  <a:gd name="T6" fmla="*/ 1 w 267"/>
                  <a:gd name="T7" fmla="*/ 41 h 169"/>
                  <a:gd name="T8" fmla="*/ 8 w 267"/>
                  <a:gd name="T9" fmla="*/ 31 h 169"/>
                  <a:gd name="T10" fmla="*/ 184 w 267"/>
                  <a:gd name="T11" fmla="*/ 11 h 169"/>
                  <a:gd name="T12" fmla="*/ 267 w 267"/>
                  <a:gd name="T13" fmla="*/ 28 h 169"/>
                  <a:gd name="T14" fmla="*/ 263 w 267"/>
                  <a:gd name="T15" fmla="*/ 16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69">
                    <a:moveTo>
                      <a:pt x="263" y="164"/>
                    </a:moveTo>
                    <a:cubicBezTo>
                      <a:pt x="175" y="144"/>
                      <a:pt x="88" y="136"/>
                      <a:pt x="0" y="169"/>
                    </a:cubicBezTo>
                    <a:cubicBezTo>
                      <a:pt x="0" y="156"/>
                      <a:pt x="0" y="145"/>
                      <a:pt x="0" y="134"/>
                    </a:cubicBezTo>
                    <a:cubicBezTo>
                      <a:pt x="1" y="103"/>
                      <a:pt x="1" y="72"/>
                      <a:pt x="1" y="41"/>
                    </a:cubicBezTo>
                    <a:cubicBezTo>
                      <a:pt x="1" y="35"/>
                      <a:pt x="3" y="33"/>
                      <a:pt x="8" y="31"/>
                    </a:cubicBezTo>
                    <a:cubicBezTo>
                      <a:pt x="65" y="8"/>
                      <a:pt x="124" y="0"/>
                      <a:pt x="184" y="11"/>
                    </a:cubicBezTo>
                    <a:cubicBezTo>
                      <a:pt x="212" y="16"/>
                      <a:pt x="239" y="22"/>
                      <a:pt x="267" y="28"/>
                    </a:cubicBezTo>
                    <a:cubicBezTo>
                      <a:pt x="265" y="74"/>
                      <a:pt x="264" y="119"/>
                      <a:pt x="263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48"/>
              <p:cNvSpPr/>
              <p:nvPr/>
            </p:nvSpPr>
            <p:spPr bwMode="auto">
              <a:xfrm>
                <a:off x="5540375" y="2898775"/>
                <a:ext cx="604838" cy="293688"/>
              </a:xfrm>
              <a:custGeom>
                <a:avLst/>
                <a:gdLst>
                  <a:gd name="T0" fmla="*/ 0 w 239"/>
                  <a:gd name="T1" fmla="*/ 35 h 116"/>
                  <a:gd name="T2" fmla="*/ 129 w 239"/>
                  <a:gd name="T3" fmla="*/ 5 h 116"/>
                  <a:gd name="T4" fmla="*/ 221 w 239"/>
                  <a:gd name="T5" fmla="*/ 17 h 116"/>
                  <a:gd name="T6" fmla="*/ 239 w 239"/>
                  <a:gd name="T7" fmla="*/ 22 h 116"/>
                  <a:gd name="T8" fmla="*/ 232 w 239"/>
                  <a:gd name="T9" fmla="*/ 35 h 116"/>
                  <a:gd name="T10" fmla="*/ 144 w 239"/>
                  <a:gd name="T11" fmla="*/ 107 h 116"/>
                  <a:gd name="T12" fmla="*/ 93 w 239"/>
                  <a:gd name="T13" fmla="*/ 107 h 116"/>
                  <a:gd name="T14" fmla="*/ 60 w 239"/>
                  <a:gd name="T15" fmla="*/ 87 h 116"/>
                  <a:gd name="T16" fmla="*/ 0 w 239"/>
                  <a:gd name="T17" fmla="*/ 3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116">
                    <a:moveTo>
                      <a:pt x="0" y="35"/>
                    </a:moveTo>
                    <a:cubicBezTo>
                      <a:pt x="42" y="11"/>
                      <a:pt x="83" y="0"/>
                      <a:pt x="129" y="5"/>
                    </a:cubicBezTo>
                    <a:cubicBezTo>
                      <a:pt x="159" y="9"/>
                      <a:pt x="190" y="13"/>
                      <a:pt x="221" y="17"/>
                    </a:cubicBezTo>
                    <a:cubicBezTo>
                      <a:pt x="227" y="18"/>
                      <a:pt x="232" y="20"/>
                      <a:pt x="239" y="22"/>
                    </a:cubicBezTo>
                    <a:cubicBezTo>
                      <a:pt x="236" y="27"/>
                      <a:pt x="234" y="32"/>
                      <a:pt x="232" y="35"/>
                    </a:cubicBezTo>
                    <a:cubicBezTo>
                      <a:pt x="207" y="65"/>
                      <a:pt x="178" y="89"/>
                      <a:pt x="144" y="107"/>
                    </a:cubicBezTo>
                    <a:cubicBezTo>
                      <a:pt x="127" y="116"/>
                      <a:pt x="109" y="115"/>
                      <a:pt x="93" y="107"/>
                    </a:cubicBezTo>
                    <a:cubicBezTo>
                      <a:pt x="81" y="101"/>
                      <a:pt x="70" y="95"/>
                      <a:pt x="60" y="87"/>
                    </a:cubicBezTo>
                    <a:cubicBezTo>
                      <a:pt x="40" y="71"/>
                      <a:pt x="21" y="5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49"/>
              <p:cNvSpPr/>
              <p:nvPr/>
            </p:nvSpPr>
            <p:spPr bwMode="auto">
              <a:xfrm>
                <a:off x="5513388" y="2133600"/>
                <a:ext cx="661988" cy="263525"/>
              </a:xfrm>
              <a:custGeom>
                <a:avLst/>
                <a:gdLst>
                  <a:gd name="T0" fmla="*/ 0 w 262"/>
                  <a:gd name="T1" fmla="*/ 103 h 104"/>
                  <a:gd name="T2" fmla="*/ 24 w 262"/>
                  <a:gd name="T3" fmla="*/ 55 h 104"/>
                  <a:gd name="T4" fmla="*/ 31 w 262"/>
                  <a:gd name="T5" fmla="*/ 50 h 104"/>
                  <a:gd name="T6" fmla="*/ 118 w 262"/>
                  <a:gd name="T7" fmla="*/ 3 h 104"/>
                  <a:gd name="T8" fmla="*/ 131 w 262"/>
                  <a:gd name="T9" fmla="*/ 3 h 104"/>
                  <a:gd name="T10" fmla="*/ 213 w 262"/>
                  <a:gd name="T11" fmla="*/ 39 h 104"/>
                  <a:gd name="T12" fmla="*/ 242 w 262"/>
                  <a:gd name="T13" fmla="*/ 56 h 104"/>
                  <a:gd name="T14" fmla="*/ 260 w 262"/>
                  <a:gd name="T15" fmla="*/ 96 h 104"/>
                  <a:gd name="T16" fmla="*/ 251 w 262"/>
                  <a:gd name="T17" fmla="*/ 102 h 104"/>
                  <a:gd name="T18" fmla="*/ 151 w 262"/>
                  <a:gd name="T19" fmla="*/ 76 h 104"/>
                  <a:gd name="T20" fmla="*/ 40 w 262"/>
                  <a:gd name="T21" fmla="*/ 88 h 104"/>
                  <a:gd name="T22" fmla="*/ 0 w 262"/>
                  <a:gd name="T23" fmla="*/ 10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04">
                    <a:moveTo>
                      <a:pt x="0" y="103"/>
                    </a:moveTo>
                    <a:cubicBezTo>
                      <a:pt x="3" y="84"/>
                      <a:pt x="11" y="68"/>
                      <a:pt x="24" y="55"/>
                    </a:cubicBezTo>
                    <a:cubicBezTo>
                      <a:pt x="26" y="53"/>
                      <a:pt x="29" y="51"/>
                      <a:pt x="31" y="50"/>
                    </a:cubicBezTo>
                    <a:cubicBezTo>
                      <a:pt x="63" y="40"/>
                      <a:pt x="90" y="21"/>
                      <a:pt x="118" y="3"/>
                    </a:cubicBezTo>
                    <a:cubicBezTo>
                      <a:pt x="122" y="1"/>
                      <a:pt x="126" y="0"/>
                      <a:pt x="131" y="3"/>
                    </a:cubicBezTo>
                    <a:cubicBezTo>
                      <a:pt x="158" y="15"/>
                      <a:pt x="186" y="27"/>
                      <a:pt x="213" y="39"/>
                    </a:cubicBezTo>
                    <a:cubicBezTo>
                      <a:pt x="223" y="44"/>
                      <a:pt x="233" y="50"/>
                      <a:pt x="242" y="56"/>
                    </a:cubicBezTo>
                    <a:cubicBezTo>
                      <a:pt x="255" y="66"/>
                      <a:pt x="262" y="79"/>
                      <a:pt x="260" y="96"/>
                    </a:cubicBezTo>
                    <a:cubicBezTo>
                      <a:pt x="260" y="102"/>
                      <a:pt x="258" y="104"/>
                      <a:pt x="251" y="102"/>
                    </a:cubicBezTo>
                    <a:cubicBezTo>
                      <a:pt x="218" y="93"/>
                      <a:pt x="185" y="84"/>
                      <a:pt x="151" y="76"/>
                    </a:cubicBezTo>
                    <a:cubicBezTo>
                      <a:pt x="113" y="68"/>
                      <a:pt x="76" y="74"/>
                      <a:pt x="40" y="88"/>
                    </a:cubicBezTo>
                    <a:cubicBezTo>
                      <a:pt x="27" y="93"/>
                      <a:pt x="14" y="98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50"/>
              <p:cNvSpPr/>
              <p:nvPr/>
            </p:nvSpPr>
            <p:spPr bwMode="auto">
              <a:xfrm>
                <a:off x="5165725" y="2574925"/>
                <a:ext cx="223838" cy="455613"/>
              </a:xfrm>
              <a:custGeom>
                <a:avLst/>
                <a:gdLst>
                  <a:gd name="T0" fmla="*/ 15 w 88"/>
                  <a:gd name="T1" fmla="*/ 180 h 180"/>
                  <a:gd name="T2" fmla="*/ 83 w 88"/>
                  <a:gd name="T3" fmla="*/ 0 h 180"/>
                  <a:gd name="T4" fmla="*/ 84 w 88"/>
                  <a:gd name="T5" fmla="*/ 7 h 180"/>
                  <a:gd name="T6" fmla="*/ 87 w 88"/>
                  <a:gd name="T7" fmla="*/ 120 h 180"/>
                  <a:gd name="T8" fmla="*/ 80 w 88"/>
                  <a:gd name="T9" fmla="*/ 131 h 180"/>
                  <a:gd name="T10" fmla="*/ 63 w 88"/>
                  <a:gd name="T11" fmla="*/ 139 h 180"/>
                  <a:gd name="T12" fmla="*/ 15 w 88"/>
                  <a:gd name="T1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80">
                    <a:moveTo>
                      <a:pt x="15" y="180"/>
                    </a:moveTo>
                    <a:cubicBezTo>
                      <a:pt x="0" y="106"/>
                      <a:pt x="31" y="34"/>
                      <a:pt x="83" y="0"/>
                    </a:cubicBezTo>
                    <a:cubicBezTo>
                      <a:pt x="84" y="2"/>
                      <a:pt x="84" y="4"/>
                      <a:pt x="84" y="7"/>
                    </a:cubicBezTo>
                    <a:cubicBezTo>
                      <a:pt x="85" y="44"/>
                      <a:pt x="86" y="82"/>
                      <a:pt x="87" y="120"/>
                    </a:cubicBezTo>
                    <a:cubicBezTo>
                      <a:pt x="88" y="126"/>
                      <a:pt x="85" y="129"/>
                      <a:pt x="80" y="131"/>
                    </a:cubicBezTo>
                    <a:cubicBezTo>
                      <a:pt x="74" y="133"/>
                      <a:pt x="68" y="136"/>
                      <a:pt x="63" y="139"/>
                    </a:cubicBezTo>
                    <a:cubicBezTo>
                      <a:pt x="43" y="148"/>
                      <a:pt x="26" y="160"/>
                      <a:pt x="15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51"/>
              <p:cNvSpPr/>
              <p:nvPr/>
            </p:nvSpPr>
            <p:spPr bwMode="auto">
              <a:xfrm>
                <a:off x="6294438" y="2574925"/>
                <a:ext cx="209550" cy="439738"/>
              </a:xfrm>
              <a:custGeom>
                <a:avLst/>
                <a:gdLst>
                  <a:gd name="T0" fmla="*/ 76 w 83"/>
                  <a:gd name="T1" fmla="*/ 174 h 174"/>
                  <a:gd name="T2" fmla="*/ 4 w 83"/>
                  <a:gd name="T3" fmla="*/ 131 h 174"/>
                  <a:gd name="T4" fmla="*/ 0 w 83"/>
                  <a:gd name="T5" fmla="*/ 123 h 174"/>
                  <a:gd name="T6" fmla="*/ 4 w 83"/>
                  <a:gd name="T7" fmla="*/ 27 h 174"/>
                  <a:gd name="T8" fmla="*/ 6 w 83"/>
                  <a:gd name="T9" fmla="*/ 0 h 174"/>
                  <a:gd name="T10" fmla="*/ 76 w 83"/>
                  <a:gd name="T1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74">
                    <a:moveTo>
                      <a:pt x="76" y="174"/>
                    </a:moveTo>
                    <a:cubicBezTo>
                      <a:pt x="52" y="159"/>
                      <a:pt x="28" y="146"/>
                      <a:pt x="4" y="131"/>
                    </a:cubicBezTo>
                    <a:cubicBezTo>
                      <a:pt x="2" y="130"/>
                      <a:pt x="0" y="126"/>
                      <a:pt x="0" y="123"/>
                    </a:cubicBezTo>
                    <a:cubicBezTo>
                      <a:pt x="1" y="91"/>
                      <a:pt x="3" y="59"/>
                      <a:pt x="4" y="27"/>
                    </a:cubicBezTo>
                    <a:cubicBezTo>
                      <a:pt x="5" y="18"/>
                      <a:pt x="5" y="9"/>
                      <a:pt x="6" y="0"/>
                    </a:cubicBezTo>
                    <a:cubicBezTo>
                      <a:pt x="45" y="13"/>
                      <a:pt x="83" y="109"/>
                      <a:pt x="76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52"/>
              <p:cNvSpPr/>
              <p:nvPr/>
            </p:nvSpPr>
            <p:spPr bwMode="auto">
              <a:xfrm>
                <a:off x="5902325" y="3968750"/>
                <a:ext cx="82550" cy="236538"/>
              </a:xfrm>
              <a:custGeom>
                <a:avLst/>
                <a:gdLst>
                  <a:gd name="T0" fmla="*/ 0 w 33"/>
                  <a:gd name="T1" fmla="*/ 93 h 93"/>
                  <a:gd name="T2" fmla="*/ 0 w 33"/>
                  <a:gd name="T3" fmla="*/ 18 h 93"/>
                  <a:gd name="T4" fmla="*/ 4 w 33"/>
                  <a:gd name="T5" fmla="*/ 11 h 93"/>
                  <a:gd name="T6" fmla="*/ 25 w 33"/>
                  <a:gd name="T7" fmla="*/ 0 h 93"/>
                  <a:gd name="T8" fmla="*/ 0 w 33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93">
                    <a:moveTo>
                      <a:pt x="0" y="93"/>
                    </a:moveTo>
                    <a:cubicBezTo>
                      <a:pt x="0" y="67"/>
                      <a:pt x="0" y="42"/>
                      <a:pt x="0" y="18"/>
                    </a:cubicBezTo>
                    <a:cubicBezTo>
                      <a:pt x="0" y="16"/>
                      <a:pt x="2" y="13"/>
                      <a:pt x="4" y="11"/>
                    </a:cubicBezTo>
                    <a:cubicBezTo>
                      <a:pt x="11" y="8"/>
                      <a:pt x="17" y="4"/>
                      <a:pt x="25" y="0"/>
                    </a:cubicBezTo>
                    <a:cubicBezTo>
                      <a:pt x="23" y="33"/>
                      <a:pt x="33" y="67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53"/>
              <p:cNvSpPr/>
              <p:nvPr/>
            </p:nvSpPr>
            <p:spPr bwMode="auto">
              <a:xfrm>
                <a:off x="5765800" y="3756025"/>
                <a:ext cx="58738" cy="157163"/>
              </a:xfrm>
              <a:custGeom>
                <a:avLst/>
                <a:gdLst>
                  <a:gd name="T0" fmla="*/ 23 w 23"/>
                  <a:gd name="T1" fmla="*/ 62 h 62"/>
                  <a:gd name="T2" fmla="*/ 3 w 23"/>
                  <a:gd name="T3" fmla="*/ 41 h 62"/>
                  <a:gd name="T4" fmla="*/ 0 w 23"/>
                  <a:gd name="T5" fmla="*/ 14 h 62"/>
                  <a:gd name="T6" fmla="*/ 13 w 23"/>
                  <a:gd name="T7" fmla="*/ 0 h 62"/>
                  <a:gd name="T8" fmla="*/ 23 w 23"/>
                  <a:gd name="T9" fmla="*/ 1 h 62"/>
                  <a:gd name="T10" fmla="*/ 23 w 23"/>
                  <a:gd name="T1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62">
                    <a:moveTo>
                      <a:pt x="23" y="62"/>
                    </a:moveTo>
                    <a:cubicBezTo>
                      <a:pt x="12" y="61"/>
                      <a:pt x="4" y="53"/>
                      <a:pt x="3" y="41"/>
                    </a:cubicBezTo>
                    <a:cubicBezTo>
                      <a:pt x="1" y="32"/>
                      <a:pt x="1" y="23"/>
                      <a:pt x="0" y="14"/>
                    </a:cubicBezTo>
                    <a:cubicBezTo>
                      <a:pt x="0" y="3"/>
                      <a:pt x="2" y="1"/>
                      <a:pt x="13" y="0"/>
                    </a:cubicBezTo>
                    <a:cubicBezTo>
                      <a:pt x="16" y="0"/>
                      <a:pt x="19" y="1"/>
                      <a:pt x="23" y="1"/>
                    </a:cubicBezTo>
                    <a:cubicBezTo>
                      <a:pt x="23" y="22"/>
                      <a:pt x="23" y="42"/>
                      <a:pt x="2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54"/>
              <p:cNvSpPr/>
              <p:nvPr/>
            </p:nvSpPr>
            <p:spPr bwMode="auto">
              <a:xfrm>
                <a:off x="5867400" y="3529013"/>
                <a:ext cx="107950" cy="68263"/>
              </a:xfrm>
              <a:custGeom>
                <a:avLst/>
                <a:gdLst>
                  <a:gd name="T0" fmla="*/ 19 w 43"/>
                  <a:gd name="T1" fmla="*/ 26 h 27"/>
                  <a:gd name="T2" fmla="*/ 16 w 43"/>
                  <a:gd name="T3" fmla="*/ 26 h 27"/>
                  <a:gd name="T4" fmla="*/ 0 w 43"/>
                  <a:gd name="T5" fmla="*/ 22 h 27"/>
                  <a:gd name="T6" fmla="*/ 7 w 43"/>
                  <a:gd name="T7" fmla="*/ 4 h 27"/>
                  <a:gd name="T8" fmla="*/ 9 w 43"/>
                  <a:gd name="T9" fmla="*/ 2 h 27"/>
                  <a:gd name="T10" fmla="*/ 39 w 43"/>
                  <a:gd name="T11" fmla="*/ 14 h 27"/>
                  <a:gd name="T12" fmla="*/ 33 w 43"/>
                  <a:gd name="T13" fmla="*/ 26 h 27"/>
                  <a:gd name="T14" fmla="*/ 19 w 43"/>
                  <a:gd name="T15" fmla="*/ 27 h 27"/>
                  <a:gd name="T16" fmla="*/ 19 w 43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27">
                    <a:moveTo>
                      <a:pt x="19" y="26"/>
                    </a:moveTo>
                    <a:cubicBezTo>
                      <a:pt x="18" y="26"/>
                      <a:pt x="17" y="27"/>
                      <a:pt x="16" y="26"/>
                    </a:cubicBezTo>
                    <a:cubicBezTo>
                      <a:pt x="10" y="25"/>
                      <a:pt x="5" y="23"/>
                      <a:pt x="0" y="22"/>
                    </a:cubicBezTo>
                    <a:cubicBezTo>
                      <a:pt x="3" y="16"/>
                      <a:pt x="5" y="10"/>
                      <a:pt x="7" y="4"/>
                    </a:cubicBezTo>
                    <a:cubicBezTo>
                      <a:pt x="8" y="3"/>
                      <a:pt x="9" y="2"/>
                      <a:pt x="9" y="2"/>
                    </a:cubicBezTo>
                    <a:cubicBezTo>
                      <a:pt x="15" y="0"/>
                      <a:pt x="37" y="8"/>
                      <a:pt x="39" y="14"/>
                    </a:cubicBezTo>
                    <a:cubicBezTo>
                      <a:pt x="43" y="21"/>
                      <a:pt x="41" y="24"/>
                      <a:pt x="33" y="26"/>
                    </a:cubicBezTo>
                    <a:cubicBezTo>
                      <a:pt x="29" y="26"/>
                      <a:pt x="24" y="26"/>
                      <a:pt x="19" y="27"/>
                    </a:cubicBezTo>
                    <a:cubicBezTo>
                      <a:pt x="19" y="27"/>
                      <a:pt x="19" y="26"/>
                      <a:pt x="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55"/>
              <p:cNvSpPr>
                <a:spLocks noEditPoints="1"/>
              </p:cNvSpPr>
              <p:nvPr/>
            </p:nvSpPr>
            <p:spPr bwMode="auto">
              <a:xfrm>
                <a:off x="5922963" y="4691063"/>
                <a:ext cx="87313" cy="150813"/>
              </a:xfrm>
              <a:custGeom>
                <a:avLst/>
                <a:gdLst>
                  <a:gd name="T0" fmla="*/ 35 w 35"/>
                  <a:gd name="T1" fmla="*/ 32 h 60"/>
                  <a:gd name="T2" fmla="*/ 32 w 35"/>
                  <a:gd name="T3" fmla="*/ 48 h 60"/>
                  <a:gd name="T4" fmla="*/ 18 w 35"/>
                  <a:gd name="T5" fmla="*/ 58 h 60"/>
                  <a:gd name="T6" fmla="*/ 4 w 35"/>
                  <a:gd name="T7" fmla="*/ 49 h 60"/>
                  <a:gd name="T8" fmla="*/ 1 w 35"/>
                  <a:gd name="T9" fmla="*/ 12 h 60"/>
                  <a:gd name="T10" fmla="*/ 16 w 35"/>
                  <a:gd name="T11" fmla="*/ 1 h 60"/>
                  <a:gd name="T12" fmla="*/ 31 w 35"/>
                  <a:gd name="T13" fmla="*/ 11 h 60"/>
                  <a:gd name="T14" fmla="*/ 35 w 35"/>
                  <a:gd name="T15" fmla="*/ 32 h 60"/>
                  <a:gd name="T16" fmla="*/ 29 w 35"/>
                  <a:gd name="T17" fmla="*/ 34 h 60"/>
                  <a:gd name="T18" fmla="*/ 24 w 35"/>
                  <a:gd name="T19" fmla="*/ 11 h 60"/>
                  <a:gd name="T20" fmla="*/ 14 w 35"/>
                  <a:gd name="T21" fmla="*/ 3 h 60"/>
                  <a:gd name="T22" fmla="*/ 5 w 35"/>
                  <a:gd name="T23" fmla="*/ 14 h 60"/>
                  <a:gd name="T24" fmla="*/ 7 w 35"/>
                  <a:gd name="T25" fmla="*/ 39 h 60"/>
                  <a:gd name="T26" fmla="*/ 19 w 35"/>
                  <a:gd name="T27" fmla="*/ 56 h 60"/>
                  <a:gd name="T28" fmla="*/ 29 w 35"/>
                  <a:gd name="T29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60">
                    <a:moveTo>
                      <a:pt x="35" y="32"/>
                    </a:moveTo>
                    <a:cubicBezTo>
                      <a:pt x="34" y="38"/>
                      <a:pt x="34" y="44"/>
                      <a:pt x="32" y="48"/>
                    </a:cubicBezTo>
                    <a:cubicBezTo>
                      <a:pt x="29" y="52"/>
                      <a:pt x="23" y="56"/>
                      <a:pt x="18" y="58"/>
                    </a:cubicBezTo>
                    <a:cubicBezTo>
                      <a:pt x="12" y="60"/>
                      <a:pt x="5" y="56"/>
                      <a:pt x="4" y="49"/>
                    </a:cubicBezTo>
                    <a:cubicBezTo>
                      <a:pt x="1" y="37"/>
                      <a:pt x="0" y="24"/>
                      <a:pt x="1" y="12"/>
                    </a:cubicBezTo>
                    <a:cubicBezTo>
                      <a:pt x="2" y="5"/>
                      <a:pt x="8" y="1"/>
                      <a:pt x="16" y="1"/>
                    </a:cubicBezTo>
                    <a:cubicBezTo>
                      <a:pt x="24" y="0"/>
                      <a:pt x="29" y="4"/>
                      <a:pt x="31" y="11"/>
                    </a:cubicBezTo>
                    <a:cubicBezTo>
                      <a:pt x="33" y="18"/>
                      <a:pt x="34" y="25"/>
                      <a:pt x="35" y="32"/>
                    </a:cubicBezTo>
                    <a:close/>
                    <a:moveTo>
                      <a:pt x="29" y="34"/>
                    </a:moveTo>
                    <a:cubicBezTo>
                      <a:pt x="28" y="28"/>
                      <a:pt x="27" y="19"/>
                      <a:pt x="24" y="11"/>
                    </a:cubicBezTo>
                    <a:cubicBezTo>
                      <a:pt x="23" y="7"/>
                      <a:pt x="17" y="3"/>
                      <a:pt x="14" y="3"/>
                    </a:cubicBezTo>
                    <a:cubicBezTo>
                      <a:pt x="10" y="4"/>
                      <a:pt x="6" y="10"/>
                      <a:pt x="5" y="14"/>
                    </a:cubicBezTo>
                    <a:cubicBezTo>
                      <a:pt x="4" y="22"/>
                      <a:pt x="5" y="31"/>
                      <a:pt x="7" y="39"/>
                    </a:cubicBezTo>
                    <a:cubicBezTo>
                      <a:pt x="8" y="51"/>
                      <a:pt x="13" y="57"/>
                      <a:pt x="19" y="56"/>
                    </a:cubicBezTo>
                    <a:cubicBezTo>
                      <a:pt x="30" y="54"/>
                      <a:pt x="28" y="45"/>
                      <a:pt x="2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56"/>
              <p:cNvSpPr>
                <a:spLocks noEditPoints="1"/>
              </p:cNvSpPr>
              <p:nvPr/>
            </p:nvSpPr>
            <p:spPr bwMode="auto">
              <a:xfrm>
                <a:off x="5659438" y="4687888"/>
                <a:ext cx="107950" cy="144463"/>
              </a:xfrm>
              <a:custGeom>
                <a:avLst/>
                <a:gdLst>
                  <a:gd name="T0" fmla="*/ 6 w 43"/>
                  <a:gd name="T1" fmla="*/ 57 h 57"/>
                  <a:gd name="T2" fmla="*/ 28 w 43"/>
                  <a:gd name="T3" fmla="*/ 32 h 57"/>
                  <a:gd name="T4" fmla="*/ 10 w 43"/>
                  <a:gd name="T5" fmla="*/ 34 h 57"/>
                  <a:gd name="T6" fmla="*/ 1 w 43"/>
                  <a:gd name="T7" fmla="*/ 15 h 57"/>
                  <a:gd name="T8" fmla="*/ 17 w 43"/>
                  <a:gd name="T9" fmla="*/ 0 h 57"/>
                  <a:gd name="T10" fmla="*/ 35 w 43"/>
                  <a:gd name="T11" fmla="*/ 11 h 57"/>
                  <a:gd name="T12" fmla="*/ 6 w 43"/>
                  <a:gd name="T13" fmla="*/ 57 h 57"/>
                  <a:gd name="T14" fmla="*/ 30 w 43"/>
                  <a:gd name="T15" fmla="*/ 18 h 57"/>
                  <a:gd name="T16" fmla="*/ 18 w 43"/>
                  <a:gd name="T17" fmla="*/ 3 h 57"/>
                  <a:gd name="T18" fmla="*/ 7 w 43"/>
                  <a:gd name="T19" fmla="*/ 17 h 57"/>
                  <a:gd name="T20" fmla="*/ 19 w 43"/>
                  <a:gd name="T21" fmla="*/ 32 h 57"/>
                  <a:gd name="T22" fmla="*/ 30 w 43"/>
                  <a:gd name="T23" fmla="*/ 1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57">
                    <a:moveTo>
                      <a:pt x="6" y="57"/>
                    </a:moveTo>
                    <a:cubicBezTo>
                      <a:pt x="18" y="52"/>
                      <a:pt x="27" y="45"/>
                      <a:pt x="28" y="32"/>
                    </a:cubicBezTo>
                    <a:cubicBezTo>
                      <a:pt x="22" y="33"/>
                      <a:pt x="15" y="35"/>
                      <a:pt x="10" y="34"/>
                    </a:cubicBezTo>
                    <a:cubicBezTo>
                      <a:pt x="0" y="31"/>
                      <a:pt x="0" y="23"/>
                      <a:pt x="1" y="15"/>
                    </a:cubicBezTo>
                    <a:cubicBezTo>
                      <a:pt x="2" y="7"/>
                      <a:pt x="9" y="1"/>
                      <a:pt x="17" y="0"/>
                    </a:cubicBezTo>
                    <a:cubicBezTo>
                      <a:pt x="26" y="0"/>
                      <a:pt x="32" y="3"/>
                      <a:pt x="35" y="11"/>
                    </a:cubicBezTo>
                    <a:cubicBezTo>
                      <a:pt x="43" y="31"/>
                      <a:pt x="28" y="55"/>
                      <a:pt x="6" y="57"/>
                    </a:cubicBezTo>
                    <a:close/>
                    <a:moveTo>
                      <a:pt x="30" y="18"/>
                    </a:moveTo>
                    <a:cubicBezTo>
                      <a:pt x="30" y="9"/>
                      <a:pt x="25" y="3"/>
                      <a:pt x="18" y="3"/>
                    </a:cubicBezTo>
                    <a:cubicBezTo>
                      <a:pt x="12" y="2"/>
                      <a:pt x="7" y="8"/>
                      <a:pt x="7" y="17"/>
                    </a:cubicBezTo>
                    <a:cubicBezTo>
                      <a:pt x="7" y="25"/>
                      <a:pt x="12" y="32"/>
                      <a:pt x="19" y="32"/>
                    </a:cubicBezTo>
                    <a:cubicBezTo>
                      <a:pt x="25" y="32"/>
                      <a:pt x="30" y="26"/>
                      <a:pt x="3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57"/>
              <p:cNvSpPr/>
              <p:nvPr/>
            </p:nvSpPr>
            <p:spPr bwMode="auto">
              <a:xfrm>
                <a:off x="6127750" y="4652963"/>
                <a:ext cx="107950" cy="150813"/>
              </a:xfrm>
              <a:custGeom>
                <a:avLst/>
                <a:gdLst>
                  <a:gd name="T0" fmla="*/ 31 w 43"/>
                  <a:gd name="T1" fmla="*/ 57 h 60"/>
                  <a:gd name="T2" fmla="*/ 13 w 43"/>
                  <a:gd name="T3" fmla="*/ 53 h 60"/>
                  <a:gd name="T4" fmla="*/ 26 w 43"/>
                  <a:gd name="T5" fmla="*/ 0 h 60"/>
                  <a:gd name="T6" fmla="*/ 14 w 43"/>
                  <a:gd name="T7" fmla="*/ 32 h 60"/>
                  <a:gd name="T8" fmla="*/ 35 w 43"/>
                  <a:gd name="T9" fmla="*/ 26 h 60"/>
                  <a:gd name="T10" fmla="*/ 42 w 43"/>
                  <a:gd name="T11" fmla="*/ 42 h 60"/>
                  <a:gd name="T12" fmla="*/ 31 w 43"/>
                  <a:gd name="T13" fmla="*/ 58 h 60"/>
                  <a:gd name="T14" fmla="*/ 33 w 43"/>
                  <a:gd name="T15" fmla="*/ 33 h 60"/>
                  <a:gd name="T16" fmla="*/ 22 w 43"/>
                  <a:gd name="T17" fmla="*/ 30 h 60"/>
                  <a:gd name="T18" fmla="*/ 15 w 43"/>
                  <a:gd name="T19" fmla="*/ 41 h 60"/>
                  <a:gd name="T20" fmla="*/ 31 w 43"/>
                  <a:gd name="T21" fmla="*/ 5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60">
                    <a:moveTo>
                      <a:pt x="31" y="57"/>
                    </a:moveTo>
                    <a:cubicBezTo>
                      <a:pt x="24" y="60"/>
                      <a:pt x="18" y="59"/>
                      <a:pt x="13" y="53"/>
                    </a:cubicBezTo>
                    <a:cubicBezTo>
                      <a:pt x="0" y="37"/>
                      <a:pt x="6" y="8"/>
                      <a:pt x="26" y="0"/>
                    </a:cubicBezTo>
                    <a:cubicBezTo>
                      <a:pt x="13" y="14"/>
                      <a:pt x="11" y="20"/>
                      <a:pt x="14" y="32"/>
                    </a:cubicBezTo>
                    <a:cubicBezTo>
                      <a:pt x="20" y="26"/>
                      <a:pt x="27" y="19"/>
                      <a:pt x="35" y="26"/>
                    </a:cubicBezTo>
                    <a:cubicBezTo>
                      <a:pt x="39" y="29"/>
                      <a:pt x="42" y="36"/>
                      <a:pt x="42" y="42"/>
                    </a:cubicBezTo>
                    <a:cubicBezTo>
                      <a:pt x="43" y="49"/>
                      <a:pt x="39" y="55"/>
                      <a:pt x="31" y="58"/>
                    </a:cubicBezTo>
                    <a:cubicBezTo>
                      <a:pt x="39" y="49"/>
                      <a:pt x="40" y="39"/>
                      <a:pt x="33" y="33"/>
                    </a:cubicBezTo>
                    <a:cubicBezTo>
                      <a:pt x="30" y="30"/>
                      <a:pt x="24" y="29"/>
                      <a:pt x="22" y="30"/>
                    </a:cubicBezTo>
                    <a:cubicBezTo>
                      <a:pt x="18" y="32"/>
                      <a:pt x="15" y="37"/>
                      <a:pt x="15" y="41"/>
                    </a:cubicBezTo>
                    <a:cubicBezTo>
                      <a:pt x="15" y="50"/>
                      <a:pt x="21" y="55"/>
                      <a:pt x="3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58"/>
              <p:cNvSpPr/>
              <p:nvPr/>
            </p:nvSpPr>
            <p:spPr bwMode="auto">
              <a:xfrm>
                <a:off x="5429250" y="4665663"/>
                <a:ext cx="76200" cy="141288"/>
              </a:xfrm>
              <a:custGeom>
                <a:avLst/>
                <a:gdLst>
                  <a:gd name="T0" fmla="*/ 25 w 30"/>
                  <a:gd name="T1" fmla="*/ 56 h 56"/>
                  <a:gd name="T2" fmla="*/ 0 w 30"/>
                  <a:gd name="T3" fmla="*/ 50 h 56"/>
                  <a:gd name="T4" fmla="*/ 13 w 30"/>
                  <a:gd name="T5" fmla="*/ 40 h 56"/>
                  <a:gd name="T6" fmla="*/ 22 w 30"/>
                  <a:gd name="T7" fmla="*/ 4 h 56"/>
                  <a:gd name="T8" fmla="*/ 7 w 30"/>
                  <a:gd name="T9" fmla="*/ 5 h 56"/>
                  <a:gd name="T10" fmla="*/ 7 w 30"/>
                  <a:gd name="T11" fmla="*/ 3 h 56"/>
                  <a:gd name="T12" fmla="*/ 30 w 30"/>
                  <a:gd name="T13" fmla="*/ 0 h 56"/>
                  <a:gd name="T14" fmla="*/ 19 w 30"/>
                  <a:gd name="T15" fmla="*/ 40 h 56"/>
                  <a:gd name="T16" fmla="*/ 25 w 30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6">
                    <a:moveTo>
                      <a:pt x="25" y="56"/>
                    </a:moveTo>
                    <a:cubicBezTo>
                      <a:pt x="17" y="54"/>
                      <a:pt x="8" y="52"/>
                      <a:pt x="0" y="50"/>
                    </a:cubicBezTo>
                    <a:cubicBezTo>
                      <a:pt x="10" y="50"/>
                      <a:pt x="10" y="50"/>
                      <a:pt x="13" y="40"/>
                    </a:cubicBezTo>
                    <a:cubicBezTo>
                      <a:pt x="16" y="28"/>
                      <a:pt x="19" y="17"/>
                      <a:pt x="22" y="4"/>
                    </a:cubicBezTo>
                    <a:cubicBezTo>
                      <a:pt x="16" y="4"/>
                      <a:pt x="11" y="5"/>
                      <a:pt x="7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14" y="2"/>
                      <a:pt x="21" y="1"/>
                      <a:pt x="30" y="0"/>
                    </a:cubicBezTo>
                    <a:cubicBezTo>
                      <a:pt x="26" y="14"/>
                      <a:pt x="23" y="27"/>
                      <a:pt x="19" y="40"/>
                    </a:cubicBezTo>
                    <a:cubicBezTo>
                      <a:pt x="17" y="46"/>
                      <a:pt x="15" y="53"/>
                      <a:pt x="25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14" name="文本占位符 65"/>
          <p:cNvSpPr>
            <a:spLocks noGrp="1"/>
          </p:cNvSpPr>
          <p:nvPr>
            <p:ph type="body" idx="13" hasCustomPrompt="1"/>
          </p:nvPr>
        </p:nvSpPr>
        <p:spPr>
          <a:xfrm>
            <a:off x="1097899" y="253874"/>
            <a:ext cx="2649600" cy="6059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none" lIns="72000" tIns="0" rIns="252000" bIns="0" anchor="ctr" anchorCtr="0">
            <a:sp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spc="0">
                <a:solidFill>
                  <a:srgbClr val="FFFFFF"/>
                </a:solidFill>
                <a:latin typeface="+mj-ea"/>
                <a:ea typeface="+mj-ea"/>
                <a:sym typeface="思源宋体 CN Heavy" panose="02020900000000000000" pitchFamily="18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标题文字输入</a:t>
            </a:r>
            <a:endParaRPr lang="zh-CN" alt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音乐播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C455-D181-459A-8014-67AAEFFCA7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1020-7931-4610-B95E-80A53469F597}" type="slidenum">
              <a:rPr lang="zh-CN" altLang="en-US" smtClean="0"/>
            </a:fld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7989570" y="2431013"/>
            <a:ext cx="2595932" cy="2595932"/>
          </a:xfrm>
          <a:prstGeom prst="ellipse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: 圆角 8"/>
          <p:cNvSpPr/>
          <p:nvPr userDrawn="1"/>
        </p:nvSpPr>
        <p:spPr>
          <a:xfrm>
            <a:off x="-431984" y="253874"/>
            <a:ext cx="2400992" cy="6059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237423" y="135299"/>
            <a:ext cx="847682" cy="847682"/>
            <a:chOff x="237423" y="135299"/>
            <a:chExt cx="847682" cy="847682"/>
          </a:xfrm>
        </p:grpSpPr>
        <p:sp>
          <p:nvSpPr>
            <p:cNvPr id="11" name="椭圆 10"/>
            <p:cNvSpPr/>
            <p:nvPr/>
          </p:nvSpPr>
          <p:spPr>
            <a:xfrm>
              <a:off x="237423" y="135299"/>
              <a:ext cx="847682" cy="847682"/>
            </a:xfrm>
            <a:prstGeom prst="ellipse">
              <a:avLst/>
            </a:prstGeom>
            <a:pattFill prst="dk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93735" y="191234"/>
              <a:ext cx="735058" cy="735811"/>
              <a:chOff x="3497262" y="849313"/>
              <a:chExt cx="4651376" cy="4656138"/>
            </a:xfrm>
            <a:solidFill>
              <a:schemeClr val="accent1"/>
            </a:solidFill>
          </p:grpSpPr>
          <p:sp>
            <p:nvSpPr>
              <p:cNvPr id="13" name="Freeform 7"/>
              <p:cNvSpPr>
                <a:spLocks noEditPoints="1"/>
              </p:cNvSpPr>
              <p:nvPr/>
            </p:nvSpPr>
            <p:spPr bwMode="auto">
              <a:xfrm>
                <a:off x="3497262" y="849313"/>
                <a:ext cx="4651376" cy="4656138"/>
              </a:xfrm>
              <a:custGeom>
                <a:avLst/>
                <a:gdLst>
                  <a:gd name="T0" fmla="*/ 1839 w 1839"/>
                  <a:gd name="T1" fmla="*/ 954 h 1840"/>
                  <a:gd name="T2" fmla="*/ 1836 w 1839"/>
                  <a:gd name="T3" fmla="*/ 991 h 1840"/>
                  <a:gd name="T4" fmla="*/ 1539 w 1839"/>
                  <a:gd name="T5" fmla="*/ 1599 h 1840"/>
                  <a:gd name="T6" fmla="*/ 1101 w 1839"/>
                  <a:gd name="T7" fmla="*/ 1821 h 1840"/>
                  <a:gd name="T8" fmla="*/ 965 w 1839"/>
                  <a:gd name="T9" fmla="*/ 1838 h 1840"/>
                  <a:gd name="T10" fmla="*/ 955 w 1839"/>
                  <a:gd name="T11" fmla="*/ 1840 h 1840"/>
                  <a:gd name="T12" fmla="*/ 887 w 1839"/>
                  <a:gd name="T13" fmla="*/ 1840 h 1840"/>
                  <a:gd name="T14" fmla="*/ 850 w 1839"/>
                  <a:gd name="T15" fmla="*/ 1836 h 1840"/>
                  <a:gd name="T16" fmla="*/ 210 w 1839"/>
                  <a:gd name="T17" fmla="*/ 1500 h 1840"/>
                  <a:gd name="T18" fmla="*/ 21 w 1839"/>
                  <a:gd name="T19" fmla="*/ 1101 h 1840"/>
                  <a:gd name="T20" fmla="*/ 5 w 1839"/>
                  <a:gd name="T21" fmla="*/ 866 h 1840"/>
                  <a:gd name="T22" fmla="*/ 285 w 1839"/>
                  <a:gd name="T23" fmla="*/ 262 h 1840"/>
                  <a:gd name="T24" fmla="*/ 714 w 1839"/>
                  <a:gd name="T25" fmla="*/ 28 h 1840"/>
                  <a:gd name="T26" fmla="*/ 976 w 1839"/>
                  <a:gd name="T27" fmla="*/ 6 h 1840"/>
                  <a:gd name="T28" fmla="*/ 1757 w 1839"/>
                  <a:gd name="T29" fmla="*/ 544 h 1840"/>
                  <a:gd name="T30" fmla="*/ 1834 w 1839"/>
                  <a:gd name="T31" fmla="*/ 832 h 1840"/>
                  <a:gd name="T32" fmla="*/ 1837 w 1839"/>
                  <a:gd name="T33" fmla="*/ 879 h 1840"/>
                  <a:gd name="T34" fmla="*/ 1839 w 1839"/>
                  <a:gd name="T35" fmla="*/ 889 h 1840"/>
                  <a:gd name="T36" fmla="*/ 1839 w 1839"/>
                  <a:gd name="T37" fmla="*/ 954 h 1840"/>
                  <a:gd name="T38" fmla="*/ 920 w 1839"/>
                  <a:gd name="T39" fmla="*/ 1808 h 1840"/>
                  <a:gd name="T40" fmla="*/ 1807 w 1839"/>
                  <a:gd name="T41" fmla="*/ 923 h 1840"/>
                  <a:gd name="T42" fmla="*/ 923 w 1839"/>
                  <a:gd name="T43" fmla="*/ 36 h 1840"/>
                  <a:gd name="T44" fmla="*/ 35 w 1839"/>
                  <a:gd name="T45" fmla="*/ 920 h 1840"/>
                  <a:gd name="T46" fmla="*/ 920 w 1839"/>
                  <a:gd name="T47" fmla="*/ 1808 h 1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39" h="1840">
                    <a:moveTo>
                      <a:pt x="1839" y="954"/>
                    </a:moveTo>
                    <a:cubicBezTo>
                      <a:pt x="1838" y="966"/>
                      <a:pt x="1837" y="979"/>
                      <a:pt x="1836" y="991"/>
                    </a:cubicBezTo>
                    <a:cubicBezTo>
                      <a:pt x="1815" y="1232"/>
                      <a:pt x="1716" y="1435"/>
                      <a:pt x="1539" y="1599"/>
                    </a:cubicBezTo>
                    <a:cubicBezTo>
                      <a:pt x="1414" y="1714"/>
                      <a:pt x="1268" y="1787"/>
                      <a:pt x="1101" y="1821"/>
                    </a:cubicBezTo>
                    <a:cubicBezTo>
                      <a:pt x="1056" y="1830"/>
                      <a:pt x="1011" y="1836"/>
                      <a:pt x="965" y="1838"/>
                    </a:cubicBezTo>
                    <a:cubicBezTo>
                      <a:pt x="962" y="1838"/>
                      <a:pt x="958" y="1839"/>
                      <a:pt x="955" y="1840"/>
                    </a:cubicBezTo>
                    <a:cubicBezTo>
                      <a:pt x="932" y="1840"/>
                      <a:pt x="909" y="1840"/>
                      <a:pt x="887" y="1840"/>
                    </a:cubicBezTo>
                    <a:cubicBezTo>
                      <a:pt x="875" y="1838"/>
                      <a:pt x="862" y="1837"/>
                      <a:pt x="850" y="1836"/>
                    </a:cubicBezTo>
                    <a:cubicBezTo>
                      <a:pt x="590" y="1814"/>
                      <a:pt x="377" y="1701"/>
                      <a:pt x="210" y="1500"/>
                    </a:cubicBezTo>
                    <a:cubicBezTo>
                      <a:pt x="113" y="1384"/>
                      <a:pt x="51" y="1250"/>
                      <a:pt x="21" y="1101"/>
                    </a:cubicBezTo>
                    <a:cubicBezTo>
                      <a:pt x="6" y="1023"/>
                      <a:pt x="0" y="945"/>
                      <a:pt x="5" y="866"/>
                    </a:cubicBezTo>
                    <a:cubicBezTo>
                      <a:pt x="22" y="630"/>
                      <a:pt x="115" y="428"/>
                      <a:pt x="285" y="262"/>
                    </a:cubicBezTo>
                    <a:cubicBezTo>
                      <a:pt x="406" y="144"/>
                      <a:pt x="549" y="67"/>
                      <a:pt x="714" y="28"/>
                    </a:cubicBezTo>
                    <a:cubicBezTo>
                      <a:pt x="800" y="8"/>
                      <a:pt x="887" y="0"/>
                      <a:pt x="976" y="6"/>
                    </a:cubicBezTo>
                    <a:cubicBezTo>
                      <a:pt x="1317" y="27"/>
                      <a:pt x="1615" y="233"/>
                      <a:pt x="1757" y="544"/>
                    </a:cubicBezTo>
                    <a:cubicBezTo>
                      <a:pt x="1798" y="636"/>
                      <a:pt x="1824" y="731"/>
                      <a:pt x="1834" y="832"/>
                    </a:cubicBezTo>
                    <a:cubicBezTo>
                      <a:pt x="1835" y="847"/>
                      <a:pt x="1836" y="863"/>
                      <a:pt x="1837" y="879"/>
                    </a:cubicBezTo>
                    <a:cubicBezTo>
                      <a:pt x="1837" y="882"/>
                      <a:pt x="1838" y="886"/>
                      <a:pt x="1839" y="889"/>
                    </a:cubicBezTo>
                    <a:cubicBezTo>
                      <a:pt x="1839" y="911"/>
                      <a:pt x="1839" y="932"/>
                      <a:pt x="1839" y="954"/>
                    </a:cubicBezTo>
                    <a:close/>
                    <a:moveTo>
                      <a:pt x="920" y="1808"/>
                    </a:moveTo>
                    <a:cubicBezTo>
                      <a:pt x="1408" y="1808"/>
                      <a:pt x="1806" y="1411"/>
                      <a:pt x="1807" y="923"/>
                    </a:cubicBezTo>
                    <a:cubicBezTo>
                      <a:pt x="1807" y="435"/>
                      <a:pt x="1410" y="36"/>
                      <a:pt x="923" y="36"/>
                    </a:cubicBezTo>
                    <a:cubicBezTo>
                      <a:pt x="434" y="35"/>
                      <a:pt x="35" y="433"/>
                      <a:pt x="35" y="920"/>
                    </a:cubicBezTo>
                    <a:cubicBezTo>
                      <a:pt x="35" y="1409"/>
                      <a:pt x="432" y="1807"/>
                      <a:pt x="920" y="18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9"/>
              <p:cNvSpPr>
                <a:spLocks noEditPoints="1"/>
              </p:cNvSpPr>
              <p:nvPr/>
            </p:nvSpPr>
            <p:spPr bwMode="auto">
              <a:xfrm>
                <a:off x="4164013" y="1536700"/>
                <a:ext cx="3333750" cy="3371850"/>
              </a:xfrm>
              <a:custGeom>
                <a:avLst/>
                <a:gdLst>
                  <a:gd name="T0" fmla="*/ 426 w 1318"/>
                  <a:gd name="T1" fmla="*/ 1249 h 1332"/>
                  <a:gd name="T2" fmla="*/ 40 w 1318"/>
                  <a:gd name="T3" fmla="*/ 476 h 1332"/>
                  <a:gd name="T4" fmla="*/ 1280 w 1318"/>
                  <a:gd name="T5" fmla="*/ 499 h 1332"/>
                  <a:gd name="T6" fmla="*/ 886 w 1318"/>
                  <a:gd name="T7" fmla="*/ 1249 h 1332"/>
                  <a:gd name="T8" fmla="*/ 625 w 1318"/>
                  <a:gd name="T9" fmla="*/ 1329 h 1332"/>
                  <a:gd name="T10" fmla="*/ 876 w 1318"/>
                  <a:gd name="T11" fmla="*/ 1229 h 1332"/>
                  <a:gd name="T12" fmla="*/ 643 w 1318"/>
                  <a:gd name="T13" fmla="*/ 29 h 1332"/>
                  <a:gd name="T14" fmla="*/ 436 w 1318"/>
                  <a:gd name="T15" fmla="*/ 1228 h 1332"/>
                  <a:gd name="T16" fmla="*/ 316 w 1318"/>
                  <a:gd name="T17" fmla="*/ 1131 h 1332"/>
                  <a:gd name="T18" fmla="*/ 365 w 1318"/>
                  <a:gd name="T19" fmla="*/ 1074 h 1332"/>
                  <a:gd name="T20" fmla="*/ 410 w 1318"/>
                  <a:gd name="T21" fmla="*/ 650 h 1332"/>
                  <a:gd name="T22" fmla="*/ 450 w 1318"/>
                  <a:gd name="T23" fmla="*/ 607 h 1332"/>
                  <a:gd name="T24" fmla="*/ 608 w 1318"/>
                  <a:gd name="T25" fmla="*/ 676 h 1332"/>
                  <a:gd name="T26" fmla="*/ 536 w 1318"/>
                  <a:gd name="T27" fmla="*/ 748 h 1332"/>
                  <a:gd name="T28" fmla="*/ 528 w 1318"/>
                  <a:gd name="T29" fmla="*/ 1091 h 1332"/>
                  <a:gd name="T30" fmla="*/ 546 w 1318"/>
                  <a:gd name="T31" fmla="*/ 1115 h 1332"/>
                  <a:gd name="T32" fmla="*/ 564 w 1318"/>
                  <a:gd name="T33" fmla="*/ 1037 h 1332"/>
                  <a:gd name="T34" fmla="*/ 656 w 1318"/>
                  <a:gd name="T35" fmla="*/ 701 h 1332"/>
                  <a:gd name="T36" fmla="*/ 726 w 1318"/>
                  <a:gd name="T37" fmla="*/ 737 h 1332"/>
                  <a:gd name="T38" fmla="*/ 762 w 1318"/>
                  <a:gd name="T39" fmla="*/ 1087 h 1332"/>
                  <a:gd name="T40" fmla="*/ 780 w 1318"/>
                  <a:gd name="T41" fmla="*/ 1114 h 1332"/>
                  <a:gd name="T42" fmla="*/ 800 w 1318"/>
                  <a:gd name="T43" fmla="*/ 1079 h 1332"/>
                  <a:gd name="T44" fmla="*/ 799 w 1318"/>
                  <a:gd name="T45" fmla="*/ 793 h 1332"/>
                  <a:gd name="T46" fmla="*/ 718 w 1318"/>
                  <a:gd name="T47" fmla="*/ 677 h 1332"/>
                  <a:gd name="T48" fmla="*/ 778 w 1318"/>
                  <a:gd name="T49" fmla="*/ 637 h 1332"/>
                  <a:gd name="T50" fmla="*/ 842 w 1318"/>
                  <a:gd name="T51" fmla="*/ 586 h 1332"/>
                  <a:gd name="T52" fmla="*/ 917 w 1318"/>
                  <a:gd name="T53" fmla="*/ 643 h 1332"/>
                  <a:gd name="T54" fmla="*/ 935 w 1318"/>
                  <a:gd name="T55" fmla="*/ 977 h 1332"/>
                  <a:gd name="T56" fmla="*/ 986 w 1318"/>
                  <a:gd name="T57" fmla="*/ 1141 h 1332"/>
                  <a:gd name="T58" fmla="*/ 876 w 1318"/>
                  <a:gd name="T59" fmla="*/ 1229 h 1332"/>
                  <a:gd name="T60" fmla="*/ 723 w 1318"/>
                  <a:gd name="T61" fmla="*/ 882 h 1332"/>
                  <a:gd name="T62" fmla="*/ 707 w 1318"/>
                  <a:gd name="T63" fmla="*/ 882 h 1332"/>
                  <a:gd name="T64" fmla="*/ 690 w 1318"/>
                  <a:gd name="T65" fmla="*/ 939 h 1332"/>
                  <a:gd name="T66" fmla="*/ 668 w 1318"/>
                  <a:gd name="T67" fmla="*/ 861 h 1332"/>
                  <a:gd name="T68" fmla="*/ 627 w 1318"/>
                  <a:gd name="T69" fmla="*/ 849 h 1332"/>
                  <a:gd name="T70" fmla="*/ 660 w 1318"/>
                  <a:gd name="T71" fmla="*/ 840 h 1332"/>
                  <a:gd name="T72" fmla="*/ 743 w 1318"/>
                  <a:gd name="T73" fmla="*/ 798 h 1332"/>
                  <a:gd name="T74" fmla="*/ 661 w 1318"/>
                  <a:gd name="T75" fmla="*/ 765 h 1332"/>
                  <a:gd name="T76" fmla="*/ 632 w 1318"/>
                  <a:gd name="T77" fmla="*/ 752 h 1332"/>
                  <a:gd name="T78" fmla="*/ 609 w 1318"/>
                  <a:gd name="T79" fmla="*/ 746 h 1332"/>
                  <a:gd name="T80" fmla="*/ 612 w 1318"/>
                  <a:gd name="T81" fmla="*/ 790 h 1332"/>
                  <a:gd name="T82" fmla="*/ 655 w 1318"/>
                  <a:gd name="T83" fmla="*/ 796 h 1332"/>
                  <a:gd name="T84" fmla="*/ 606 w 1318"/>
                  <a:gd name="T85" fmla="*/ 833 h 1332"/>
                  <a:gd name="T86" fmla="*/ 619 w 1318"/>
                  <a:gd name="T87" fmla="*/ 871 h 1332"/>
                  <a:gd name="T88" fmla="*/ 611 w 1318"/>
                  <a:gd name="T89" fmla="*/ 928 h 1332"/>
                  <a:gd name="T90" fmla="*/ 647 w 1318"/>
                  <a:gd name="T91" fmla="*/ 971 h 1332"/>
                  <a:gd name="T92" fmla="*/ 651 w 1318"/>
                  <a:gd name="T93" fmla="*/ 1048 h 1332"/>
                  <a:gd name="T94" fmla="*/ 628 w 1318"/>
                  <a:gd name="T95" fmla="*/ 997 h 1332"/>
                  <a:gd name="T96" fmla="*/ 615 w 1318"/>
                  <a:gd name="T97" fmla="*/ 960 h 1332"/>
                  <a:gd name="T98" fmla="*/ 597 w 1318"/>
                  <a:gd name="T99" fmla="*/ 978 h 1332"/>
                  <a:gd name="T100" fmla="*/ 645 w 1318"/>
                  <a:gd name="T101" fmla="*/ 1079 h 1332"/>
                  <a:gd name="T102" fmla="*/ 649 w 1318"/>
                  <a:gd name="T103" fmla="*/ 1180 h 1332"/>
                  <a:gd name="T104" fmla="*/ 682 w 1318"/>
                  <a:gd name="T105" fmla="*/ 1189 h 1332"/>
                  <a:gd name="T106" fmla="*/ 696 w 1318"/>
                  <a:gd name="T107" fmla="*/ 1080 h 1332"/>
                  <a:gd name="T108" fmla="*/ 740 w 1318"/>
                  <a:gd name="T109" fmla="*/ 960 h 1332"/>
                  <a:gd name="T110" fmla="*/ 715 w 1318"/>
                  <a:gd name="T111" fmla="*/ 957 h 1332"/>
                  <a:gd name="T112" fmla="*/ 867 w 1318"/>
                  <a:gd name="T113" fmla="*/ 1275 h 1332"/>
                  <a:gd name="T114" fmla="*/ 475 w 1318"/>
                  <a:gd name="T115" fmla="*/ 1212 h 1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18" h="1332">
                    <a:moveTo>
                      <a:pt x="410" y="1281"/>
                    </a:moveTo>
                    <a:cubicBezTo>
                      <a:pt x="415" y="1271"/>
                      <a:pt x="420" y="1260"/>
                      <a:pt x="426" y="1249"/>
                    </a:cubicBezTo>
                    <a:cubicBezTo>
                      <a:pt x="254" y="1177"/>
                      <a:pt x="130" y="1058"/>
                      <a:pt x="61" y="885"/>
                    </a:cubicBezTo>
                    <a:cubicBezTo>
                      <a:pt x="7" y="752"/>
                      <a:pt x="0" y="614"/>
                      <a:pt x="40" y="476"/>
                    </a:cubicBezTo>
                    <a:cubicBezTo>
                      <a:pt x="122" y="192"/>
                      <a:pt x="382" y="0"/>
                      <a:pt x="672" y="8"/>
                    </a:cubicBezTo>
                    <a:cubicBezTo>
                      <a:pt x="972" y="17"/>
                      <a:pt x="1215" y="227"/>
                      <a:pt x="1280" y="499"/>
                    </a:cubicBezTo>
                    <a:cubicBezTo>
                      <a:pt x="1318" y="655"/>
                      <a:pt x="1299" y="805"/>
                      <a:pt x="1224" y="947"/>
                    </a:cubicBezTo>
                    <a:cubicBezTo>
                      <a:pt x="1150" y="1089"/>
                      <a:pt x="1036" y="1189"/>
                      <a:pt x="886" y="1249"/>
                    </a:cubicBezTo>
                    <a:cubicBezTo>
                      <a:pt x="892" y="1260"/>
                      <a:pt x="897" y="1271"/>
                      <a:pt x="903" y="1283"/>
                    </a:cubicBezTo>
                    <a:cubicBezTo>
                      <a:pt x="813" y="1318"/>
                      <a:pt x="720" y="1332"/>
                      <a:pt x="625" y="1329"/>
                    </a:cubicBezTo>
                    <a:cubicBezTo>
                      <a:pt x="559" y="1326"/>
                      <a:pt x="444" y="1301"/>
                      <a:pt x="410" y="1281"/>
                    </a:cubicBezTo>
                    <a:close/>
                    <a:moveTo>
                      <a:pt x="876" y="1229"/>
                    </a:moveTo>
                    <a:cubicBezTo>
                      <a:pt x="1097" y="1152"/>
                      <a:pt x="1310" y="903"/>
                      <a:pt x="1273" y="578"/>
                    </a:cubicBezTo>
                    <a:cubicBezTo>
                      <a:pt x="1238" y="266"/>
                      <a:pt x="968" y="22"/>
                      <a:pt x="643" y="29"/>
                    </a:cubicBezTo>
                    <a:cubicBezTo>
                      <a:pt x="319" y="36"/>
                      <a:pt x="54" y="295"/>
                      <a:pt x="37" y="617"/>
                    </a:cubicBezTo>
                    <a:cubicBezTo>
                      <a:pt x="21" y="923"/>
                      <a:pt x="227" y="1156"/>
                      <a:pt x="436" y="1228"/>
                    </a:cubicBezTo>
                    <a:cubicBezTo>
                      <a:pt x="440" y="1220"/>
                      <a:pt x="444" y="1212"/>
                      <a:pt x="449" y="1203"/>
                    </a:cubicBezTo>
                    <a:cubicBezTo>
                      <a:pt x="401" y="1184"/>
                      <a:pt x="357" y="1161"/>
                      <a:pt x="316" y="1131"/>
                    </a:cubicBezTo>
                    <a:cubicBezTo>
                      <a:pt x="335" y="1132"/>
                      <a:pt x="346" y="1122"/>
                      <a:pt x="353" y="1106"/>
                    </a:cubicBezTo>
                    <a:cubicBezTo>
                      <a:pt x="357" y="1095"/>
                      <a:pt x="362" y="1085"/>
                      <a:pt x="365" y="1074"/>
                    </a:cubicBezTo>
                    <a:cubicBezTo>
                      <a:pt x="389" y="985"/>
                      <a:pt x="401" y="895"/>
                      <a:pt x="406" y="804"/>
                    </a:cubicBezTo>
                    <a:cubicBezTo>
                      <a:pt x="408" y="752"/>
                      <a:pt x="409" y="701"/>
                      <a:pt x="410" y="650"/>
                    </a:cubicBezTo>
                    <a:cubicBezTo>
                      <a:pt x="410" y="646"/>
                      <a:pt x="412" y="642"/>
                      <a:pt x="415" y="640"/>
                    </a:cubicBezTo>
                    <a:cubicBezTo>
                      <a:pt x="426" y="628"/>
                      <a:pt x="437" y="616"/>
                      <a:pt x="450" y="607"/>
                    </a:cubicBezTo>
                    <a:cubicBezTo>
                      <a:pt x="465" y="596"/>
                      <a:pt x="482" y="588"/>
                      <a:pt x="500" y="577"/>
                    </a:cubicBezTo>
                    <a:cubicBezTo>
                      <a:pt x="523" y="626"/>
                      <a:pt x="560" y="656"/>
                      <a:pt x="608" y="676"/>
                    </a:cubicBezTo>
                    <a:cubicBezTo>
                      <a:pt x="597" y="684"/>
                      <a:pt x="587" y="691"/>
                      <a:pt x="578" y="697"/>
                    </a:cubicBezTo>
                    <a:cubicBezTo>
                      <a:pt x="558" y="710"/>
                      <a:pt x="545" y="727"/>
                      <a:pt x="536" y="748"/>
                    </a:cubicBezTo>
                    <a:cubicBezTo>
                      <a:pt x="524" y="774"/>
                      <a:pt x="518" y="802"/>
                      <a:pt x="519" y="831"/>
                    </a:cubicBezTo>
                    <a:cubicBezTo>
                      <a:pt x="522" y="918"/>
                      <a:pt x="525" y="1004"/>
                      <a:pt x="528" y="1091"/>
                    </a:cubicBezTo>
                    <a:cubicBezTo>
                      <a:pt x="528" y="1096"/>
                      <a:pt x="529" y="1101"/>
                      <a:pt x="530" y="1106"/>
                    </a:cubicBezTo>
                    <a:cubicBezTo>
                      <a:pt x="531" y="1116"/>
                      <a:pt x="537" y="1119"/>
                      <a:pt x="546" y="1115"/>
                    </a:cubicBezTo>
                    <a:cubicBezTo>
                      <a:pt x="556" y="1111"/>
                      <a:pt x="562" y="1104"/>
                      <a:pt x="562" y="1094"/>
                    </a:cubicBezTo>
                    <a:cubicBezTo>
                      <a:pt x="563" y="1075"/>
                      <a:pt x="564" y="1056"/>
                      <a:pt x="564" y="1037"/>
                    </a:cubicBezTo>
                    <a:cubicBezTo>
                      <a:pt x="565" y="971"/>
                      <a:pt x="564" y="905"/>
                      <a:pt x="566" y="839"/>
                    </a:cubicBezTo>
                    <a:cubicBezTo>
                      <a:pt x="567" y="775"/>
                      <a:pt x="597" y="728"/>
                      <a:pt x="656" y="701"/>
                    </a:cubicBezTo>
                    <a:cubicBezTo>
                      <a:pt x="659" y="700"/>
                      <a:pt x="662" y="698"/>
                      <a:pt x="665" y="699"/>
                    </a:cubicBezTo>
                    <a:cubicBezTo>
                      <a:pt x="690" y="705"/>
                      <a:pt x="712" y="714"/>
                      <a:pt x="726" y="737"/>
                    </a:cubicBezTo>
                    <a:cubicBezTo>
                      <a:pt x="747" y="772"/>
                      <a:pt x="760" y="810"/>
                      <a:pt x="761" y="851"/>
                    </a:cubicBezTo>
                    <a:cubicBezTo>
                      <a:pt x="762" y="929"/>
                      <a:pt x="762" y="1008"/>
                      <a:pt x="762" y="1087"/>
                    </a:cubicBezTo>
                    <a:cubicBezTo>
                      <a:pt x="762" y="1091"/>
                      <a:pt x="762" y="1094"/>
                      <a:pt x="763" y="1098"/>
                    </a:cubicBezTo>
                    <a:cubicBezTo>
                      <a:pt x="764" y="1108"/>
                      <a:pt x="771" y="1114"/>
                      <a:pt x="780" y="1114"/>
                    </a:cubicBezTo>
                    <a:cubicBezTo>
                      <a:pt x="790" y="1114"/>
                      <a:pt x="797" y="1108"/>
                      <a:pt x="799" y="1099"/>
                    </a:cubicBezTo>
                    <a:cubicBezTo>
                      <a:pt x="800" y="1092"/>
                      <a:pt x="800" y="1085"/>
                      <a:pt x="800" y="1079"/>
                    </a:cubicBezTo>
                    <a:cubicBezTo>
                      <a:pt x="801" y="1051"/>
                      <a:pt x="801" y="1024"/>
                      <a:pt x="801" y="996"/>
                    </a:cubicBezTo>
                    <a:cubicBezTo>
                      <a:pt x="803" y="929"/>
                      <a:pt x="805" y="861"/>
                      <a:pt x="799" y="793"/>
                    </a:cubicBezTo>
                    <a:cubicBezTo>
                      <a:pt x="795" y="742"/>
                      <a:pt x="772" y="705"/>
                      <a:pt x="727" y="682"/>
                    </a:cubicBezTo>
                    <a:cubicBezTo>
                      <a:pt x="724" y="680"/>
                      <a:pt x="721" y="679"/>
                      <a:pt x="718" y="677"/>
                    </a:cubicBezTo>
                    <a:cubicBezTo>
                      <a:pt x="716" y="676"/>
                      <a:pt x="714" y="675"/>
                      <a:pt x="712" y="674"/>
                    </a:cubicBezTo>
                    <a:cubicBezTo>
                      <a:pt x="736" y="664"/>
                      <a:pt x="760" y="655"/>
                      <a:pt x="778" y="637"/>
                    </a:cubicBezTo>
                    <a:cubicBezTo>
                      <a:pt x="796" y="619"/>
                      <a:pt x="811" y="599"/>
                      <a:pt x="827" y="580"/>
                    </a:cubicBezTo>
                    <a:cubicBezTo>
                      <a:pt x="831" y="582"/>
                      <a:pt x="836" y="584"/>
                      <a:pt x="842" y="586"/>
                    </a:cubicBezTo>
                    <a:cubicBezTo>
                      <a:pt x="869" y="597"/>
                      <a:pt x="891" y="615"/>
                      <a:pt x="912" y="634"/>
                    </a:cubicBezTo>
                    <a:cubicBezTo>
                      <a:pt x="915" y="636"/>
                      <a:pt x="917" y="640"/>
                      <a:pt x="917" y="643"/>
                    </a:cubicBezTo>
                    <a:cubicBezTo>
                      <a:pt x="918" y="676"/>
                      <a:pt x="917" y="709"/>
                      <a:pt x="919" y="742"/>
                    </a:cubicBezTo>
                    <a:cubicBezTo>
                      <a:pt x="924" y="820"/>
                      <a:pt x="929" y="898"/>
                      <a:pt x="935" y="977"/>
                    </a:cubicBezTo>
                    <a:cubicBezTo>
                      <a:pt x="938" y="1014"/>
                      <a:pt x="942" y="1052"/>
                      <a:pt x="958" y="1087"/>
                    </a:cubicBezTo>
                    <a:cubicBezTo>
                      <a:pt x="966" y="1105"/>
                      <a:pt x="976" y="1123"/>
                      <a:pt x="986" y="1141"/>
                    </a:cubicBezTo>
                    <a:cubicBezTo>
                      <a:pt x="948" y="1166"/>
                      <a:pt x="907" y="1187"/>
                      <a:pt x="863" y="1204"/>
                    </a:cubicBezTo>
                    <a:cubicBezTo>
                      <a:pt x="868" y="1213"/>
                      <a:pt x="872" y="1221"/>
                      <a:pt x="876" y="1229"/>
                    </a:cubicBezTo>
                    <a:close/>
                    <a:moveTo>
                      <a:pt x="715" y="957"/>
                    </a:moveTo>
                    <a:cubicBezTo>
                      <a:pt x="734" y="933"/>
                      <a:pt x="731" y="908"/>
                      <a:pt x="723" y="882"/>
                    </a:cubicBezTo>
                    <a:cubicBezTo>
                      <a:pt x="722" y="879"/>
                      <a:pt x="717" y="876"/>
                      <a:pt x="714" y="873"/>
                    </a:cubicBezTo>
                    <a:cubicBezTo>
                      <a:pt x="712" y="876"/>
                      <a:pt x="708" y="879"/>
                      <a:pt x="707" y="882"/>
                    </a:cubicBezTo>
                    <a:cubicBezTo>
                      <a:pt x="704" y="893"/>
                      <a:pt x="702" y="905"/>
                      <a:pt x="699" y="916"/>
                    </a:cubicBezTo>
                    <a:cubicBezTo>
                      <a:pt x="697" y="924"/>
                      <a:pt x="693" y="931"/>
                      <a:pt x="690" y="939"/>
                    </a:cubicBezTo>
                    <a:cubicBezTo>
                      <a:pt x="688" y="921"/>
                      <a:pt x="688" y="904"/>
                      <a:pt x="687" y="887"/>
                    </a:cubicBezTo>
                    <a:cubicBezTo>
                      <a:pt x="687" y="871"/>
                      <a:pt x="683" y="866"/>
                      <a:pt x="668" y="861"/>
                    </a:cubicBezTo>
                    <a:cubicBezTo>
                      <a:pt x="659" y="858"/>
                      <a:pt x="650" y="856"/>
                      <a:pt x="641" y="854"/>
                    </a:cubicBezTo>
                    <a:cubicBezTo>
                      <a:pt x="636" y="852"/>
                      <a:pt x="631" y="850"/>
                      <a:pt x="627" y="849"/>
                    </a:cubicBezTo>
                    <a:cubicBezTo>
                      <a:pt x="627" y="847"/>
                      <a:pt x="627" y="846"/>
                      <a:pt x="627" y="845"/>
                    </a:cubicBezTo>
                    <a:cubicBezTo>
                      <a:pt x="638" y="843"/>
                      <a:pt x="649" y="841"/>
                      <a:pt x="660" y="840"/>
                    </a:cubicBezTo>
                    <a:cubicBezTo>
                      <a:pt x="677" y="838"/>
                      <a:pt x="695" y="837"/>
                      <a:pt x="712" y="837"/>
                    </a:cubicBezTo>
                    <a:cubicBezTo>
                      <a:pt x="735" y="836"/>
                      <a:pt x="741" y="814"/>
                      <a:pt x="743" y="798"/>
                    </a:cubicBezTo>
                    <a:cubicBezTo>
                      <a:pt x="744" y="783"/>
                      <a:pt x="736" y="773"/>
                      <a:pt x="716" y="770"/>
                    </a:cubicBezTo>
                    <a:cubicBezTo>
                      <a:pt x="698" y="767"/>
                      <a:pt x="679" y="766"/>
                      <a:pt x="661" y="765"/>
                    </a:cubicBezTo>
                    <a:cubicBezTo>
                      <a:pt x="654" y="764"/>
                      <a:pt x="647" y="764"/>
                      <a:pt x="640" y="763"/>
                    </a:cubicBezTo>
                    <a:cubicBezTo>
                      <a:pt x="633" y="762"/>
                      <a:pt x="630" y="759"/>
                      <a:pt x="632" y="752"/>
                    </a:cubicBezTo>
                    <a:cubicBezTo>
                      <a:pt x="633" y="750"/>
                      <a:pt x="632" y="746"/>
                      <a:pt x="631" y="745"/>
                    </a:cubicBezTo>
                    <a:cubicBezTo>
                      <a:pt x="626" y="740"/>
                      <a:pt x="613" y="740"/>
                      <a:pt x="609" y="746"/>
                    </a:cubicBezTo>
                    <a:cubicBezTo>
                      <a:pt x="605" y="754"/>
                      <a:pt x="601" y="763"/>
                      <a:pt x="599" y="771"/>
                    </a:cubicBezTo>
                    <a:cubicBezTo>
                      <a:pt x="597" y="782"/>
                      <a:pt x="602" y="788"/>
                      <a:pt x="612" y="790"/>
                    </a:cubicBezTo>
                    <a:cubicBezTo>
                      <a:pt x="624" y="791"/>
                      <a:pt x="635" y="791"/>
                      <a:pt x="646" y="790"/>
                    </a:cubicBezTo>
                    <a:cubicBezTo>
                      <a:pt x="652" y="790"/>
                      <a:pt x="654" y="791"/>
                      <a:pt x="655" y="796"/>
                    </a:cubicBezTo>
                    <a:cubicBezTo>
                      <a:pt x="657" y="806"/>
                      <a:pt x="653" y="811"/>
                      <a:pt x="642" y="815"/>
                    </a:cubicBezTo>
                    <a:cubicBezTo>
                      <a:pt x="630" y="820"/>
                      <a:pt x="617" y="826"/>
                      <a:pt x="606" y="833"/>
                    </a:cubicBezTo>
                    <a:cubicBezTo>
                      <a:pt x="596" y="840"/>
                      <a:pt x="597" y="848"/>
                      <a:pt x="604" y="856"/>
                    </a:cubicBezTo>
                    <a:cubicBezTo>
                      <a:pt x="609" y="862"/>
                      <a:pt x="614" y="867"/>
                      <a:pt x="619" y="871"/>
                    </a:cubicBezTo>
                    <a:cubicBezTo>
                      <a:pt x="623" y="875"/>
                      <a:pt x="624" y="878"/>
                      <a:pt x="621" y="884"/>
                    </a:cubicBezTo>
                    <a:cubicBezTo>
                      <a:pt x="614" y="897"/>
                      <a:pt x="610" y="912"/>
                      <a:pt x="611" y="928"/>
                    </a:cubicBezTo>
                    <a:cubicBezTo>
                      <a:pt x="612" y="938"/>
                      <a:pt x="616" y="945"/>
                      <a:pt x="624" y="951"/>
                    </a:cubicBezTo>
                    <a:cubicBezTo>
                      <a:pt x="632" y="957"/>
                      <a:pt x="640" y="964"/>
                      <a:pt x="647" y="971"/>
                    </a:cubicBezTo>
                    <a:cubicBezTo>
                      <a:pt x="649" y="973"/>
                      <a:pt x="651" y="976"/>
                      <a:pt x="651" y="979"/>
                    </a:cubicBezTo>
                    <a:cubicBezTo>
                      <a:pt x="651" y="1001"/>
                      <a:pt x="651" y="1024"/>
                      <a:pt x="651" y="1048"/>
                    </a:cubicBezTo>
                    <a:cubicBezTo>
                      <a:pt x="648" y="1044"/>
                      <a:pt x="645" y="1040"/>
                      <a:pt x="641" y="1036"/>
                    </a:cubicBezTo>
                    <a:cubicBezTo>
                      <a:pt x="633" y="1024"/>
                      <a:pt x="627" y="1012"/>
                      <a:pt x="628" y="997"/>
                    </a:cubicBezTo>
                    <a:cubicBezTo>
                      <a:pt x="628" y="988"/>
                      <a:pt x="626" y="979"/>
                      <a:pt x="624" y="971"/>
                    </a:cubicBezTo>
                    <a:cubicBezTo>
                      <a:pt x="622" y="966"/>
                      <a:pt x="617" y="960"/>
                      <a:pt x="615" y="960"/>
                    </a:cubicBezTo>
                    <a:cubicBezTo>
                      <a:pt x="610" y="961"/>
                      <a:pt x="605" y="965"/>
                      <a:pt x="600" y="969"/>
                    </a:cubicBezTo>
                    <a:cubicBezTo>
                      <a:pt x="598" y="971"/>
                      <a:pt x="597" y="975"/>
                      <a:pt x="597" y="978"/>
                    </a:cubicBezTo>
                    <a:cubicBezTo>
                      <a:pt x="598" y="991"/>
                      <a:pt x="598" y="1004"/>
                      <a:pt x="599" y="1017"/>
                    </a:cubicBezTo>
                    <a:cubicBezTo>
                      <a:pt x="602" y="1047"/>
                      <a:pt x="616" y="1069"/>
                      <a:pt x="645" y="1079"/>
                    </a:cubicBezTo>
                    <a:cubicBezTo>
                      <a:pt x="651" y="1081"/>
                      <a:pt x="651" y="1085"/>
                      <a:pt x="651" y="1090"/>
                    </a:cubicBezTo>
                    <a:cubicBezTo>
                      <a:pt x="651" y="1120"/>
                      <a:pt x="651" y="1150"/>
                      <a:pt x="649" y="1180"/>
                    </a:cubicBezTo>
                    <a:cubicBezTo>
                      <a:pt x="649" y="1191"/>
                      <a:pt x="653" y="1196"/>
                      <a:pt x="662" y="1200"/>
                    </a:cubicBezTo>
                    <a:cubicBezTo>
                      <a:pt x="676" y="1207"/>
                      <a:pt x="681" y="1204"/>
                      <a:pt x="682" y="1189"/>
                    </a:cubicBezTo>
                    <a:cubicBezTo>
                      <a:pt x="684" y="1158"/>
                      <a:pt x="685" y="1127"/>
                      <a:pt x="686" y="1096"/>
                    </a:cubicBezTo>
                    <a:cubicBezTo>
                      <a:pt x="686" y="1088"/>
                      <a:pt x="689" y="1084"/>
                      <a:pt x="696" y="1080"/>
                    </a:cubicBezTo>
                    <a:cubicBezTo>
                      <a:pt x="711" y="1072"/>
                      <a:pt x="725" y="1062"/>
                      <a:pt x="731" y="1044"/>
                    </a:cubicBezTo>
                    <a:cubicBezTo>
                      <a:pt x="739" y="1017"/>
                      <a:pt x="739" y="989"/>
                      <a:pt x="740" y="960"/>
                    </a:cubicBezTo>
                    <a:cubicBezTo>
                      <a:pt x="737" y="959"/>
                      <a:pt x="735" y="958"/>
                      <a:pt x="732" y="958"/>
                    </a:cubicBezTo>
                    <a:cubicBezTo>
                      <a:pt x="727" y="958"/>
                      <a:pt x="722" y="958"/>
                      <a:pt x="715" y="957"/>
                    </a:cubicBezTo>
                    <a:close/>
                    <a:moveTo>
                      <a:pt x="445" y="1274"/>
                    </a:moveTo>
                    <a:cubicBezTo>
                      <a:pt x="586" y="1320"/>
                      <a:pt x="726" y="1321"/>
                      <a:pt x="867" y="1275"/>
                    </a:cubicBezTo>
                    <a:cubicBezTo>
                      <a:pt x="857" y="1253"/>
                      <a:pt x="847" y="1233"/>
                      <a:pt x="837" y="1213"/>
                    </a:cubicBezTo>
                    <a:cubicBezTo>
                      <a:pt x="716" y="1251"/>
                      <a:pt x="596" y="1250"/>
                      <a:pt x="475" y="1212"/>
                    </a:cubicBezTo>
                    <a:cubicBezTo>
                      <a:pt x="465" y="1233"/>
                      <a:pt x="455" y="1253"/>
                      <a:pt x="445" y="12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0"/>
              <p:cNvSpPr>
                <a:spLocks noEditPoints="1"/>
              </p:cNvSpPr>
              <p:nvPr/>
            </p:nvSpPr>
            <p:spPr bwMode="auto">
              <a:xfrm>
                <a:off x="3932238" y="2098675"/>
                <a:ext cx="374650" cy="471488"/>
              </a:xfrm>
              <a:custGeom>
                <a:avLst/>
                <a:gdLst>
                  <a:gd name="T0" fmla="*/ 129 w 148"/>
                  <a:gd name="T1" fmla="*/ 97 h 186"/>
                  <a:gd name="T2" fmla="*/ 138 w 148"/>
                  <a:gd name="T3" fmla="*/ 90 h 186"/>
                  <a:gd name="T4" fmla="*/ 148 w 148"/>
                  <a:gd name="T5" fmla="*/ 88 h 186"/>
                  <a:gd name="T6" fmla="*/ 147 w 148"/>
                  <a:gd name="T7" fmla="*/ 97 h 186"/>
                  <a:gd name="T8" fmla="*/ 142 w 148"/>
                  <a:gd name="T9" fmla="*/ 106 h 186"/>
                  <a:gd name="T10" fmla="*/ 114 w 148"/>
                  <a:gd name="T11" fmla="*/ 150 h 186"/>
                  <a:gd name="T12" fmla="*/ 62 w 148"/>
                  <a:gd name="T13" fmla="*/ 185 h 186"/>
                  <a:gd name="T14" fmla="*/ 31 w 148"/>
                  <a:gd name="T15" fmla="*/ 185 h 186"/>
                  <a:gd name="T16" fmla="*/ 10 w 148"/>
                  <a:gd name="T17" fmla="*/ 147 h 186"/>
                  <a:gd name="T18" fmla="*/ 21 w 148"/>
                  <a:gd name="T19" fmla="*/ 147 h 186"/>
                  <a:gd name="T20" fmla="*/ 36 w 148"/>
                  <a:gd name="T21" fmla="*/ 154 h 186"/>
                  <a:gd name="T22" fmla="*/ 47 w 148"/>
                  <a:gd name="T23" fmla="*/ 140 h 186"/>
                  <a:gd name="T24" fmla="*/ 49 w 148"/>
                  <a:gd name="T25" fmla="*/ 134 h 186"/>
                  <a:gd name="T26" fmla="*/ 43 w 148"/>
                  <a:gd name="T27" fmla="*/ 107 h 186"/>
                  <a:gd name="T28" fmla="*/ 36 w 148"/>
                  <a:gd name="T29" fmla="*/ 101 h 186"/>
                  <a:gd name="T30" fmla="*/ 10 w 148"/>
                  <a:gd name="T31" fmla="*/ 102 h 186"/>
                  <a:gd name="T32" fmla="*/ 4 w 148"/>
                  <a:gd name="T33" fmla="*/ 105 h 186"/>
                  <a:gd name="T34" fmla="*/ 0 w 148"/>
                  <a:gd name="T35" fmla="*/ 95 h 186"/>
                  <a:gd name="T36" fmla="*/ 5 w 148"/>
                  <a:gd name="T37" fmla="*/ 84 h 186"/>
                  <a:gd name="T38" fmla="*/ 33 w 148"/>
                  <a:gd name="T39" fmla="*/ 25 h 186"/>
                  <a:gd name="T40" fmla="*/ 43 w 148"/>
                  <a:gd name="T41" fmla="*/ 8 h 186"/>
                  <a:gd name="T42" fmla="*/ 61 w 148"/>
                  <a:gd name="T43" fmla="*/ 1 h 186"/>
                  <a:gd name="T44" fmla="*/ 69 w 148"/>
                  <a:gd name="T45" fmla="*/ 14 h 186"/>
                  <a:gd name="T46" fmla="*/ 67 w 148"/>
                  <a:gd name="T47" fmla="*/ 42 h 186"/>
                  <a:gd name="T48" fmla="*/ 79 w 148"/>
                  <a:gd name="T49" fmla="*/ 48 h 186"/>
                  <a:gd name="T50" fmla="*/ 85 w 148"/>
                  <a:gd name="T51" fmla="*/ 36 h 186"/>
                  <a:gd name="T52" fmla="*/ 126 w 148"/>
                  <a:gd name="T53" fmla="*/ 17 h 186"/>
                  <a:gd name="T54" fmla="*/ 138 w 148"/>
                  <a:gd name="T55" fmla="*/ 40 h 186"/>
                  <a:gd name="T56" fmla="*/ 127 w 148"/>
                  <a:gd name="T57" fmla="*/ 92 h 186"/>
                  <a:gd name="T58" fmla="*/ 127 w 148"/>
                  <a:gd name="T59" fmla="*/ 95 h 186"/>
                  <a:gd name="T60" fmla="*/ 129 w 148"/>
                  <a:gd name="T61" fmla="*/ 97 h 186"/>
                  <a:gd name="T62" fmla="*/ 72 w 148"/>
                  <a:gd name="T63" fmla="*/ 131 h 186"/>
                  <a:gd name="T64" fmla="*/ 69 w 148"/>
                  <a:gd name="T65" fmla="*/ 133 h 186"/>
                  <a:gd name="T66" fmla="*/ 78 w 148"/>
                  <a:gd name="T67" fmla="*/ 142 h 186"/>
                  <a:gd name="T68" fmla="*/ 97 w 148"/>
                  <a:gd name="T69" fmla="*/ 139 h 186"/>
                  <a:gd name="T70" fmla="*/ 110 w 148"/>
                  <a:gd name="T71" fmla="*/ 118 h 186"/>
                  <a:gd name="T72" fmla="*/ 130 w 148"/>
                  <a:gd name="T73" fmla="*/ 37 h 186"/>
                  <a:gd name="T74" fmla="*/ 118 w 148"/>
                  <a:gd name="T75" fmla="*/ 23 h 186"/>
                  <a:gd name="T76" fmla="*/ 91 w 148"/>
                  <a:gd name="T77" fmla="*/ 41 h 186"/>
                  <a:gd name="T78" fmla="*/ 92 w 148"/>
                  <a:gd name="T79" fmla="*/ 65 h 186"/>
                  <a:gd name="T80" fmla="*/ 109 w 148"/>
                  <a:gd name="T81" fmla="*/ 97 h 186"/>
                  <a:gd name="T82" fmla="*/ 107 w 148"/>
                  <a:gd name="T83" fmla="*/ 109 h 186"/>
                  <a:gd name="T84" fmla="*/ 96 w 148"/>
                  <a:gd name="T85" fmla="*/ 104 h 186"/>
                  <a:gd name="T86" fmla="*/ 85 w 148"/>
                  <a:gd name="T87" fmla="*/ 92 h 186"/>
                  <a:gd name="T88" fmla="*/ 80 w 148"/>
                  <a:gd name="T89" fmla="*/ 88 h 186"/>
                  <a:gd name="T90" fmla="*/ 78 w 148"/>
                  <a:gd name="T91" fmla="*/ 89 h 186"/>
                  <a:gd name="T92" fmla="*/ 79 w 148"/>
                  <a:gd name="T93" fmla="*/ 99 h 186"/>
                  <a:gd name="T94" fmla="*/ 87 w 148"/>
                  <a:gd name="T95" fmla="*/ 113 h 186"/>
                  <a:gd name="T96" fmla="*/ 89 w 148"/>
                  <a:gd name="T97" fmla="*/ 126 h 186"/>
                  <a:gd name="T98" fmla="*/ 77 w 148"/>
                  <a:gd name="T99" fmla="*/ 131 h 186"/>
                  <a:gd name="T100" fmla="*/ 72 w 148"/>
                  <a:gd name="T101" fmla="*/ 131 h 186"/>
                  <a:gd name="T102" fmla="*/ 40 w 148"/>
                  <a:gd name="T103" fmla="*/ 71 h 186"/>
                  <a:gd name="T104" fmla="*/ 62 w 148"/>
                  <a:gd name="T105" fmla="*/ 82 h 186"/>
                  <a:gd name="T106" fmla="*/ 68 w 148"/>
                  <a:gd name="T107" fmla="*/ 81 h 186"/>
                  <a:gd name="T108" fmla="*/ 69 w 148"/>
                  <a:gd name="T109" fmla="*/ 73 h 186"/>
                  <a:gd name="T110" fmla="*/ 54 w 148"/>
                  <a:gd name="T111" fmla="*/ 61 h 186"/>
                  <a:gd name="T112" fmla="*/ 40 w 148"/>
                  <a:gd name="T113" fmla="*/ 7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8" h="186">
                    <a:moveTo>
                      <a:pt x="129" y="97"/>
                    </a:moveTo>
                    <a:cubicBezTo>
                      <a:pt x="132" y="94"/>
                      <a:pt x="134" y="91"/>
                      <a:pt x="138" y="90"/>
                    </a:cubicBezTo>
                    <a:cubicBezTo>
                      <a:pt x="141" y="88"/>
                      <a:pt x="144" y="88"/>
                      <a:pt x="148" y="88"/>
                    </a:cubicBezTo>
                    <a:cubicBezTo>
                      <a:pt x="148" y="91"/>
                      <a:pt x="148" y="94"/>
                      <a:pt x="147" y="97"/>
                    </a:cubicBezTo>
                    <a:cubicBezTo>
                      <a:pt x="146" y="100"/>
                      <a:pt x="144" y="104"/>
                      <a:pt x="142" y="106"/>
                    </a:cubicBezTo>
                    <a:cubicBezTo>
                      <a:pt x="127" y="118"/>
                      <a:pt x="120" y="134"/>
                      <a:pt x="114" y="150"/>
                    </a:cubicBezTo>
                    <a:cubicBezTo>
                      <a:pt x="104" y="175"/>
                      <a:pt x="89" y="185"/>
                      <a:pt x="62" y="185"/>
                    </a:cubicBezTo>
                    <a:cubicBezTo>
                      <a:pt x="52" y="185"/>
                      <a:pt x="42" y="186"/>
                      <a:pt x="31" y="185"/>
                    </a:cubicBezTo>
                    <a:cubicBezTo>
                      <a:pt x="12" y="184"/>
                      <a:pt x="1" y="164"/>
                      <a:pt x="10" y="147"/>
                    </a:cubicBezTo>
                    <a:cubicBezTo>
                      <a:pt x="14" y="140"/>
                      <a:pt x="18" y="143"/>
                      <a:pt x="21" y="147"/>
                    </a:cubicBezTo>
                    <a:cubicBezTo>
                      <a:pt x="24" y="153"/>
                      <a:pt x="29" y="155"/>
                      <a:pt x="36" y="154"/>
                    </a:cubicBezTo>
                    <a:cubicBezTo>
                      <a:pt x="44" y="152"/>
                      <a:pt x="46" y="147"/>
                      <a:pt x="47" y="140"/>
                    </a:cubicBezTo>
                    <a:cubicBezTo>
                      <a:pt x="47" y="138"/>
                      <a:pt x="48" y="136"/>
                      <a:pt x="49" y="134"/>
                    </a:cubicBezTo>
                    <a:cubicBezTo>
                      <a:pt x="55" y="118"/>
                      <a:pt x="55" y="118"/>
                      <a:pt x="43" y="107"/>
                    </a:cubicBezTo>
                    <a:cubicBezTo>
                      <a:pt x="41" y="105"/>
                      <a:pt x="38" y="103"/>
                      <a:pt x="36" y="101"/>
                    </a:cubicBezTo>
                    <a:cubicBezTo>
                      <a:pt x="23" y="89"/>
                      <a:pt x="23" y="89"/>
                      <a:pt x="10" y="102"/>
                    </a:cubicBezTo>
                    <a:cubicBezTo>
                      <a:pt x="9" y="103"/>
                      <a:pt x="6" y="104"/>
                      <a:pt x="4" y="105"/>
                    </a:cubicBezTo>
                    <a:cubicBezTo>
                      <a:pt x="3" y="101"/>
                      <a:pt x="0" y="98"/>
                      <a:pt x="0" y="95"/>
                    </a:cubicBezTo>
                    <a:cubicBezTo>
                      <a:pt x="0" y="91"/>
                      <a:pt x="3" y="87"/>
                      <a:pt x="5" y="84"/>
                    </a:cubicBezTo>
                    <a:cubicBezTo>
                      <a:pt x="16" y="65"/>
                      <a:pt x="28" y="48"/>
                      <a:pt x="33" y="25"/>
                    </a:cubicBezTo>
                    <a:cubicBezTo>
                      <a:pt x="34" y="19"/>
                      <a:pt x="39" y="13"/>
                      <a:pt x="43" y="8"/>
                    </a:cubicBezTo>
                    <a:cubicBezTo>
                      <a:pt x="47" y="1"/>
                      <a:pt x="54" y="0"/>
                      <a:pt x="61" y="1"/>
                    </a:cubicBezTo>
                    <a:cubicBezTo>
                      <a:pt x="67" y="3"/>
                      <a:pt x="70" y="8"/>
                      <a:pt x="69" y="14"/>
                    </a:cubicBezTo>
                    <a:cubicBezTo>
                      <a:pt x="69" y="23"/>
                      <a:pt x="68" y="32"/>
                      <a:pt x="67" y="42"/>
                    </a:cubicBezTo>
                    <a:cubicBezTo>
                      <a:pt x="70" y="43"/>
                      <a:pt x="74" y="45"/>
                      <a:pt x="79" y="48"/>
                    </a:cubicBezTo>
                    <a:cubicBezTo>
                      <a:pt x="81" y="44"/>
                      <a:pt x="83" y="40"/>
                      <a:pt x="85" y="36"/>
                    </a:cubicBezTo>
                    <a:cubicBezTo>
                      <a:pt x="92" y="22"/>
                      <a:pt x="111" y="14"/>
                      <a:pt x="126" y="17"/>
                    </a:cubicBezTo>
                    <a:cubicBezTo>
                      <a:pt x="135" y="20"/>
                      <a:pt x="140" y="29"/>
                      <a:pt x="138" y="40"/>
                    </a:cubicBezTo>
                    <a:cubicBezTo>
                      <a:pt x="135" y="58"/>
                      <a:pt x="131" y="75"/>
                      <a:pt x="127" y="92"/>
                    </a:cubicBezTo>
                    <a:cubicBezTo>
                      <a:pt x="127" y="93"/>
                      <a:pt x="127" y="94"/>
                      <a:pt x="127" y="95"/>
                    </a:cubicBezTo>
                    <a:cubicBezTo>
                      <a:pt x="127" y="96"/>
                      <a:pt x="128" y="96"/>
                      <a:pt x="129" y="97"/>
                    </a:cubicBezTo>
                    <a:close/>
                    <a:moveTo>
                      <a:pt x="72" y="131"/>
                    </a:moveTo>
                    <a:cubicBezTo>
                      <a:pt x="71" y="132"/>
                      <a:pt x="70" y="132"/>
                      <a:pt x="69" y="133"/>
                    </a:cubicBezTo>
                    <a:cubicBezTo>
                      <a:pt x="72" y="136"/>
                      <a:pt x="75" y="142"/>
                      <a:pt x="78" y="142"/>
                    </a:cubicBezTo>
                    <a:cubicBezTo>
                      <a:pt x="84" y="143"/>
                      <a:pt x="93" y="143"/>
                      <a:pt x="97" y="139"/>
                    </a:cubicBezTo>
                    <a:cubicBezTo>
                      <a:pt x="103" y="134"/>
                      <a:pt x="108" y="126"/>
                      <a:pt x="110" y="118"/>
                    </a:cubicBezTo>
                    <a:cubicBezTo>
                      <a:pt x="118" y="92"/>
                      <a:pt x="124" y="64"/>
                      <a:pt x="130" y="37"/>
                    </a:cubicBezTo>
                    <a:cubicBezTo>
                      <a:pt x="131" y="30"/>
                      <a:pt x="125" y="23"/>
                      <a:pt x="118" y="23"/>
                    </a:cubicBezTo>
                    <a:cubicBezTo>
                      <a:pt x="105" y="24"/>
                      <a:pt x="97" y="31"/>
                      <a:pt x="91" y="41"/>
                    </a:cubicBezTo>
                    <a:cubicBezTo>
                      <a:pt x="86" y="50"/>
                      <a:pt x="87" y="57"/>
                      <a:pt x="92" y="65"/>
                    </a:cubicBezTo>
                    <a:cubicBezTo>
                      <a:pt x="99" y="75"/>
                      <a:pt x="104" y="86"/>
                      <a:pt x="109" y="97"/>
                    </a:cubicBezTo>
                    <a:cubicBezTo>
                      <a:pt x="110" y="100"/>
                      <a:pt x="108" y="105"/>
                      <a:pt x="107" y="109"/>
                    </a:cubicBezTo>
                    <a:cubicBezTo>
                      <a:pt x="103" y="107"/>
                      <a:pt x="99" y="107"/>
                      <a:pt x="96" y="104"/>
                    </a:cubicBezTo>
                    <a:cubicBezTo>
                      <a:pt x="91" y="101"/>
                      <a:pt x="88" y="96"/>
                      <a:pt x="85" y="92"/>
                    </a:cubicBezTo>
                    <a:cubicBezTo>
                      <a:pt x="83" y="91"/>
                      <a:pt x="82" y="89"/>
                      <a:pt x="80" y="88"/>
                    </a:cubicBezTo>
                    <a:cubicBezTo>
                      <a:pt x="79" y="88"/>
                      <a:pt x="78" y="89"/>
                      <a:pt x="78" y="89"/>
                    </a:cubicBezTo>
                    <a:cubicBezTo>
                      <a:pt x="78" y="92"/>
                      <a:pt x="78" y="96"/>
                      <a:pt x="79" y="99"/>
                    </a:cubicBezTo>
                    <a:cubicBezTo>
                      <a:pt x="82" y="104"/>
                      <a:pt x="85" y="108"/>
                      <a:pt x="87" y="113"/>
                    </a:cubicBezTo>
                    <a:cubicBezTo>
                      <a:pt x="89" y="117"/>
                      <a:pt x="91" y="123"/>
                      <a:pt x="89" y="126"/>
                    </a:cubicBezTo>
                    <a:cubicBezTo>
                      <a:pt x="87" y="129"/>
                      <a:pt x="81" y="130"/>
                      <a:pt x="77" y="131"/>
                    </a:cubicBezTo>
                    <a:cubicBezTo>
                      <a:pt x="75" y="132"/>
                      <a:pt x="74" y="131"/>
                      <a:pt x="72" y="131"/>
                    </a:cubicBezTo>
                    <a:close/>
                    <a:moveTo>
                      <a:pt x="40" y="71"/>
                    </a:moveTo>
                    <a:cubicBezTo>
                      <a:pt x="49" y="75"/>
                      <a:pt x="55" y="79"/>
                      <a:pt x="62" y="82"/>
                    </a:cubicBezTo>
                    <a:cubicBezTo>
                      <a:pt x="64" y="83"/>
                      <a:pt x="68" y="82"/>
                      <a:pt x="68" y="81"/>
                    </a:cubicBezTo>
                    <a:cubicBezTo>
                      <a:pt x="69" y="79"/>
                      <a:pt x="70" y="75"/>
                      <a:pt x="69" y="73"/>
                    </a:cubicBezTo>
                    <a:cubicBezTo>
                      <a:pt x="64" y="68"/>
                      <a:pt x="60" y="63"/>
                      <a:pt x="54" y="61"/>
                    </a:cubicBezTo>
                    <a:cubicBezTo>
                      <a:pt x="51" y="60"/>
                      <a:pt x="46" y="66"/>
                      <a:pt x="40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1"/>
              <p:cNvSpPr>
                <a:spLocks noEditPoints="1"/>
              </p:cNvSpPr>
              <p:nvPr/>
            </p:nvSpPr>
            <p:spPr bwMode="auto">
              <a:xfrm>
                <a:off x="4860925" y="1165225"/>
                <a:ext cx="396875" cy="512763"/>
              </a:xfrm>
              <a:custGeom>
                <a:avLst/>
                <a:gdLst>
                  <a:gd name="T0" fmla="*/ 117 w 157"/>
                  <a:gd name="T1" fmla="*/ 182 h 203"/>
                  <a:gd name="T2" fmla="*/ 105 w 157"/>
                  <a:gd name="T3" fmla="*/ 203 h 203"/>
                  <a:gd name="T4" fmla="*/ 95 w 157"/>
                  <a:gd name="T5" fmla="*/ 182 h 203"/>
                  <a:gd name="T6" fmla="*/ 70 w 157"/>
                  <a:gd name="T7" fmla="*/ 170 h 203"/>
                  <a:gd name="T8" fmla="*/ 52 w 157"/>
                  <a:gd name="T9" fmla="*/ 167 h 203"/>
                  <a:gd name="T10" fmla="*/ 26 w 157"/>
                  <a:gd name="T11" fmla="*/ 179 h 203"/>
                  <a:gd name="T12" fmla="*/ 25 w 157"/>
                  <a:gd name="T13" fmla="*/ 115 h 203"/>
                  <a:gd name="T14" fmla="*/ 45 w 157"/>
                  <a:gd name="T15" fmla="*/ 104 h 203"/>
                  <a:gd name="T16" fmla="*/ 38 w 157"/>
                  <a:gd name="T17" fmla="*/ 76 h 203"/>
                  <a:gd name="T18" fmla="*/ 11 w 157"/>
                  <a:gd name="T19" fmla="*/ 56 h 203"/>
                  <a:gd name="T20" fmla="*/ 39 w 157"/>
                  <a:gd name="T21" fmla="*/ 40 h 203"/>
                  <a:gd name="T22" fmla="*/ 47 w 157"/>
                  <a:gd name="T23" fmla="*/ 8 h 203"/>
                  <a:gd name="T24" fmla="*/ 59 w 157"/>
                  <a:gd name="T25" fmla="*/ 31 h 203"/>
                  <a:gd name="T26" fmla="*/ 68 w 157"/>
                  <a:gd name="T27" fmla="*/ 1 h 203"/>
                  <a:gd name="T28" fmla="*/ 86 w 157"/>
                  <a:gd name="T29" fmla="*/ 33 h 203"/>
                  <a:gd name="T30" fmla="*/ 69 w 157"/>
                  <a:gd name="T31" fmla="*/ 64 h 203"/>
                  <a:gd name="T32" fmla="*/ 82 w 157"/>
                  <a:gd name="T33" fmla="*/ 72 h 203"/>
                  <a:gd name="T34" fmla="*/ 146 w 157"/>
                  <a:gd name="T35" fmla="*/ 60 h 203"/>
                  <a:gd name="T36" fmla="*/ 151 w 157"/>
                  <a:gd name="T37" fmla="*/ 150 h 203"/>
                  <a:gd name="T38" fmla="*/ 112 w 157"/>
                  <a:gd name="T39" fmla="*/ 167 h 203"/>
                  <a:gd name="T40" fmla="*/ 117 w 157"/>
                  <a:gd name="T41" fmla="*/ 145 h 203"/>
                  <a:gd name="T42" fmla="*/ 144 w 157"/>
                  <a:gd name="T43" fmla="*/ 140 h 203"/>
                  <a:gd name="T44" fmla="*/ 110 w 157"/>
                  <a:gd name="T45" fmla="*/ 61 h 203"/>
                  <a:gd name="T46" fmla="*/ 69 w 157"/>
                  <a:gd name="T47" fmla="*/ 117 h 203"/>
                  <a:gd name="T48" fmla="*/ 84 w 157"/>
                  <a:gd name="T49" fmla="*/ 95 h 203"/>
                  <a:gd name="T50" fmla="*/ 101 w 157"/>
                  <a:gd name="T51" fmla="*/ 106 h 203"/>
                  <a:gd name="T52" fmla="*/ 106 w 157"/>
                  <a:gd name="T53" fmla="*/ 130 h 203"/>
                  <a:gd name="T54" fmla="*/ 47 w 157"/>
                  <a:gd name="T55" fmla="*/ 149 h 203"/>
                  <a:gd name="T56" fmla="*/ 74 w 157"/>
                  <a:gd name="T57" fmla="*/ 142 h 203"/>
                  <a:gd name="T58" fmla="*/ 72 w 157"/>
                  <a:gd name="T59" fmla="*/ 133 h 203"/>
                  <a:gd name="T60" fmla="*/ 52 w 157"/>
                  <a:gd name="T61" fmla="*/ 130 h 203"/>
                  <a:gd name="T62" fmla="*/ 89 w 157"/>
                  <a:gd name="T63" fmla="*/ 158 h 203"/>
                  <a:gd name="T64" fmla="*/ 77 w 157"/>
                  <a:gd name="T65" fmla="*/ 160 h 203"/>
                  <a:gd name="T66" fmla="*/ 89 w 157"/>
                  <a:gd name="T67" fmla="*/ 15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7" h="203">
                    <a:moveTo>
                      <a:pt x="112" y="167"/>
                    </a:moveTo>
                    <a:cubicBezTo>
                      <a:pt x="114" y="174"/>
                      <a:pt x="116" y="178"/>
                      <a:pt x="117" y="182"/>
                    </a:cubicBezTo>
                    <a:cubicBezTo>
                      <a:pt x="117" y="185"/>
                      <a:pt x="119" y="189"/>
                      <a:pt x="117" y="191"/>
                    </a:cubicBezTo>
                    <a:cubicBezTo>
                      <a:pt x="114" y="196"/>
                      <a:pt x="109" y="202"/>
                      <a:pt x="105" y="203"/>
                    </a:cubicBezTo>
                    <a:cubicBezTo>
                      <a:pt x="98" y="203"/>
                      <a:pt x="97" y="195"/>
                      <a:pt x="96" y="189"/>
                    </a:cubicBezTo>
                    <a:cubicBezTo>
                      <a:pt x="96" y="187"/>
                      <a:pt x="96" y="185"/>
                      <a:pt x="95" y="182"/>
                    </a:cubicBezTo>
                    <a:cubicBezTo>
                      <a:pt x="93" y="182"/>
                      <a:pt x="92" y="182"/>
                      <a:pt x="91" y="182"/>
                    </a:cubicBezTo>
                    <a:cubicBezTo>
                      <a:pt x="75" y="187"/>
                      <a:pt x="73" y="186"/>
                      <a:pt x="70" y="170"/>
                    </a:cubicBezTo>
                    <a:cubicBezTo>
                      <a:pt x="69" y="163"/>
                      <a:pt x="63" y="158"/>
                      <a:pt x="56" y="160"/>
                    </a:cubicBezTo>
                    <a:cubicBezTo>
                      <a:pt x="54" y="161"/>
                      <a:pt x="53" y="164"/>
                      <a:pt x="52" y="167"/>
                    </a:cubicBezTo>
                    <a:cubicBezTo>
                      <a:pt x="51" y="172"/>
                      <a:pt x="50" y="181"/>
                      <a:pt x="49" y="181"/>
                    </a:cubicBezTo>
                    <a:cubicBezTo>
                      <a:pt x="41" y="182"/>
                      <a:pt x="33" y="183"/>
                      <a:pt x="26" y="179"/>
                    </a:cubicBezTo>
                    <a:cubicBezTo>
                      <a:pt x="9" y="171"/>
                      <a:pt x="0" y="136"/>
                      <a:pt x="10" y="119"/>
                    </a:cubicBezTo>
                    <a:cubicBezTo>
                      <a:pt x="14" y="111"/>
                      <a:pt x="18" y="110"/>
                      <a:pt x="25" y="115"/>
                    </a:cubicBezTo>
                    <a:cubicBezTo>
                      <a:pt x="30" y="118"/>
                      <a:pt x="33" y="117"/>
                      <a:pt x="36" y="114"/>
                    </a:cubicBezTo>
                    <a:cubicBezTo>
                      <a:pt x="39" y="110"/>
                      <a:pt x="42" y="107"/>
                      <a:pt x="45" y="104"/>
                    </a:cubicBezTo>
                    <a:cubicBezTo>
                      <a:pt x="52" y="98"/>
                      <a:pt x="53" y="91"/>
                      <a:pt x="49" y="82"/>
                    </a:cubicBezTo>
                    <a:cubicBezTo>
                      <a:pt x="46" y="78"/>
                      <a:pt x="44" y="75"/>
                      <a:pt x="38" y="76"/>
                    </a:cubicBezTo>
                    <a:cubicBezTo>
                      <a:pt x="26" y="77"/>
                      <a:pt x="16" y="71"/>
                      <a:pt x="12" y="61"/>
                    </a:cubicBezTo>
                    <a:cubicBezTo>
                      <a:pt x="11" y="59"/>
                      <a:pt x="11" y="57"/>
                      <a:pt x="11" y="56"/>
                    </a:cubicBezTo>
                    <a:cubicBezTo>
                      <a:pt x="18" y="55"/>
                      <a:pt x="25" y="56"/>
                      <a:pt x="31" y="54"/>
                    </a:cubicBezTo>
                    <a:cubicBezTo>
                      <a:pt x="37" y="52"/>
                      <a:pt x="39" y="48"/>
                      <a:pt x="39" y="40"/>
                    </a:cubicBezTo>
                    <a:cubicBezTo>
                      <a:pt x="38" y="32"/>
                      <a:pt x="39" y="23"/>
                      <a:pt x="41" y="15"/>
                    </a:cubicBezTo>
                    <a:cubicBezTo>
                      <a:pt x="41" y="12"/>
                      <a:pt x="45" y="10"/>
                      <a:pt x="47" y="8"/>
                    </a:cubicBezTo>
                    <a:cubicBezTo>
                      <a:pt x="48" y="10"/>
                      <a:pt x="51" y="12"/>
                      <a:pt x="52" y="14"/>
                    </a:cubicBezTo>
                    <a:cubicBezTo>
                      <a:pt x="54" y="19"/>
                      <a:pt x="56" y="25"/>
                      <a:pt x="59" y="31"/>
                    </a:cubicBezTo>
                    <a:cubicBezTo>
                      <a:pt x="70" y="24"/>
                      <a:pt x="72" y="19"/>
                      <a:pt x="68" y="8"/>
                    </a:cubicBezTo>
                    <a:cubicBezTo>
                      <a:pt x="67" y="6"/>
                      <a:pt x="68" y="3"/>
                      <a:pt x="68" y="1"/>
                    </a:cubicBezTo>
                    <a:cubicBezTo>
                      <a:pt x="70" y="1"/>
                      <a:pt x="73" y="0"/>
                      <a:pt x="75" y="1"/>
                    </a:cubicBezTo>
                    <a:cubicBezTo>
                      <a:pt x="88" y="6"/>
                      <a:pt x="93" y="21"/>
                      <a:pt x="86" y="33"/>
                    </a:cubicBezTo>
                    <a:cubicBezTo>
                      <a:pt x="82" y="40"/>
                      <a:pt x="77" y="46"/>
                      <a:pt x="73" y="52"/>
                    </a:cubicBezTo>
                    <a:cubicBezTo>
                      <a:pt x="71" y="56"/>
                      <a:pt x="69" y="60"/>
                      <a:pt x="69" y="64"/>
                    </a:cubicBezTo>
                    <a:cubicBezTo>
                      <a:pt x="69" y="67"/>
                      <a:pt x="70" y="72"/>
                      <a:pt x="72" y="74"/>
                    </a:cubicBezTo>
                    <a:cubicBezTo>
                      <a:pt x="73" y="75"/>
                      <a:pt x="79" y="73"/>
                      <a:pt x="82" y="72"/>
                    </a:cubicBezTo>
                    <a:cubicBezTo>
                      <a:pt x="93" y="66"/>
                      <a:pt x="104" y="59"/>
                      <a:pt x="115" y="54"/>
                    </a:cubicBezTo>
                    <a:cubicBezTo>
                      <a:pt x="126" y="50"/>
                      <a:pt x="136" y="54"/>
                      <a:pt x="146" y="60"/>
                    </a:cubicBezTo>
                    <a:cubicBezTo>
                      <a:pt x="149" y="62"/>
                      <a:pt x="152" y="66"/>
                      <a:pt x="152" y="69"/>
                    </a:cubicBezTo>
                    <a:cubicBezTo>
                      <a:pt x="155" y="96"/>
                      <a:pt x="157" y="123"/>
                      <a:pt x="151" y="150"/>
                    </a:cubicBezTo>
                    <a:cubicBezTo>
                      <a:pt x="148" y="166"/>
                      <a:pt x="139" y="171"/>
                      <a:pt x="123" y="169"/>
                    </a:cubicBezTo>
                    <a:cubicBezTo>
                      <a:pt x="120" y="168"/>
                      <a:pt x="117" y="168"/>
                      <a:pt x="112" y="167"/>
                    </a:cubicBezTo>
                    <a:close/>
                    <a:moveTo>
                      <a:pt x="106" y="130"/>
                    </a:moveTo>
                    <a:cubicBezTo>
                      <a:pt x="111" y="136"/>
                      <a:pt x="116" y="140"/>
                      <a:pt x="117" y="145"/>
                    </a:cubicBezTo>
                    <a:cubicBezTo>
                      <a:pt x="118" y="154"/>
                      <a:pt x="119" y="155"/>
                      <a:pt x="127" y="154"/>
                    </a:cubicBezTo>
                    <a:cubicBezTo>
                      <a:pt x="136" y="154"/>
                      <a:pt x="141" y="149"/>
                      <a:pt x="144" y="140"/>
                    </a:cubicBezTo>
                    <a:cubicBezTo>
                      <a:pt x="150" y="120"/>
                      <a:pt x="146" y="99"/>
                      <a:pt x="144" y="79"/>
                    </a:cubicBezTo>
                    <a:cubicBezTo>
                      <a:pt x="142" y="61"/>
                      <a:pt x="126" y="53"/>
                      <a:pt x="110" y="61"/>
                    </a:cubicBezTo>
                    <a:cubicBezTo>
                      <a:pt x="93" y="70"/>
                      <a:pt x="77" y="80"/>
                      <a:pt x="66" y="96"/>
                    </a:cubicBezTo>
                    <a:cubicBezTo>
                      <a:pt x="59" y="105"/>
                      <a:pt x="59" y="108"/>
                      <a:pt x="69" y="117"/>
                    </a:cubicBezTo>
                    <a:cubicBezTo>
                      <a:pt x="71" y="114"/>
                      <a:pt x="74" y="111"/>
                      <a:pt x="76" y="108"/>
                    </a:cubicBezTo>
                    <a:cubicBezTo>
                      <a:pt x="79" y="104"/>
                      <a:pt x="81" y="99"/>
                      <a:pt x="84" y="95"/>
                    </a:cubicBezTo>
                    <a:cubicBezTo>
                      <a:pt x="89" y="89"/>
                      <a:pt x="99" y="88"/>
                      <a:pt x="104" y="93"/>
                    </a:cubicBezTo>
                    <a:cubicBezTo>
                      <a:pt x="109" y="99"/>
                      <a:pt x="103" y="102"/>
                      <a:pt x="101" y="106"/>
                    </a:cubicBezTo>
                    <a:cubicBezTo>
                      <a:pt x="99" y="108"/>
                      <a:pt x="98" y="111"/>
                      <a:pt x="96" y="114"/>
                    </a:cubicBezTo>
                    <a:cubicBezTo>
                      <a:pt x="106" y="117"/>
                      <a:pt x="112" y="122"/>
                      <a:pt x="106" y="130"/>
                    </a:cubicBezTo>
                    <a:close/>
                    <a:moveTo>
                      <a:pt x="50" y="122"/>
                    </a:moveTo>
                    <a:cubicBezTo>
                      <a:pt x="41" y="131"/>
                      <a:pt x="40" y="139"/>
                      <a:pt x="47" y="149"/>
                    </a:cubicBezTo>
                    <a:cubicBezTo>
                      <a:pt x="52" y="157"/>
                      <a:pt x="58" y="150"/>
                      <a:pt x="63" y="148"/>
                    </a:cubicBezTo>
                    <a:cubicBezTo>
                      <a:pt x="67" y="147"/>
                      <a:pt x="71" y="145"/>
                      <a:pt x="74" y="142"/>
                    </a:cubicBezTo>
                    <a:cubicBezTo>
                      <a:pt x="83" y="135"/>
                      <a:pt x="87" y="125"/>
                      <a:pt x="86" y="113"/>
                    </a:cubicBezTo>
                    <a:cubicBezTo>
                      <a:pt x="80" y="119"/>
                      <a:pt x="75" y="126"/>
                      <a:pt x="72" y="133"/>
                    </a:cubicBezTo>
                    <a:cubicBezTo>
                      <a:pt x="69" y="138"/>
                      <a:pt x="68" y="143"/>
                      <a:pt x="62" y="142"/>
                    </a:cubicBezTo>
                    <a:cubicBezTo>
                      <a:pt x="55" y="141"/>
                      <a:pt x="53" y="137"/>
                      <a:pt x="52" y="130"/>
                    </a:cubicBezTo>
                    <a:cubicBezTo>
                      <a:pt x="52" y="128"/>
                      <a:pt x="51" y="125"/>
                      <a:pt x="50" y="122"/>
                    </a:cubicBezTo>
                    <a:close/>
                    <a:moveTo>
                      <a:pt x="89" y="158"/>
                    </a:moveTo>
                    <a:cubicBezTo>
                      <a:pt x="86" y="155"/>
                      <a:pt x="84" y="153"/>
                      <a:pt x="82" y="151"/>
                    </a:cubicBezTo>
                    <a:cubicBezTo>
                      <a:pt x="80" y="154"/>
                      <a:pt x="77" y="157"/>
                      <a:pt x="77" y="160"/>
                    </a:cubicBezTo>
                    <a:cubicBezTo>
                      <a:pt x="76" y="162"/>
                      <a:pt x="80" y="165"/>
                      <a:pt x="82" y="167"/>
                    </a:cubicBezTo>
                    <a:cubicBezTo>
                      <a:pt x="84" y="164"/>
                      <a:pt x="86" y="162"/>
                      <a:pt x="89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2"/>
              <p:cNvSpPr>
                <a:spLocks noEditPoints="1"/>
              </p:cNvSpPr>
              <p:nvPr/>
            </p:nvSpPr>
            <p:spPr bwMode="auto">
              <a:xfrm>
                <a:off x="7315200" y="2152650"/>
                <a:ext cx="554038" cy="392113"/>
              </a:xfrm>
              <a:custGeom>
                <a:avLst/>
                <a:gdLst>
                  <a:gd name="T0" fmla="*/ 151 w 219"/>
                  <a:gd name="T1" fmla="*/ 35 h 155"/>
                  <a:gd name="T2" fmla="*/ 185 w 219"/>
                  <a:gd name="T3" fmla="*/ 42 h 155"/>
                  <a:gd name="T4" fmla="*/ 203 w 219"/>
                  <a:gd name="T5" fmla="*/ 42 h 155"/>
                  <a:gd name="T6" fmla="*/ 209 w 219"/>
                  <a:gd name="T7" fmla="*/ 48 h 155"/>
                  <a:gd name="T8" fmla="*/ 202 w 219"/>
                  <a:gd name="T9" fmla="*/ 53 h 155"/>
                  <a:gd name="T10" fmla="*/ 190 w 219"/>
                  <a:gd name="T11" fmla="*/ 54 h 155"/>
                  <a:gd name="T12" fmla="*/ 169 w 219"/>
                  <a:gd name="T13" fmla="*/ 64 h 155"/>
                  <a:gd name="T14" fmla="*/ 194 w 219"/>
                  <a:gd name="T15" fmla="*/ 69 h 155"/>
                  <a:gd name="T16" fmla="*/ 219 w 219"/>
                  <a:gd name="T17" fmla="*/ 70 h 155"/>
                  <a:gd name="T18" fmla="*/ 193 w 219"/>
                  <a:gd name="T19" fmla="*/ 82 h 155"/>
                  <a:gd name="T20" fmla="*/ 145 w 219"/>
                  <a:gd name="T21" fmla="*/ 92 h 155"/>
                  <a:gd name="T22" fmla="*/ 144 w 219"/>
                  <a:gd name="T23" fmla="*/ 104 h 155"/>
                  <a:gd name="T24" fmla="*/ 157 w 219"/>
                  <a:gd name="T25" fmla="*/ 142 h 155"/>
                  <a:gd name="T26" fmla="*/ 153 w 219"/>
                  <a:gd name="T27" fmla="*/ 154 h 155"/>
                  <a:gd name="T28" fmla="*/ 140 w 219"/>
                  <a:gd name="T29" fmla="*/ 151 h 155"/>
                  <a:gd name="T30" fmla="*/ 126 w 219"/>
                  <a:gd name="T31" fmla="*/ 136 h 155"/>
                  <a:gd name="T32" fmla="*/ 115 w 219"/>
                  <a:gd name="T33" fmla="*/ 106 h 155"/>
                  <a:gd name="T34" fmla="*/ 118 w 219"/>
                  <a:gd name="T35" fmla="*/ 105 h 155"/>
                  <a:gd name="T36" fmla="*/ 131 w 219"/>
                  <a:gd name="T37" fmla="*/ 125 h 155"/>
                  <a:gd name="T38" fmla="*/ 142 w 219"/>
                  <a:gd name="T39" fmla="*/ 134 h 155"/>
                  <a:gd name="T40" fmla="*/ 142 w 219"/>
                  <a:gd name="T41" fmla="*/ 119 h 155"/>
                  <a:gd name="T42" fmla="*/ 123 w 219"/>
                  <a:gd name="T43" fmla="*/ 97 h 155"/>
                  <a:gd name="T44" fmla="*/ 120 w 219"/>
                  <a:gd name="T45" fmla="*/ 94 h 155"/>
                  <a:gd name="T46" fmla="*/ 99 w 219"/>
                  <a:gd name="T47" fmla="*/ 66 h 155"/>
                  <a:gd name="T48" fmla="*/ 61 w 219"/>
                  <a:gd name="T49" fmla="*/ 43 h 155"/>
                  <a:gd name="T50" fmla="*/ 19 w 219"/>
                  <a:gd name="T51" fmla="*/ 36 h 155"/>
                  <a:gd name="T52" fmla="*/ 3 w 219"/>
                  <a:gd name="T53" fmla="*/ 33 h 155"/>
                  <a:gd name="T54" fmla="*/ 4 w 219"/>
                  <a:gd name="T55" fmla="*/ 17 h 155"/>
                  <a:gd name="T56" fmla="*/ 31 w 219"/>
                  <a:gd name="T57" fmla="*/ 3 h 155"/>
                  <a:gd name="T58" fmla="*/ 46 w 219"/>
                  <a:gd name="T59" fmla="*/ 4 h 155"/>
                  <a:gd name="T60" fmla="*/ 38 w 219"/>
                  <a:gd name="T61" fmla="*/ 24 h 155"/>
                  <a:gd name="T62" fmla="*/ 57 w 219"/>
                  <a:gd name="T63" fmla="*/ 34 h 155"/>
                  <a:gd name="T64" fmla="*/ 109 w 219"/>
                  <a:gd name="T65" fmla="*/ 66 h 155"/>
                  <a:gd name="T66" fmla="*/ 124 w 219"/>
                  <a:gd name="T67" fmla="*/ 61 h 155"/>
                  <a:gd name="T68" fmla="*/ 113 w 219"/>
                  <a:gd name="T69" fmla="*/ 59 h 155"/>
                  <a:gd name="T70" fmla="*/ 112 w 219"/>
                  <a:gd name="T71" fmla="*/ 57 h 155"/>
                  <a:gd name="T72" fmla="*/ 142 w 219"/>
                  <a:gd name="T73" fmla="*/ 48 h 155"/>
                  <a:gd name="T74" fmla="*/ 168 w 219"/>
                  <a:gd name="T75" fmla="*/ 51 h 155"/>
                  <a:gd name="T76" fmla="*/ 129 w 219"/>
                  <a:gd name="T77" fmla="*/ 45 h 155"/>
                  <a:gd name="T78" fmla="*/ 111 w 219"/>
                  <a:gd name="T79" fmla="*/ 52 h 155"/>
                  <a:gd name="T80" fmla="*/ 102 w 219"/>
                  <a:gd name="T81" fmla="*/ 53 h 155"/>
                  <a:gd name="T82" fmla="*/ 100 w 219"/>
                  <a:gd name="T83" fmla="*/ 50 h 155"/>
                  <a:gd name="T84" fmla="*/ 113 w 219"/>
                  <a:gd name="T85" fmla="*/ 43 h 155"/>
                  <a:gd name="T86" fmla="*/ 110 w 219"/>
                  <a:gd name="T87" fmla="*/ 40 h 155"/>
                  <a:gd name="T88" fmla="*/ 101 w 219"/>
                  <a:gd name="T89" fmla="*/ 41 h 155"/>
                  <a:gd name="T90" fmla="*/ 91 w 219"/>
                  <a:gd name="T91" fmla="*/ 37 h 155"/>
                  <a:gd name="T92" fmla="*/ 97 w 219"/>
                  <a:gd name="T93" fmla="*/ 24 h 155"/>
                  <a:gd name="T94" fmla="*/ 119 w 219"/>
                  <a:gd name="T95" fmla="*/ 19 h 155"/>
                  <a:gd name="T96" fmla="*/ 115 w 219"/>
                  <a:gd name="T97" fmla="*/ 29 h 155"/>
                  <a:gd name="T98" fmla="*/ 136 w 219"/>
                  <a:gd name="T99" fmla="*/ 28 h 155"/>
                  <a:gd name="T100" fmla="*/ 156 w 219"/>
                  <a:gd name="T101" fmla="*/ 13 h 155"/>
                  <a:gd name="T102" fmla="*/ 168 w 219"/>
                  <a:gd name="T103" fmla="*/ 13 h 155"/>
                  <a:gd name="T104" fmla="*/ 164 w 219"/>
                  <a:gd name="T105" fmla="*/ 27 h 155"/>
                  <a:gd name="T106" fmla="*/ 152 w 219"/>
                  <a:gd name="T107" fmla="*/ 33 h 155"/>
                  <a:gd name="T108" fmla="*/ 151 w 219"/>
                  <a:gd name="T109" fmla="*/ 35 h 155"/>
                  <a:gd name="T110" fmla="*/ 126 w 219"/>
                  <a:gd name="T111" fmla="*/ 76 h 155"/>
                  <a:gd name="T112" fmla="*/ 124 w 219"/>
                  <a:gd name="T113" fmla="*/ 80 h 155"/>
                  <a:gd name="T114" fmla="*/ 137 w 219"/>
                  <a:gd name="T115" fmla="*/ 86 h 155"/>
                  <a:gd name="T116" fmla="*/ 138 w 219"/>
                  <a:gd name="T117" fmla="*/ 79 h 155"/>
                  <a:gd name="T118" fmla="*/ 126 w 219"/>
                  <a:gd name="T119" fmla="*/ 76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9" h="155">
                    <a:moveTo>
                      <a:pt x="151" y="35"/>
                    </a:moveTo>
                    <a:cubicBezTo>
                      <a:pt x="162" y="39"/>
                      <a:pt x="172" y="45"/>
                      <a:pt x="185" y="42"/>
                    </a:cubicBezTo>
                    <a:cubicBezTo>
                      <a:pt x="191" y="41"/>
                      <a:pt x="197" y="41"/>
                      <a:pt x="203" y="42"/>
                    </a:cubicBezTo>
                    <a:cubicBezTo>
                      <a:pt x="205" y="42"/>
                      <a:pt x="207" y="46"/>
                      <a:pt x="209" y="48"/>
                    </a:cubicBezTo>
                    <a:cubicBezTo>
                      <a:pt x="207" y="50"/>
                      <a:pt x="205" y="53"/>
                      <a:pt x="202" y="53"/>
                    </a:cubicBezTo>
                    <a:cubicBezTo>
                      <a:pt x="198" y="54"/>
                      <a:pt x="194" y="54"/>
                      <a:pt x="190" y="54"/>
                    </a:cubicBezTo>
                    <a:cubicBezTo>
                      <a:pt x="181" y="53"/>
                      <a:pt x="175" y="57"/>
                      <a:pt x="169" y="64"/>
                    </a:cubicBezTo>
                    <a:cubicBezTo>
                      <a:pt x="177" y="70"/>
                      <a:pt x="185" y="72"/>
                      <a:pt x="194" y="69"/>
                    </a:cubicBezTo>
                    <a:cubicBezTo>
                      <a:pt x="203" y="66"/>
                      <a:pt x="211" y="64"/>
                      <a:pt x="219" y="70"/>
                    </a:cubicBezTo>
                    <a:cubicBezTo>
                      <a:pt x="213" y="82"/>
                      <a:pt x="204" y="86"/>
                      <a:pt x="193" y="82"/>
                    </a:cubicBezTo>
                    <a:cubicBezTo>
                      <a:pt x="175" y="77"/>
                      <a:pt x="159" y="82"/>
                      <a:pt x="145" y="92"/>
                    </a:cubicBezTo>
                    <a:cubicBezTo>
                      <a:pt x="139" y="96"/>
                      <a:pt x="142" y="100"/>
                      <a:pt x="144" y="104"/>
                    </a:cubicBezTo>
                    <a:cubicBezTo>
                      <a:pt x="153" y="115"/>
                      <a:pt x="157" y="128"/>
                      <a:pt x="157" y="142"/>
                    </a:cubicBezTo>
                    <a:cubicBezTo>
                      <a:pt x="157" y="146"/>
                      <a:pt x="155" y="153"/>
                      <a:pt x="153" y="154"/>
                    </a:cubicBezTo>
                    <a:cubicBezTo>
                      <a:pt x="149" y="155"/>
                      <a:pt x="143" y="153"/>
                      <a:pt x="140" y="151"/>
                    </a:cubicBezTo>
                    <a:cubicBezTo>
                      <a:pt x="134" y="147"/>
                      <a:pt x="129" y="142"/>
                      <a:pt x="126" y="136"/>
                    </a:cubicBezTo>
                    <a:cubicBezTo>
                      <a:pt x="121" y="126"/>
                      <a:pt x="119" y="116"/>
                      <a:pt x="115" y="106"/>
                    </a:cubicBezTo>
                    <a:cubicBezTo>
                      <a:pt x="116" y="106"/>
                      <a:pt x="117" y="105"/>
                      <a:pt x="118" y="105"/>
                    </a:cubicBezTo>
                    <a:cubicBezTo>
                      <a:pt x="122" y="111"/>
                      <a:pt x="126" y="118"/>
                      <a:pt x="131" y="125"/>
                    </a:cubicBezTo>
                    <a:cubicBezTo>
                      <a:pt x="134" y="128"/>
                      <a:pt x="138" y="131"/>
                      <a:pt x="142" y="134"/>
                    </a:cubicBezTo>
                    <a:cubicBezTo>
                      <a:pt x="142" y="129"/>
                      <a:pt x="144" y="124"/>
                      <a:pt x="142" y="119"/>
                    </a:cubicBezTo>
                    <a:cubicBezTo>
                      <a:pt x="138" y="110"/>
                      <a:pt x="135" y="99"/>
                      <a:pt x="123" y="97"/>
                    </a:cubicBezTo>
                    <a:cubicBezTo>
                      <a:pt x="122" y="97"/>
                      <a:pt x="120" y="95"/>
                      <a:pt x="120" y="94"/>
                    </a:cubicBezTo>
                    <a:cubicBezTo>
                      <a:pt x="119" y="80"/>
                      <a:pt x="108" y="73"/>
                      <a:pt x="99" y="66"/>
                    </a:cubicBezTo>
                    <a:cubicBezTo>
                      <a:pt x="87" y="58"/>
                      <a:pt x="74" y="50"/>
                      <a:pt x="61" y="43"/>
                    </a:cubicBezTo>
                    <a:cubicBezTo>
                      <a:pt x="48" y="36"/>
                      <a:pt x="34" y="34"/>
                      <a:pt x="19" y="36"/>
                    </a:cubicBezTo>
                    <a:cubicBezTo>
                      <a:pt x="14" y="37"/>
                      <a:pt x="5" y="37"/>
                      <a:pt x="3" y="33"/>
                    </a:cubicBezTo>
                    <a:cubicBezTo>
                      <a:pt x="0" y="30"/>
                      <a:pt x="2" y="22"/>
                      <a:pt x="4" y="17"/>
                    </a:cubicBezTo>
                    <a:cubicBezTo>
                      <a:pt x="10" y="3"/>
                      <a:pt x="17" y="0"/>
                      <a:pt x="31" y="3"/>
                    </a:cubicBezTo>
                    <a:cubicBezTo>
                      <a:pt x="36" y="3"/>
                      <a:pt x="40" y="4"/>
                      <a:pt x="46" y="4"/>
                    </a:cubicBezTo>
                    <a:cubicBezTo>
                      <a:pt x="43" y="11"/>
                      <a:pt x="41" y="17"/>
                      <a:pt x="38" y="24"/>
                    </a:cubicBezTo>
                    <a:cubicBezTo>
                      <a:pt x="44" y="27"/>
                      <a:pt x="51" y="31"/>
                      <a:pt x="57" y="34"/>
                    </a:cubicBezTo>
                    <a:cubicBezTo>
                      <a:pt x="75" y="45"/>
                      <a:pt x="92" y="55"/>
                      <a:pt x="109" y="66"/>
                    </a:cubicBezTo>
                    <a:cubicBezTo>
                      <a:pt x="117" y="71"/>
                      <a:pt x="120" y="69"/>
                      <a:pt x="124" y="61"/>
                    </a:cubicBezTo>
                    <a:cubicBezTo>
                      <a:pt x="120" y="61"/>
                      <a:pt x="116" y="60"/>
                      <a:pt x="113" y="59"/>
                    </a:cubicBezTo>
                    <a:cubicBezTo>
                      <a:pt x="113" y="58"/>
                      <a:pt x="112" y="58"/>
                      <a:pt x="112" y="57"/>
                    </a:cubicBezTo>
                    <a:cubicBezTo>
                      <a:pt x="122" y="54"/>
                      <a:pt x="132" y="51"/>
                      <a:pt x="142" y="48"/>
                    </a:cubicBezTo>
                    <a:cubicBezTo>
                      <a:pt x="147" y="60"/>
                      <a:pt x="157" y="61"/>
                      <a:pt x="168" y="51"/>
                    </a:cubicBezTo>
                    <a:cubicBezTo>
                      <a:pt x="160" y="42"/>
                      <a:pt x="142" y="39"/>
                      <a:pt x="129" y="45"/>
                    </a:cubicBezTo>
                    <a:cubicBezTo>
                      <a:pt x="123" y="47"/>
                      <a:pt x="117" y="50"/>
                      <a:pt x="111" y="52"/>
                    </a:cubicBezTo>
                    <a:cubicBezTo>
                      <a:pt x="109" y="53"/>
                      <a:pt x="105" y="52"/>
                      <a:pt x="102" y="53"/>
                    </a:cubicBezTo>
                    <a:cubicBezTo>
                      <a:pt x="102" y="52"/>
                      <a:pt x="101" y="51"/>
                      <a:pt x="100" y="50"/>
                    </a:cubicBezTo>
                    <a:cubicBezTo>
                      <a:pt x="104" y="47"/>
                      <a:pt x="109" y="45"/>
                      <a:pt x="113" y="43"/>
                    </a:cubicBezTo>
                    <a:cubicBezTo>
                      <a:pt x="112" y="42"/>
                      <a:pt x="111" y="41"/>
                      <a:pt x="110" y="40"/>
                    </a:cubicBezTo>
                    <a:cubicBezTo>
                      <a:pt x="107" y="40"/>
                      <a:pt x="104" y="41"/>
                      <a:pt x="101" y="41"/>
                    </a:cubicBezTo>
                    <a:cubicBezTo>
                      <a:pt x="98" y="40"/>
                      <a:pt x="92" y="39"/>
                      <a:pt x="91" y="37"/>
                    </a:cubicBezTo>
                    <a:cubicBezTo>
                      <a:pt x="89" y="31"/>
                      <a:pt x="91" y="26"/>
                      <a:pt x="97" y="24"/>
                    </a:cubicBezTo>
                    <a:cubicBezTo>
                      <a:pt x="104" y="22"/>
                      <a:pt x="111" y="21"/>
                      <a:pt x="119" y="19"/>
                    </a:cubicBezTo>
                    <a:cubicBezTo>
                      <a:pt x="117" y="23"/>
                      <a:pt x="116" y="26"/>
                      <a:pt x="115" y="29"/>
                    </a:cubicBezTo>
                    <a:cubicBezTo>
                      <a:pt x="123" y="34"/>
                      <a:pt x="130" y="32"/>
                      <a:pt x="136" y="28"/>
                    </a:cubicBezTo>
                    <a:cubicBezTo>
                      <a:pt x="143" y="23"/>
                      <a:pt x="149" y="17"/>
                      <a:pt x="156" y="13"/>
                    </a:cubicBezTo>
                    <a:cubicBezTo>
                      <a:pt x="159" y="11"/>
                      <a:pt x="165" y="11"/>
                      <a:pt x="168" y="13"/>
                    </a:cubicBezTo>
                    <a:cubicBezTo>
                      <a:pt x="172" y="15"/>
                      <a:pt x="169" y="25"/>
                      <a:pt x="164" y="27"/>
                    </a:cubicBezTo>
                    <a:cubicBezTo>
                      <a:pt x="160" y="29"/>
                      <a:pt x="156" y="31"/>
                      <a:pt x="152" y="33"/>
                    </a:cubicBezTo>
                    <a:cubicBezTo>
                      <a:pt x="151" y="34"/>
                      <a:pt x="151" y="34"/>
                      <a:pt x="151" y="35"/>
                    </a:cubicBezTo>
                    <a:close/>
                    <a:moveTo>
                      <a:pt x="126" y="76"/>
                    </a:moveTo>
                    <a:cubicBezTo>
                      <a:pt x="125" y="77"/>
                      <a:pt x="125" y="78"/>
                      <a:pt x="124" y="80"/>
                    </a:cubicBezTo>
                    <a:cubicBezTo>
                      <a:pt x="128" y="82"/>
                      <a:pt x="132" y="84"/>
                      <a:pt x="137" y="86"/>
                    </a:cubicBezTo>
                    <a:cubicBezTo>
                      <a:pt x="137" y="83"/>
                      <a:pt x="139" y="81"/>
                      <a:pt x="138" y="79"/>
                    </a:cubicBezTo>
                    <a:cubicBezTo>
                      <a:pt x="135" y="72"/>
                      <a:pt x="130" y="74"/>
                      <a:pt x="12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3"/>
              <p:cNvSpPr/>
              <p:nvPr/>
            </p:nvSpPr>
            <p:spPr bwMode="auto">
              <a:xfrm>
                <a:off x="4657725" y="4679950"/>
                <a:ext cx="366713" cy="349250"/>
              </a:xfrm>
              <a:custGeom>
                <a:avLst/>
                <a:gdLst>
                  <a:gd name="T0" fmla="*/ 59 w 145"/>
                  <a:gd name="T1" fmla="*/ 69 h 138"/>
                  <a:gd name="T2" fmla="*/ 18 w 145"/>
                  <a:gd name="T3" fmla="*/ 105 h 138"/>
                  <a:gd name="T4" fmla="*/ 0 w 145"/>
                  <a:gd name="T5" fmla="*/ 104 h 138"/>
                  <a:gd name="T6" fmla="*/ 18 w 145"/>
                  <a:gd name="T7" fmla="*/ 38 h 138"/>
                  <a:gd name="T8" fmla="*/ 23 w 145"/>
                  <a:gd name="T9" fmla="*/ 21 h 138"/>
                  <a:gd name="T10" fmla="*/ 21 w 145"/>
                  <a:gd name="T11" fmla="*/ 5 h 138"/>
                  <a:gd name="T12" fmla="*/ 20 w 145"/>
                  <a:gd name="T13" fmla="*/ 1 h 138"/>
                  <a:gd name="T14" fmla="*/ 24 w 145"/>
                  <a:gd name="T15" fmla="*/ 0 h 138"/>
                  <a:gd name="T16" fmla="*/ 62 w 145"/>
                  <a:gd name="T17" fmla="*/ 23 h 138"/>
                  <a:gd name="T18" fmla="*/ 56 w 145"/>
                  <a:gd name="T19" fmla="*/ 25 h 138"/>
                  <a:gd name="T20" fmla="*/ 43 w 145"/>
                  <a:gd name="T21" fmla="*/ 33 h 138"/>
                  <a:gd name="T22" fmla="*/ 31 w 145"/>
                  <a:gd name="T23" fmla="*/ 84 h 138"/>
                  <a:gd name="T24" fmla="*/ 63 w 145"/>
                  <a:gd name="T25" fmla="*/ 56 h 138"/>
                  <a:gd name="T26" fmla="*/ 66 w 145"/>
                  <a:gd name="T27" fmla="*/ 33 h 138"/>
                  <a:gd name="T28" fmla="*/ 64 w 145"/>
                  <a:gd name="T29" fmla="*/ 28 h 138"/>
                  <a:gd name="T30" fmla="*/ 66 w 145"/>
                  <a:gd name="T31" fmla="*/ 26 h 138"/>
                  <a:gd name="T32" fmla="*/ 106 w 145"/>
                  <a:gd name="T33" fmla="*/ 50 h 138"/>
                  <a:gd name="T34" fmla="*/ 106 w 145"/>
                  <a:gd name="T35" fmla="*/ 52 h 138"/>
                  <a:gd name="T36" fmla="*/ 100 w 145"/>
                  <a:gd name="T37" fmla="*/ 52 h 138"/>
                  <a:gd name="T38" fmla="*/ 88 w 145"/>
                  <a:gd name="T39" fmla="*/ 58 h 138"/>
                  <a:gd name="T40" fmla="*/ 76 w 145"/>
                  <a:gd name="T41" fmla="*/ 110 h 138"/>
                  <a:gd name="T42" fmla="*/ 96 w 145"/>
                  <a:gd name="T43" fmla="*/ 93 h 138"/>
                  <a:gd name="T44" fmla="*/ 113 w 145"/>
                  <a:gd name="T45" fmla="*/ 79 h 138"/>
                  <a:gd name="T46" fmla="*/ 113 w 145"/>
                  <a:gd name="T47" fmla="*/ 60 h 138"/>
                  <a:gd name="T48" fmla="*/ 112 w 145"/>
                  <a:gd name="T49" fmla="*/ 56 h 138"/>
                  <a:gd name="T50" fmla="*/ 145 w 145"/>
                  <a:gd name="T51" fmla="*/ 73 h 138"/>
                  <a:gd name="T52" fmla="*/ 139 w 145"/>
                  <a:gd name="T53" fmla="*/ 76 h 138"/>
                  <a:gd name="T54" fmla="*/ 123 w 145"/>
                  <a:gd name="T55" fmla="*/ 80 h 138"/>
                  <a:gd name="T56" fmla="*/ 62 w 145"/>
                  <a:gd name="T57" fmla="*/ 132 h 138"/>
                  <a:gd name="T58" fmla="*/ 44 w 145"/>
                  <a:gd name="T59" fmla="*/ 131 h 138"/>
                  <a:gd name="T60" fmla="*/ 61 w 145"/>
                  <a:gd name="T61" fmla="*/ 70 h 138"/>
                  <a:gd name="T62" fmla="*/ 59 w 145"/>
                  <a:gd name="T63" fmla="*/ 6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" h="138">
                    <a:moveTo>
                      <a:pt x="59" y="69"/>
                    </a:moveTo>
                    <a:cubicBezTo>
                      <a:pt x="45" y="81"/>
                      <a:pt x="31" y="92"/>
                      <a:pt x="18" y="105"/>
                    </a:cubicBezTo>
                    <a:cubicBezTo>
                      <a:pt x="11" y="110"/>
                      <a:pt x="6" y="112"/>
                      <a:pt x="0" y="104"/>
                    </a:cubicBezTo>
                    <a:cubicBezTo>
                      <a:pt x="6" y="83"/>
                      <a:pt x="12" y="61"/>
                      <a:pt x="18" y="38"/>
                    </a:cubicBezTo>
                    <a:cubicBezTo>
                      <a:pt x="19" y="33"/>
                      <a:pt x="22" y="27"/>
                      <a:pt x="23" y="21"/>
                    </a:cubicBezTo>
                    <a:cubicBezTo>
                      <a:pt x="23" y="16"/>
                      <a:pt x="21" y="10"/>
                      <a:pt x="21" y="5"/>
                    </a:cubicBezTo>
                    <a:cubicBezTo>
                      <a:pt x="21" y="4"/>
                      <a:pt x="20" y="2"/>
                      <a:pt x="20" y="1"/>
                    </a:cubicBezTo>
                    <a:cubicBezTo>
                      <a:pt x="21" y="0"/>
                      <a:pt x="23" y="0"/>
                      <a:pt x="24" y="0"/>
                    </a:cubicBezTo>
                    <a:cubicBezTo>
                      <a:pt x="36" y="8"/>
                      <a:pt x="48" y="15"/>
                      <a:pt x="62" y="23"/>
                    </a:cubicBezTo>
                    <a:cubicBezTo>
                      <a:pt x="59" y="24"/>
                      <a:pt x="57" y="26"/>
                      <a:pt x="56" y="25"/>
                    </a:cubicBezTo>
                    <a:cubicBezTo>
                      <a:pt x="48" y="21"/>
                      <a:pt x="45" y="26"/>
                      <a:pt x="43" y="33"/>
                    </a:cubicBezTo>
                    <a:cubicBezTo>
                      <a:pt x="39" y="50"/>
                      <a:pt x="34" y="66"/>
                      <a:pt x="31" y="84"/>
                    </a:cubicBezTo>
                    <a:cubicBezTo>
                      <a:pt x="42" y="75"/>
                      <a:pt x="53" y="66"/>
                      <a:pt x="63" y="56"/>
                    </a:cubicBezTo>
                    <a:cubicBezTo>
                      <a:pt x="69" y="50"/>
                      <a:pt x="70" y="41"/>
                      <a:pt x="66" y="33"/>
                    </a:cubicBezTo>
                    <a:cubicBezTo>
                      <a:pt x="66" y="31"/>
                      <a:pt x="65" y="29"/>
                      <a:pt x="64" y="28"/>
                    </a:cubicBezTo>
                    <a:cubicBezTo>
                      <a:pt x="65" y="27"/>
                      <a:pt x="65" y="26"/>
                      <a:pt x="66" y="26"/>
                    </a:cubicBezTo>
                    <a:cubicBezTo>
                      <a:pt x="79" y="34"/>
                      <a:pt x="93" y="42"/>
                      <a:pt x="106" y="50"/>
                    </a:cubicBezTo>
                    <a:cubicBezTo>
                      <a:pt x="106" y="50"/>
                      <a:pt x="106" y="51"/>
                      <a:pt x="106" y="52"/>
                    </a:cubicBezTo>
                    <a:cubicBezTo>
                      <a:pt x="104" y="52"/>
                      <a:pt x="102" y="53"/>
                      <a:pt x="100" y="52"/>
                    </a:cubicBezTo>
                    <a:cubicBezTo>
                      <a:pt x="94" y="49"/>
                      <a:pt x="90" y="51"/>
                      <a:pt x="88" y="58"/>
                    </a:cubicBezTo>
                    <a:cubicBezTo>
                      <a:pt x="84" y="75"/>
                      <a:pt x="79" y="92"/>
                      <a:pt x="76" y="110"/>
                    </a:cubicBezTo>
                    <a:cubicBezTo>
                      <a:pt x="83" y="104"/>
                      <a:pt x="89" y="98"/>
                      <a:pt x="96" y="93"/>
                    </a:cubicBezTo>
                    <a:cubicBezTo>
                      <a:pt x="102" y="88"/>
                      <a:pt x="107" y="83"/>
                      <a:pt x="113" y="79"/>
                    </a:cubicBezTo>
                    <a:cubicBezTo>
                      <a:pt x="122" y="71"/>
                      <a:pt x="122" y="68"/>
                      <a:pt x="113" y="60"/>
                    </a:cubicBezTo>
                    <a:cubicBezTo>
                      <a:pt x="113" y="59"/>
                      <a:pt x="112" y="58"/>
                      <a:pt x="112" y="56"/>
                    </a:cubicBezTo>
                    <a:cubicBezTo>
                      <a:pt x="124" y="59"/>
                      <a:pt x="133" y="67"/>
                      <a:pt x="145" y="73"/>
                    </a:cubicBezTo>
                    <a:cubicBezTo>
                      <a:pt x="142" y="74"/>
                      <a:pt x="140" y="76"/>
                      <a:pt x="139" y="76"/>
                    </a:cubicBezTo>
                    <a:cubicBezTo>
                      <a:pt x="132" y="72"/>
                      <a:pt x="127" y="76"/>
                      <a:pt x="123" y="80"/>
                    </a:cubicBezTo>
                    <a:cubicBezTo>
                      <a:pt x="102" y="97"/>
                      <a:pt x="82" y="114"/>
                      <a:pt x="62" y="132"/>
                    </a:cubicBezTo>
                    <a:cubicBezTo>
                      <a:pt x="56" y="137"/>
                      <a:pt x="51" y="138"/>
                      <a:pt x="44" y="131"/>
                    </a:cubicBezTo>
                    <a:cubicBezTo>
                      <a:pt x="50" y="111"/>
                      <a:pt x="55" y="91"/>
                      <a:pt x="61" y="70"/>
                    </a:cubicBezTo>
                    <a:cubicBezTo>
                      <a:pt x="60" y="70"/>
                      <a:pt x="60" y="70"/>
                      <a:pt x="59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4"/>
              <p:cNvSpPr/>
              <p:nvPr/>
            </p:nvSpPr>
            <p:spPr bwMode="auto">
              <a:xfrm>
                <a:off x="6388100" y="1263650"/>
                <a:ext cx="366713" cy="339725"/>
              </a:xfrm>
              <a:custGeom>
                <a:avLst/>
                <a:gdLst>
                  <a:gd name="T0" fmla="*/ 66 w 145"/>
                  <a:gd name="T1" fmla="*/ 79 h 134"/>
                  <a:gd name="T2" fmla="*/ 45 w 145"/>
                  <a:gd name="T3" fmla="*/ 79 h 134"/>
                  <a:gd name="T4" fmla="*/ 23 w 145"/>
                  <a:gd name="T5" fmla="*/ 48 h 134"/>
                  <a:gd name="T6" fmla="*/ 28 w 145"/>
                  <a:gd name="T7" fmla="*/ 42 h 134"/>
                  <a:gd name="T8" fmla="*/ 33 w 145"/>
                  <a:gd name="T9" fmla="*/ 46 h 134"/>
                  <a:gd name="T10" fmla="*/ 77 w 145"/>
                  <a:gd name="T11" fmla="*/ 56 h 134"/>
                  <a:gd name="T12" fmla="*/ 81 w 145"/>
                  <a:gd name="T13" fmla="*/ 53 h 134"/>
                  <a:gd name="T14" fmla="*/ 93 w 145"/>
                  <a:gd name="T15" fmla="*/ 10 h 134"/>
                  <a:gd name="T16" fmla="*/ 96 w 145"/>
                  <a:gd name="T17" fmla="*/ 0 h 134"/>
                  <a:gd name="T18" fmla="*/ 106 w 145"/>
                  <a:gd name="T19" fmla="*/ 4 h 134"/>
                  <a:gd name="T20" fmla="*/ 116 w 145"/>
                  <a:gd name="T21" fmla="*/ 44 h 134"/>
                  <a:gd name="T22" fmla="*/ 124 w 145"/>
                  <a:gd name="T23" fmla="*/ 58 h 134"/>
                  <a:gd name="T24" fmla="*/ 143 w 145"/>
                  <a:gd name="T25" fmla="*/ 69 h 134"/>
                  <a:gd name="T26" fmla="*/ 136 w 145"/>
                  <a:gd name="T27" fmla="*/ 79 h 134"/>
                  <a:gd name="T28" fmla="*/ 124 w 145"/>
                  <a:gd name="T29" fmla="*/ 77 h 134"/>
                  <a:gd name="T30" fmla="*/ 90 w 145"/>
                  <a:gd name="T31" fmla="*/ 86 h 134"/>
                  <a:gd name="T32" fmla="*/ 52 w 145"/>
                  <a:gd name="T33" fmla="*/ 121 h 134"/>
                  <a:gd name="T34" fmla="*/ 10 w 145"/>
                  <a:gd name="T35" fmla="*/ 131 h 134"/>
                  <a:gd name="T36" fmla="*/ 2 w 145"/>
                  <a:gd name="T37" fmla="*/ 117 h 134"/>
                  <a:gd name="T38" fmla="*/ 14 w 145"/>
                  <a:gd name="T39" fmla="*/ 109 h 134"/>
                  <a:gd name="T40" fmla="*/ 33 w 145"/>
                  <a:gd name="T41" fmla="*/ 105 h 134"/>
                  <a:gd name="T42" fmla="*/ 66 w 145"/>
                  <a:gd name="T43" fmla="*/ 7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5" h="134">
                    <a:moveTo>
                      <a:pt x="66" y="79"/>
                    </a:moveTo>
                    <a:cubicBezTo>
                      <a:pt x="58" y="79"/>
                      <a:pt x="51" y="79"/>
                      <a:pt x="45" y="79"/>
                    </a:cubicBezTo>
                    <a:cubicBezTo>
                      <a:pt x="23" y="78"/>
                      <a:pt x="20" y="64"/>
                      <a:pt x="23" y="48"/>
                    </a:cubicBezTo>
                    <a:cubicBezTo>
                      <a:pt x="23" y="45"/>
                      <a:pt x="26" y="43"/>
                      <a:pt x="28" y="42"/>
                    </a:cubicBezTo>
                    <a:cubicBezTo>
                      <a:pt x="29" y="42"/>
                      <a:pt x="32" y="44"/>
                      <a:pt x="33" y="46"/>
                    </a:cubicBezTo>
                    <a:cubicBezTo>
                      <a:pt x="41" y="56"/>
                      <a:pt x="66" y="62"/>
                      <a:pt x="77" y="56"/>
                    </a:cubicBezTo>
                    <a:cubicBezTo>
                      <a:pt x="79" y="55"/>
                      <a:pt x="80" y="54"/>
                      <a:pt x="81" y="53"/>
                    </a:cubicBezTo>
                    <a:cubicBezTo>
                      <a:pt x="88" y="40"/>
                      <a:pt x="94" y="26"/>
                      <a:pt x="93" y="10"/>
                    </a:cubicBezTo>
                    <a:cubicBezTo>
                      <a:pt x="93" y="7"/>
                      <a:pt x="95" y="3"/>
                      <a:pt x="96" y="0"/>
                    </a:cubicBezTo>
                    <a:cubicBezTo>
                      <a:pt x="99" y="1"/>
                      <a:pt x="104" y="1"/>
                      <a:pt x="106" y="4"/>
                    </a:cubicBezTo>
                    <a:cubicBezTo>
                      <a:pt x="119" y="19"/>
                      <a:pt x="124" y="27"/>
                      <a:pt x="116" y="44"/>
                    </a:cubicBezTo>
                    <a:cubicBezTo>
                      <a:pt x="110" y="55"/>
                      <a:pt x="112" y="57"/>
                      <a:pt x="124" y="58"/>
                    </a:cubicBezTo>
                    <a:cubicBezTo>
                      <a:pt x="132" y="59"/>
                      <a:pt x="140" y="61"/>
                      <a:pt x="143" y="69"/>
                    </a:cubicBezTo>
                    <a:cubicBezTo>
                      <a:pt x="145" y="76"/>
                      <a:pt x="142" y="79"/>
                      <a:pt x="136" y="79"/>
                    </a:cubicBezTo>
                    <a:cubicBezTo>
                      <a:pt x="132" y="78"/>
                      <a:pt x="128" y="78"/>
                      <a:pt x="124" y="77"/>
                    </a:cubicBezTo>
                    <a:cubicBezTo>
                      <a:pt x="111" y="72"/>
                      <a:pt x="100" y="75"/>
                      <a:pt x="90" y="86"/>
                    </a:cubicBezTo>
                    <a:cubicBezTo>
                      <a:pt x="78" y="98"/>
                      <a:pt x="65" y="109"/>
                      <a:pt x="52" y="121"/>
                    </a:cubicBezTo>
                    <a:cubicBezTo>
                      <a:pt x="40" y="134"/>
                      <a:pt x="25" y="133"/>
                      <a:pt x="10" y="131"/>
                    </a:cubicBezTo>
                    <a:cubicBezTo>
                      <a:pt x="3" y="130"/>
                      <a:pt x="0" y="124"/>
                      <a:pt x="2" y="117"/>
                    </a:cubicBezTo>
                    <a:cubicBezTo>
                      <a:pt x="3" y="111"/>
                      <a:pt x="7" y="108"/>
                      <a:pt x="14" y="109"/>
                    </a:cubicBezTo>
                    <a:cubicBezTo>
                      <a:pt x="20" y="109"/>
                      <a:pt x="27" y="108"/>
                      <a:pt x="33" y="105"/>
                    </a:cubicBezTo>
                    <a:cubicBezTo>
                      <a:pt x="45" y="99"/>
                      <a:pt x="57" y="92"/>
                      <a:pt x="66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5"/>
              <p:cNvSpPr/>
              <p:nvPr/>
            </p:nvSpPr>
            <p:spPr bwMode="auto">
              <a:xfrm>
                <a:off x="4316413" y="4483100"/>
                <a:ext cx="387350" cy="379413"/>
              </a:xfrm>
              <a:custGeom>
                <a:avLst/>
                <a:gdLst>
                  <a:gd name="T0" fmla="*/ 66 w 153"/>
                  <a:gd name="T1" fmla="*/ 60 h 150"/>
                  <a:gd name="T2" fmla="*/ 92 w 153"/>
                  <a:gd name="T3" fmla="*/ 82 h 150"/>
                  <a:gd name="T4" fmla="*/ 112 w 153"/>
                  <a:gd name="T5" fmla="*/ 58 h 150"/>
                  <a:gd name="T6" fmla="*/ 112 w 153"/>
                  <a:gd name="T7" fmla="*/ 41 h 150"/>
                  <a:gd name="T8" fmla="*/ 153 w 153"/>
                  <a:gd name="T9" fmla="*/ 76 h 150"/>
                  <a:gd name="T10" fmla="*/ 143 w 153"/>
                  <a:gd name="T11" fmla="*/ 73 h 150"/>
                  <a:gd name="T12" fmla="*/ 130 w 153"/>
                  <a:gd name="T13" fmla="*/ 75 h 150"/>
                  <a:gd name="T14" fmla="*/ 84 w 153"/>
                  <a:gd name="T15" fmla="*/ 129 h 150"/>
                  <a:gd name="T16" fmla="*/ 84 w 153"/>
                  <a:gd name="T17" fmla="*/ 143 h 150"/>
                  <a:gd name="T18" fmla="*/ 86 w 153"/>
                  <a:gd name="T19" fmla="*/ 150 h 150"/>
                  <a:gd name="T20" fmla="*/ 47 w 153"/>
                  <a:gd name="T21" fmla="*/ 114 h 150"/>
                  <a:gd name="T22" fmla="*/ 71 w 153"/>
                  <a:gd name="T23" fmla="*/ 108 h 150"/>
                  <a:gd name="T24" fmla="*/ 88 w 153"/>
                  <a:gd name="T25" fmla="*/ 87 h 150"/>
                  <a:gd name="T26" fmla="*/ 62 w 153"/>
                  <a:gd name="T27" fmla="*/ 64 h 150"/>
                  <a:gd name="T28" fmla="*/ 39 w 153"/>
                  <a:gd name="T29" fmla="*/ 93 h 150"/>
                  <a:gd name="T30" fmla="*/ 39 w 153"/>
                  <a:gd name="T31" fmla="*/ 104 h 150"/>
                  <a:gd name="T32" fmla="*/ 41 w 153"/>
                  <a:gd name="T33" fmla="*/ 110 h 150"/>
                  <a:gd name="T34" fmla="*/ 39 w 153"/>
                  <a:gd name="T35" fmla="*/ 112 h 150"/>
                  <a:gd name="T36" fmla="*/ 0 w 153"/>
                  <a:gd name="T37" fmla="*/ 78 h 150"/>
                  <a:gd name="T38" fmla="*/ 1 w 153"/>
                  <a:gd name="T39" fmla="*/ 76 h 150"/>
                  <a:gd name="T40" fmla="*/ 6 w 153"/>
                  <a:gd name="T41" fmla="*/ 77 h 150"/>
                  <a:gd name="T42" fmla="*/ 22 w 153"/>
                  <a:gd name="T43" fmla="*/ 74 h 150"/>
                  <a:gd name="T44" fmla="*/ 65 w 153"/>
                  <a:gd name="T45" fmla="*/ 24 h 150"/>
                  <a:gd name="T46" fmla="*/ 66 w 153"/>
                  <a:gd name="T47" fmla="*/ 6 h 150"/>
                  <a:gd name="T48" fmla="*/ 67 w 153"/>
                  <a:gd name="T49" fmla="*/ 0 h 150"/>
                  <a:gd name="T50" fmla="*/ 107 w 153"/>
                  <a:gd name="T51" fmla="*/ 35 h 150"/>
                  <a:gd name="T52" fmla="*/ 99 w 153"/>
                  <a:gd name="T53" fmla="*/ 35 h 150"/>
                  <a:gd name="T54" fmla="*/ 85 w 153"/>
                  <a:gd name="T55" fmla="*/ 38 h 150"/>
                  <a:gd name="T56" fmla="*/ 66 w 153"/>
                  <a:gd name="T57" fmla="*/ 6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3" h="150">
                    <a:moveTo>
                      <a:pt x="66" y="60"/>
                    </a:moveTo>
                    <a:cubicBezTo>
                      <a:pt x="75" y="68"/>
                      <a:pt x="83" y="75"/>
                      <a:pt x="92" y="82"/>
                    </a:cubicBezTo>
                    <a:cubicBezTo>
                      <a:pt x="99" y="74"/>
                      <a:pt x="107" y="66"/>
                      <a:pt x="112" y="58"/>
                    </a:cubicBezTo>
                    <a:cubicBezTo>
                      <a:pt x="115" y="54"/>
                      <a:pt x="112" y="47"/>
                      <a:pt x="112" y="41"/>
                    </a:cubicBezTo>
                    <a:cubicBezTo>
                      <a:pt x="115" y="41"/>
                      <a:pt x="141" y="61"/>
                      <a:pt x="153" y="76"/>
                    </a:cubicBezTo>
                    <a:cubicBezTo>
                      <a:pt x="148" y="74"/>
                      <a:pt x="146" y="74"/>
                      <a:pt x="143" y="73"/>
                    </a:cubicBezTo>
                    <a:cubicBezTo>
                      <a:pt x="138" y="70"/>
                      <a:pt x="134" y="71"/>
                      <a:pt x="130" y="75"/>
                    </a:cubicBezTo>
                    <a:cubicBezTo>
                      <a:pt x="115" y="93"/>
                      <a:pt x="100" y="111"/>
                      <a:pt x="84" y="129"/>
                    </a:cubicBezTo>
                    <a:cubicBezTo>
                      <a:pt x="80" y="134"/>
                      <a:pt x="80" y="138"/>
                      <a:pt x="84" y="143"/>
                    </a:cubicBezTo>
                    <a:cubicBezTo>
                      <a:pt x="85" y="145"/>
                      <a:pt x="86" y="147"/>
                      <a:pt x="86" y="150"/>
                    </a:cubicBezTo>
                    <a:cubicBezTo>
                      <a:pt x="72" y="139"/>
                      <a:pt x="58" y="129"/>
                      <a:pt x="47" y="114"/>
                    </a:cubicBezTo>
                    <a:cubicBezTo>
                      <a:pt x="59" y="123"/>
                      <a:pt x="65" y="115"/>
                      <a:pt x="71" y="108"/>
                    </a:cubicBezTo>
                    <a:cubicBezTo>
                      <a:pt x="76" y="101"/>
                      <a:pt x="82" y="94"/>
                      <a:pt x="88" y="87"/>
                    </a:cubicBezTo>
                    <a:cubicBezTo>
                      <a:pt x="80" y="79"/>
                      <a:pt x="71" y="72"/>
                      <a:pt x="62" y="64"/>
                    </a:cubicBezTo>
                    <a:cubicBezTo>
                      <a:pt x="54" y="74"/>
                      <a:pt x="46" y="83"/>
                      <a:pt x="39" y="93"/>
                    </a:cubicBezTo>
                    <a:cubicBezTo>
                      <a:pt x="37" y="95"/>
                      <a:pt x="38" y="100"/>
                      <a:pt x="39" y="104"/>
                    </a:cubicBezTo>
                    <a:cubicBezTo>
                      <a:pt x="39" y="106"/>
                      <a:pt x="40" y="108"/>
                      <a:pt x="41" y="110"/>
                    </a:cubicBezTo>
                    <a:cubicBezTo>
                      <a:pt x="41" y="110"/>
                      <a:pt x="40" y="111"/>
                      <a:pt x="39" y="112"/>
                    </a:cubicBezTo>
                    <a:cubicBezTo>
                      <a:pt x="26" y="100"/>
                      <a:pt x="13" y="89"/>
                      <a:pt x="0" y="78"/>
                    </a:cubicBezTo>
                    <a:cubicBezTo>
                      <a:pt x="0" y="78"/>
                      <a:pt x="1" y="77"/>
                      <a:pt x="1" y="76"/>
                    </a:cubicBezTo>
                    <a:cubicBezTo>
                      <a:pt x="3" y="76"/>
                      <a:pt x="5" y="76"/>
                      <a:pt x="6" y="77"/>
                    </a:cubicBezTo>
                    <a:cubicBezTo>
                      <a:pt x="13" y="82"/>
                      <a:pt x="18" y="79"/>
                      <a:pt x="22" y="74"/>
                    </a:cubicBezTo>
                    <a:cubicBezTo>
                      <a:pt x="36" y="57"/>
                      <a:pt x="50" y="40"/>
                      <a:pt x="65" y="24"/>
                    </a:cubicBezTo>
                    <a:cubicBezTo>
                      <a:pt x="70" y="18"/>
                      <a:pt x="72" y="12"/>
                      <a:pt x="66" y="6"/>
                    </a:cubicBezTo>
                    <a:cubicBezTo>
                      <a:pt x="65" y="5"/>
                      <a:pt x="65" y="3"/>
                      <a:pt x="67" y="0"/>
                    </a:cubicBezTo>
                    <a:cubicBezTo>
                      <a:pt x="80" y="11"/>
                      <a:pt x="92" y="22"/>
                      <a:pt x="107" y="35"/>
                    </a:cubicBezTo>
                    <a:cubicBezTo>
                      <a:pt x="103" y="35"/>
                      <a:pt x="101" y="36"/>
                      <a:pt x="99" y="35"/>
                    </a:cubicBezTo>
                    <a:cubicBezTo>
                      <a:pt x="93" y="31"/>
                      <a:pt x="89" y="33"/>
                      <a:pt x="85" y="38"/>
                    </a:cubicBezTo>
                    <a:cubicBezTo>
                      <a:pt x="79" y="45"/>
                      <a:pt x="73" y="52"/>
                      <a:pt x="6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6"/>
              <p:cNvSpPr>
                <a:spLocks noEditPoints="1"/>
              </p:cNvSpPr>
              <p:nvPr/>
            </p:nvSpPr>
            <p:spPr bwMode="auto">
              <a:xfrm>
                <a:off x="7073900" y="4445000"/>
                <a:ext cx="347663" cy="314325"/>
              </a:xfrm>
              <a:custGeom>
                <a:avLst/>
                <a:gdLst>
                  <a:gd name="T0" fmla="*/ 109 w 138"/>
                  <a:gd name="T1" fmla="*/ 88 h 124"/>
                  <a:gd name="T2" fmla="*/ 72 w 138"/>
                  <a:gd name="T3" fmla="*/ 124 h 124"/>
                  <a:gd name="T4" fmla="*/ 70 w 138"/>
                  <a:gd name="T5" fmla="*/ 123 h 124"/>
                  <a:gd name="T6" fmla="*/ 72 w 138"/>
                  <a:gd name="T7" fmla="*/ 117 h 124"/>
                  <a:gd name="T8" fmla="*/ 70 w 138"/>
                  <a:gd name="T9" fmla="*/ 102 h 124"/>
                  <a:gd name="T10" fmla="*/ 25 w 138"/>
                  <a:gd name="T11" fmla="*/ 57 h 124"/>
                  <a:gd name="T12" fmla="*/ 4 w 138"/>
                  <a:gd name="T13" fmla="*/ 54 h 124"/>
                  <a:gd name="T14" fmla="*/ 0 w 138"/>
                  <a:gd name="T15" fmla="*/ 55 h 124"/>
                  <a:gd name="T16" fmla="*/ 1 w 138"/>
                  <a:gd name="T17" fmla="*/ 50 h 124"/>
                  <a:gd name="T18" fmla="*/ 42 w 138"/>
                  <a:gd name="T19" fmla="*/ 10 h 124"/>
                  <a:gd name="T20" fmla="*/ 66 w 138"/>
                  <a:gd name="T21" fmla="*/ 0 h 124"/>
                  <a:gd name="T22" fmla="*/ 86 w 138"/>
                  <a:gd name="T23" fmla="*/ 32 h 124"/>
                  <a:gd name="T24" fmla="*/ 75 w 138"/>
                  <a:gd name="T25" fmla="*/ 51 h 124"/>
                  <a:gd name="T26" fmla="*/ 116 w 138"/>
                  <a:gd name="T27" fmla="*/ 52 h 124"/>
                  <a:gd name="T28" fmla="*/ 127 w 138"/>
                  <a:gd name="T29" fmla="*/ 53 h 124"/>
                  <a:gd name="T30" fmla="*/ 125 w 138"/>
                  <a:gd name="T31" fmla="*/ 44 h 124"/>
                  <a:gd name="T32" fmla="*/ 126 w 138"/>
                  <a:gd name="T33" fmla="*/ 38 h 124"/>
                  <a:gd name="T34" fmla="*/ 130 w 138"/>
                  <a:gd name="T35" fmla="*/ 67 h 124"/>
                  <a:gd name="T36" fmla="*/ 100 w 138"/>
                  <a:gd name="T37" fmla="*/ 72 h 124"/>
                  <a:gd name="T38" fmla="*/ 88 w 138"/>
                  <a:gd name="T39" fmla="*/ 60 h 124"/>
                  <a:gd name="T40" fmla="*/ 64 w 138"/>
                  <a:gd name="T41" fmla="*/ 63 h 124"/>
                  <a:gd name="T42" fmla="*/ 90 w 138"/>
                  <a:gd name="T43" fmla="*/ 88 h 124"/>
                  <a:gd name="T44" fmla="*/ 101 w 138"/>
                  <a:gd name="T45" fmla="*/ 87 h 124"/>
                  <a:gd name="T46" fmla="*/ 108 w 138"/>
                  <a:gd name="T47" fmla="*/ 85 h 124"/>
                  <a:gd name="T48" fmla="*/ 109 w 138"/>
                  <a:gd name="T49" fmla="*/ 88 h 124"/>
                  <a:gd name="T50" fmla="*/ 58 w 138"/>
                  <a:gd name="T51" fmla="*/ 61 h 124"/>
                  <a:gd name="T52" fmla="*/ 71 w 138"/>
                  <a:gd name="T53" fmla="*/ 36 h 124"/>
                  <a:gd name="T54" fmla="*/ 53 w 138"/>
                  <a:gd name="T55" fmla="*/ 19 h 124"/>
                  <a:gd name="T56" fmla="*/ 35 w 138"/>
                  <a:gd name="T57" fmla="*/ 26 h 124"/>
                  <a:gd name="T58" fmla="*/ 40 w 138"/>
                  <a:gd name="T59" fmla="*/ 39 h 124"/>
                  <a:gd name="T60" fmla="*/ 58 w 138"/>
                  <a:gd name="T61" fmla="*/ 6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8" h="124">
                    <a:moveTo>
                      <a:pt x="109" y="88"/>
                    </a:moveTo>
                    <a:cubicBezTo>
                      <a:pt x="97" y="100"/>
                      <a:pt x="85" y="112"/>
                      <a:pt x="72" y="124"/>
                    </a:cubicBezTo>
                    <a:cubicBezTo>
                      <a:pt x="72" y="124"/>
                      <a:pt x="71" y="124"/>
                      <a:pt x="70" y="123"/>
                    </a:cubicBezTo>
                    <a:cubicBezTo>
                      <a:pt x="71" y="121"/>
                      <a:pt x="71" y="119"/>
                      <a:pt x="72" y="117"/>
                    </a:cubicBezTo>
                    <a:cubicBezTo>
                      <a:pt x="76" y="112"/>
                      <a:pt x="75" y="107"/>
                      <a:pt x="70" y="102"/>
                    </a:cubicBezTo>
                    <a:cubicBezTo>
                      <a:pt x="55" y="87"/>
                      <a:pt x="40" y="72"/>
                      <a:pt x="25" y="57"/>
                    </a:cubicBezTo>
                    <a:cubicBezTo>
                      <a:pt x="18" y="50"/>
                      <a:pt x="12" y="46"/>
                      <a:pt x="4" y="54"/>
                    </a:cubicBezTo>
                    <a:cubicBezTo>
                      <a:pt x="4" y="55"/>
                      <a:pt x="2" y="55"/>
                      <a:pt x="0" y="55"/>
                    </a:cubicBezTo>
                    <a:cubicBezTo>
                      <a:pt x="1" y="53"/>
                      <a:pt x="1" y="51"/>
                      <a:pt x="1" y="50"/>
                    </a:cubicBezTo>
                    <a:cubicBezTo>
                      <a:pt x="15" y="37"/>
                      <a:pt x="28" y="23"/>
                      <a:pt x="42" y="10"/>
                    </a:cubicBezTo>
                    <a:cubicBezTo>
                      <a:pt x="49" y="5"/>
                      <a:pt x="58" y="1"/>
                      <a:pt x="66" y="0"/>
                    </a:cubicBezTo>
                    <a:cubicBezTo>
                      <a:pt x="83" y="0"/>
                      <a:pt x="93" y="17"/>
                      <a:pt x="86" y="32"/>
                    </a:cubicBezTo>
                    <a:cubicBezTo>
                      <a:pt x="84" y="38"/>
                      <a:pt x="79" y="43"/>
                      <a:pt x="75" y="51"/>
                    </a:cubicBezTo>
                    <a:cubicBezTo>
                      <a:pt x="90" y="39"/>
                      <a:pt x="103" y="44"/>
                      <a:pt x="116" y="52"/>
                    </a:cubicBezTo>
                    <a:cubicBezTo>
                      <a:pt x="119" y="53"/>
                      <a:pt x="123" y="53"/>
                      <a:pt x="127" y="53"/>
                    </a:cubicBezTo>
                    <a:cubicBezTo>
                      <a:pt x="126" y="50"/>
                      <a:pt x="126" y="47"/>
                      <a:pt x="125" y="44"/>
                    </a:cubicBezTo>
                    <a:cubicBezTo>
                      <a:pt x="125" y="42"/>
                      <a:pt x="125" y="40"/>
                      <a:pt x="126" y="38"/>
                    </a:cubicBezTo>
                    <a:cubicBezTo>
                      <a:pt x="136" y="47"/>
                      <a:pt x="138" y="57"/>
                      <a:pt x="130" y="67"/>
                    </a:cubicBezTo>
                    <a:cubicBezTo>
                      <a:pt x="121" y="78"/>
                      <a:pt x="110" y="79"/>
                      <a:pt x="100" y="72"/>
                    </a:cubicBezTo>
                    <a:cubicBezTo>
                      <a:pt x="96" y="68"/>
                      <a:pt x="92" y="64"/>
                      <a:pt x="88" y="60"/>
                    </a:cubicBezTo>
                    <a:cubicBezTo>
                      <a:pt x="79" y="54"/>
                      <a:pt x="73" y="55"/>
                      <a:pt x="64" y="63"/>
                    </a:cubicBezTo>
                    <a:cubicBezTo>
                      <a:pt x="73" y="71"/>
                      <a:pt x="81" y="80"/>
                      <a:pt x="90" y="88"/>
                    </a:cubicBezTo>
                    <a:cubicBezTo>
                      <a:pt x="92" y="90"/>
                      <a:pt x="97" y="88"/>
                      <a:pt x="101" y="87"/>
                    </a:cubicBezTo>
                    <a:cubicBezTo>
                      <a:pt x="104" y="87"/>
                      <a:pt x="106" y="86"/>
                      <a:pt x="108" y="85"/>
                    </a:cubicBezTo>
                    <a:cubicBezTo>
                      <a:pt x="108" y="86"/>
                      <a:pt x="108" y="87"/>
                      <a:pt x="109" y="88"/>
                    </a:cubicBezTo>
                    <a:close/>
                    <a:moveTo>
                      <a:pt x="58" y="61"/>
                    </a:moveTo>
                    <a:cubicBezTo>
                      <a:pt x="67" y="52"/>
                      <a:pt x="73" y="46"/>
                      <a:pt x="71" y="36"/>
                    </a:cubicBezTo>
                    <a:cubicBezTo>
                      <a:pt x="69" y="27"/>
                      <a:pt x="62" y="21"/>
                      <a:pt x="53" y="19"/>
                    </a:cubicBezTo>
                    <a:cubicBezTo>
                      <a:pt x="46" y="16"/>
                      <a:pt x="39" y="19"/>
                      <a:pt x="35" y="26"/>
                    </a:cubicBezTo>
                    <a:cubicBezTo>
                      <a:pt x="31" y="32"/>
                      <a:pt x="36" y="35"/>
                      <a:pt x="40" y="39"/>
                    </a:cubicBezTo>
                    <a:cubicBezTo>
                      <a:pt x="46" y="46"/>
                      <a:pt x="52" y="53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7"/>
              <p:cNvSpPr/>
              <p:nvPr/>
            </p:nvSpPr>
            <p:spPr bwMode="auto">
              <a:xfrm>
                <a:off x="6873875" y="4589463"/>
                <a:ext cx="346075" cy="346075"/>
              </a:xfrm>
              <a:custGeom>
                <a:avLst/>
                <a:gdLst>
                  <a:gd name="T0" fmla="*/ 0 w 137"/>
                  <a:gd name="T1" fmla="*/ 55 h 137"/>
                  <a:gd name="T2" fmla="*/ 73 w 137"/>
                  <a:gd name="T3" fmla="*/ 0 h 137"/>
                  <a:gd name="T4" fmla="*/ 95 w 137"/>
                  <a:gd name="T5" fmla="*/ 27 h 137"/>
                  <a:gd name="T6" fmla="*/ 94 w 137"/>
                  <a:gd name="T7" fmla="*/ 30 h 137"/>
                  <a:gd name="T8" fmla="*/ 87 w 137"/>
                  <a:gd name="T9" fmla="*/ 28 h 137"/>
                  <a:gd name="T10" fmla="*/ 43 w 137"/>
                  <a:gd name="T11" fmla="*/ 31 h 137"/>
                  <a:gd name="T12" fmla="*/ 41 w 137"/>
                  <a:gd name="T13" fmla="*/ 45 h 137"/>
                  <a:gd name="T14" fmla="*/ 60 w 137"/>
                  <a:gd name="T15" fmla="*/ 70 h 137"/>
                  <a:gd name="T16" fmla="*/ 69 w 137"/>
                  <a:gd name="T17" fmla="*/ 54 h 137"/>
                  <a:gd name="T18" fmla="*/ 69 w 137"/>
                  <a:gd name="T19" fmla="*/ 38 h 137"/>
                  <a:gd name="T20" fmla="*/ 71 w 137"/>
                  <a:gd name="T21" fmla="*/ 37 h 137"/>
                  <a:gd name="T22" fmla="*/ 96 w 137"/>
                  <a:gd name="T23" fmla="*/ 69 h 137"/>
                  <a:gd name="T24" fmla="*/ 96 w 137"/>
                  <a:gd name="T25" fmla="*/ 72 h 137"/>
                  <a:gd name="T26" fmla="*/ 63 w 137"/>
                  <a:gd name="T27" fmla="*/ 74 h 137"/>
                  <a:gd name="T28" fmla="*/ 84 w 137"/>
                  <a:gd name="T29" fmla="*/ 101 h 137"/>
                  <a:gd name="T30" fmla="*/ 98 w 137"/>
                  <a:gd name="T31" fmla="*/ 102 h 137"/>
                  <a:gd name="T32" fmla="*/ 112 w 137"/>
                  <a:gd name="T33" fmla="*/ 59 h 137"/>
                  <a:gd name="T34" fmla="*/ 112 w 137"/>
                  <a:gd name="T35" fmla="*/ 50 h 137"/>
                  <a:gd name="T36" fmla="*/ 115 w 137"/>
                  <a:gd name="T37" fmla="*/ 50 h 137"/>
                  <a:gd name="T38" fmla="*/ 116 w 137"/>
                  <a:gd name="T39" fmla="*/ 51 h 137"/>
                  <a:gd name="T40" fmla="*/ 137 w 137"/>
                  <a:gd name="T41" fmla="*/ 80 h 137"/>
                  <a:gd name="T42" fmla="*/ 62 w 137"/>
                  <a:gd name="T43" fmla="*/ 137 h 137"/>
                  <a:gd name="T44" fmla="*/ 60 w 137"/>
                  <a:gd name="T45" fmla="*/ 136 h 137"/>
                  <a:gd name="T46" fmla="*/ 62 w 137"/>
                  <a:gd name="T47" fmla="*/ 131 h 137"/>
                  <a:gd name="T48" fmla="*/ 63 w 137"/>
                  <a:gd name="T49" fmla="*/ 114 h 137"/>
                  <a:gd name="T50" fmla="*/ 23 w 137"/>
                  <a:gd name="T51" fmla="*/ 62 h 137"/>
                  <a:gd name="T52" fmla="*/ 6 w 137"/>
                  <a:gd name="T53" fmla="*/ 57 h 137"/>
                  <a:gd name="T54" fmla="*/ 1 w 137"/>
                  <a:gd name="T55" fmla="*/ 58 h 137"/>
                  <a:gd name="T56" fmla="*/ 0 w 137"/>
                  <a:gd name="T57" fmla="*/ 5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7" h="137">
                    <a:moveTo>
                      <a:pt x="0" y="55"/>
                    </a:moveTo>
                    <a:cubicBezTo>
                      <a:pt x="24" y="37"/>
                      <a:pt x="48" y="19"/>
                      <a:pt x="73" y="0"/>
                    </a:cubicBezTo>
                    <a:cubicBezTo>
                      <a:pt x="81" y="9"/>
                      <a:pt x="88" y="18"/>
                      <a:pt x="95" y="27"/>
                    </a:cubicBezTo>
                    <a:cubicBezTo>
                      <a:pt x="95" y="28"/>
                      <a:pt x="95" y="29"/>
                      <a:pt x="94" y="30"/>
                    </a:cubicBezTo>
                    <a:cubicBezTo>
                      <a:pt x="92" y="29"/>
                      <a:pt x="89" y="29"/>
                      <a:pt x="87" y="28"/>
                    </a:cubicBezTo>
                    <a:cubicBezTo>
                      <a:pt x="70" y="19"/>
                      <a:pt x="56" y="20"/>
                      <a:pt x="43" y="31"/>
                    </a:cubicBezTo>
                    <a:cubicBezTo>
                      <a:pt x="38" y="35"/>
                      <a:pt x="36" y="39"/>
                      <a:pt x="41" y="45"/>
                    </a:cubicBezTo>
                    <a:cubicBezTo>
                      <a:pt x="47" y="52"/>
                      <a:pt x="52" y="60"/>
                      <a:pt x="60" y="70"/>
                    </a:cubicBezTo>
                    <a:cubicBezTo>
                      <a:pt x="64" y="64"/>
                      <a:pt x="68" y="59"/>
                      <a:pt x="69" y="54"/>
                    </a:cubicBezTo>
                    <a:cubicBezTo>
                      <a:pt x="71" y="49"/>
                      <a:pt x="69" y="43"/>
                      <a:pt x="69" y="38"/>
                    </a:cubicBezTo>
                    <a:cubicBezTo>
                      <a:pt x="70" y="37"/>
                      <a:pt x="71" y="37"/>
                      <a:pt x="71" y="37"/>
                    </a:cubicBezTo>
                    <a:cubicBezTo>
                      <a:pt x="80" y="47"/>
                      <a:pt x="88" y="58"/>
                      <a:pt x="96" y="69"/>
                    </a:cubicBezTo>
                    <a:cubicBezTo>
                      <a:pt x="96" y="70"/>
                      <a:pt x="96" y="71"/>
                      <a:pt x="96" y="72"/>
                    </a:cubicBezTo>
                    <a:cubicBezTo>
                      <a:pt x="84" y="68"/>
                      <a:pt x="72" y="61"/>
                      <a:pt x="63" y="74"/>
                    </a:cubicBezTo>
                    <a:cubicBezTo>
                      <a:pt x="69" y="83"/>
                      <a:pt x="77" y="92"/>
                      <a:pt x="84" y="101"/>
                    </a:cubicBezTo>
                    <a:cubicBezTo>
                      <a:pt x="88" y="107"/>
                      <a:pt x="92" y="106"/>
                      <a:pt x="98" y="102"/>
                    </a:cubicBezTo>
                    <a:cubicBezTo>
                      <a:pt x="112" y="93"/>
                      <a:pt x="117" y="77"/>
                      <a:pt x="112" y="59"/>
                    </a:cubicBezTo>
                    <a:cubicBezTo>
                      <a:pt x="112" y="56"/>
                      <a:pt x="112" y="53"/>
                      <a:pt x="112" y="50"/>
                    </a:cubicBezTo>
                    <a:cubicBezTo>
                      <a:pt x="113" y="50"/>
                      <a:pt x="114" y="50"/>
                      <a:pt x="115" y="50"/>
                    </a:cubicBezTo>
                    <a:cubicBezTo>
                      <a:pt x="115" y="50"/>
                      <a:pt x="116" y="51"/>
                      <a:pt x="116" y="51"/>
                    </a:cubicBezTo>
                    <a:cubicBezTo>
                      <a:pt x="123" y="61"/>
                      <a:pt x="130" y="70"/>
                      <a:pt x="137" y="80"/>
                    </a:cubicBezTo>
                    <a:cubicBezTo>
                      <a:pt x="112" y="99"/>
                      <a:pt x="87" y="118"/>
                      <a:pt x="62" y="137"/>
                    </a:cubicBezTo>
                    <a:cubicBezTo>
                      <a:pt x="62" y="137"/>
                      <a:pt x="61" y="136"/>
                      <a:pt x="60" y="136"/>
                    </a:cubicBezTo>
                    <a:cubicBezTo>
                      <a:pt x="61" y="134"/>
                      <a:pt x="61" y="132"/>
                      <a:pt x="62" y="131"/>
                    </a:cubicBezTo>
                    <a:cubicBezTo>
                      <a:pt x="68" y="125"/>
                      <a:pt x="67" y="120"/>
                      <a:pt x="63" y="114"/>
                    </a:cubicBezTo>
                    <a:cubicBezTo>
                      <a:pt x="49" y="97"/>
                      <a:pt x="36" y="79"/>
                      <a:pt x="23" y="62"/>
                    </a:cubicBezTo>
                    <a:cubicBezTo>
                      <a:pt x="18" y="55"/>
                      <a:pt x="13" y="53"/>
                      <a:pt x="6" y="57"/>
                    </a:cubicBezTo>
                    <a:cubicBezTo>
                      <a:pt x="5" y="58"/>
                      <a:pt x="3" y="58"/>
                      <a:pt x="1" y="58"/>
                    </a:cubicBezTo>
                    <a:cubicBezTo>
                      <a:pt x="1" y="57"/>
                      <a:pt x="0" y="56"/>
                      <a:pt x="0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8"/>
              <p:cNvSpPr/>
              <p:nvPr/>
            </p:nvSpPr>
            <p:spPr bwMode="auto">
              <a:xfrm>
                <a:off x="4948238" y="4872038"/>
                <a:ext cx="311150" cy="331788"/>
              </a:xfrm>
              <a:custGeom>
                <a:avLst/>
                <a:gdLst>
                  <a:gd name="T0" fmla="*/ 0 w 123"/>
                  <a:gd name="T1" fmla="*/ 93 h 131"/>
                  <a:gd name="T2" fmla="*/ 4 w 123"/>
                  <a:gd name="T3" fmla="*/ 92 h 131"/>
                  <a:gd name="T4" fmla="*/ 21 w 123"/>
                  <a:gd name="T5" fmla="*/ 82 h 131"/>
                  <a:gd name="T6" fmla="*/ 44 w 123"/>
                  <a:gd name="T7" fmla="*/ 25 h 131"/>
                  <a:gd name="T8" fmla="*/ 39 w 123"/>
                  <a:gd name="T9" fmla="*/ 6 h 131"/>
                  <a:gd name="T10" fmla="*/ 38 w 123"/>
                  <a:gd name="T11" fmla="*/ 0 h 131"/>
                  <a:gd name="T12" fmla="*/ 123 w 123"/>
                  <a:gd name="T13" fmla="*/ 35 h 131"/>
                  <a:gd name="T14" fmla="*/ 111 w 123"/>
                  <a:gd name="T15" fmla="*/ 68 h 131"/>
                  <a:gd name="T16" fmla="*/ 108 w 123"/>
                  <a:gd name="T17" fmla="*/ 69 h 131"/>
                  <a:gd name="T18" fmla="*/ 106 w 123"/>
                  <a:gd name="T19" fmla="*/ 61 h 131"/>
                  <a:gd name="T20" fmla="*/ 82 w 123"/>
                  <a:gd name="T21" fmla="*/ 25 h 131"/>
                  <a:gd name="T22" fmla="*/ 68 w 123"/>
                  <a:gd name="T23" fmla="*/ 31 h 131"/>
                  <a:gd name="T24" fmla="*/ 58 w 123"/>
                  <a:gd name="T25" fmla="*/ 56 h 131"/>
                  <a:gd name="T26" fmla="*/ 89 w 123"/>
                  <a:gd name="T27" fmla="*/ 50 h 131"/>
                  <a:gd name="T28" fmla="*/ 91 w 123"/>
                  <a:gd name="T29" fmla="*/ 52 h 131"/>
                  <a:gd name="T30" fmla="*/ 76 w 123"/>
                  <a:gd name="T31" fmla="*/ 89 h 131"/>
                  <a:gd name="T32" fmla="*/ 73 w 123"/>
                  <a:gd name="T33" fmla="*/ 91 h 131"/>
                  <a:gd name="T34" fmla="*/ 55 w 123"/>
                  <a:gd name="T35" fmla="*/ 64 h 131"/>
                  <a:gd name="T36" fmla="*/ 41 w 123"/>
                  <a:gd name="T37" fmla="*/ 97 h 131"/>
                  <a:gd name="T38" fmla="*/ 49 w 123"/>
                  <a:gd name="T39" fmla="*/ 109 h 131"/>
                  <a:gd name="T40" fmla="*/ 93 w 123"/>
                  <a:gd name="T41" fmla="*/ 99 h 131"/>
                  <a:gd name="T42" fmla="*/ 101 w 123"/>
                  <a:gd name="T43" fmla="*/ 94 h 131"/>
                  <a:gd name="T44" fmla="*/ 102 w 123"/>
                  <a:gd name="T45" fmla="*/ 96 h 131"/>
                  <a:gd name="T46" fmla="*/ 95 w 123"/>
                  <a:gd name="T47" fmla="*/ 113 h 131"/>
                  <a:gd name="T48" fmla="*/ 87 w 123"/>
                  <a:gd name="T49" fmla="*/ 131 h 131"/>
                  <a:gd name="T50" fmla="*/ 0 w 123"/>
                  <a:gd name="T51" fmla="*/ 96 h 131"/>
                  <a:gd name="T52" fmla="*/ 0 w 123"/>
                  <a:gd name="T53" fmla="*/ 9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131">
                    <a:moveTo>
                      <a:pt x="0" y="93"/>
                    </a:moveTo>
                    <a:cubicBezTo>
                      <a:pt x="2" y="93"/>
                      <a:pt x="3" y="92"/>
                      <a:pt x="4" y="92"/>
                    </a:cubicBezTo>
                    <a:cubicBezTo>
                      <a:pt x="14" y="96"/>
                      <a:pt x="18" y="91"/>
                      <a:pt x="21" y="82"/>
                    </a:cubicBezTo>
                    <a:cubicBezTo>
                      <a:pt x="28" y="63"/>
                      <a:pt x="36" y="44"/>
                      <a:pt x="44" y="25"/>
                    </a:cubicBezTo>
                    <a:cubicBezTo>
                      <a:pt x="47" y="17"/>
                      <a:pt x="48" y="11"/>
                      <a:pt x="39" y="6"/>
                    </a:cubicBezTo>
                    <a:cubicBezTo>
                      <a:pt x="38" y="6"/>
                      <a:pt x="37" y="4"/>
                      <a:pt x="38" y="0"/>
                    </a:cubicBezTo>
                    <a:cubicBezTo>
                      <a:pt x="66" y="12"/>
                      <a:pt x="94" y="23"/>
                      <a:pt x="123" y="35"/>
                    </a:cubicBezTo>
                    <a:cubicBezTo>
                      <a:pt x="119" y="46"/>
                      <a:pt x="115" y="57"/>
                      <a:pt x="111" y="68"/>
                    </a:cubicBezTo>
                    <a:cubicBezTo>
                      <a:pt x="110" y="68"/>
                      <a:pt x="109" y="68"/>
                      <a:pt x="108" y="69"/>
                    </a:cubicBezTo>
                    <a:cubicBezTo>
                      <a:pt x="108" y="66"/>
                      <a:pt x="106" y="63"/>
                      <a:pt x="106" y="61"/>
                    </a:cubicBezTo>
                    <a:cubicBezTo>
                      <a:pt x="106" y="43"/>
                      <a:pt x="98" y="31"/>
                      <a:pt x="82" y="25"/>
                    </a:cubicBezTo>
                    <a:cubicBezTo>
                      <a:pt x="75" y="22"/>
                      <a:pt x="70" y="23"/>
                      <a:pt x="68" y="31"/>
                    </a:cubicBezTo>
                    <a:cubicBezTo>
                      <a:pt x="65" y="39"/>
                      <a:pt x="61" y="48"/>
                      <a:pt x="58" y="56"/>
                    </a:cubicBezTo>
                    <a:cubicBezTo>
                      <a:pt x="70" y="67"/>
                      <a:pt x="79" y="57"/>
                      <a:pt x="89" y="50"/>
                    </a:cubicBezTo>
                    <a:cubicBezTo>
                      <a:pt x="89" y="51"/>
                      <a:pt x="90" y="51"/>
                      <a:pt x="91" y="52"/>
                    </a:cubicBezTo>
                    <a:cubicBezTo>
                      <a:pt x="86" y="64"/>
                      <a:pt x="81" y="77"/>
                      <a:pt x="76" y="89"/>
                    </a:cubicBezTo>
                    <a:cubicBezTo>
                      <a:pt x="75" y="90"/>
                      <a:pt x="74" y="90"/>
                      <a:pt x="73" y="91"/>
                    </a:cubicBezTo>
                    <a:cubicBezTo>
                      <a:pt x="70" y="80"/>
                      <a:pt x="71" y="66"/>
                      <a:pt x="55" y="64"/>
                    </a:cubicBezTo>
                    <a:cubicBezTo>
                      <a:pt x="51" y="74"/>
                      <a:pt x="46" y="86"/>
                      <a:pt x="41" y="97"/>
                    </a:cubicBezTo>
                    <a:cubicBezTo>
                      <a:pt x="39" y="104"/>
                      <a:pt x="44" y="107"/>
                      <a:pt x="49" y="109"/>
                    </a:cubicBezTo>
                    <a:cubicBezTo>
                      <a:pt x="65" y="116"/>
                      <a:pt x="80" y="112"/>
                      <a:pt x="93" y="99"/>
                    </a:cubicBezTo>
                    <a:cubicBezTo>
                      <a:pt x="95" y="97"/>
                      <a:pt x="98" y="95"/>
                      <a:pt x="101" y="94"/>
                    </a:cubicBezTo>
                    <a:cubicBezTo>
                      <a:pt x="101" y="95"/>
                      <a:pt x="102" y="95"/>
                      <a:pt x="102" y="96"/>
                    </a:cubicBezTo>
                    <a:cubicBezTo>
                      <a:pt x="100" y="102"/>
                      <a:pt x="98" y="107"/>
                      <a:pt x="95" y="113"/>
                    </a:cubicBezTo>
                    <a:cubicBezTo>
                      <a:pt x="93" y="119"/>
                      <a:pt x="90" y="124"/>
                      <a:pt x="87" y="131"/>
                    </a:cubicBezTo>
                    <a:cubicBezTo>
                      <a:pt x="58" y="119"/>
                      <a:pt x="29" y="107"/>
                      <a:pt x="0" y="96"/>
                    </a:cubicBezTo>
                    <a:cubicBezTo>
                      <a:pt x="0" y="95"/>
                      <a:pt x="0" y="94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9"/>
              <p:cNvSpPr>
                <a:spLocks noEditPoints="1"/>
              </p:cNvSpPr>
              <p:nvPr/>
            </p:nvSpPr>
            <p:spPr bwMode="auto">
              <a:xfrm>
                <a:off x="3871913" y="3857625"/>
                <a:ext cx="261938" cy="266700"/>
              </a:xfrm>
              <a:custGeom>
                <a:avLst/>
                <a:gdLst>
                  <a:gd name="T0" fmla="*/ 50 w 104"/>
                  <a:gd name="T1" fmla="*/ 104 h 105"/>
                  <a:gd name="T2" fmla="*/ 0 w 104"/>
                  <a:gd name="T3" fmla="*/ 51 h 105"/>
                  <a:gd name="T4" fmla="*/ 53 w 104"/>
                  <a:gd name="T5" fmla="*/ 1 h 105"/>
                  <a:gd name="T6" fmla="*/ 104 w 104"/>
                  <a:gd name="T7" fmla="*/ 52 h 105"/>
                  <a:gd name="T8" fmla="*/ 50 w 104"/>
                  <a:gd name="T9" fmla="*/ 104 h 105"/>
                  <a:gd name="T10" fmla="*/ 69 w 104"/>
                  <a:gd name="T11" fmla="*/ 21 h 105"/>
                  <a:gd name="T12" fmla="*/ 15 w 104"/>
                  <a:gd name="T13" fmla="*/ 47 h 105"/>
                  <a:gd name="T14" fmla="*/ 9 w 104"/>
                  <a:gd name="T15" fmla="*/ 72 h 105"/>
                  <a:gd name="T16" fmla="*/ 32 w 104"/>
                  <a:gd name="T17" fmla="*/ 84 h 105"/>
                  <a:gd name="T18" fmla="*/ 89 w 104"/>
                  <a:gd name="T19" fmla="*/ 57 h 105"/>
                  <a:gd name="T20" fmla="*/ 94 w 104"/>
                  <a:gd name="T21" fmla="*/ 34 h 105"/>
                  <a:gd name="T22" fmla="*/ 69 w 104"/>
                  <a:gd name="T23" fmla="*/ 2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4" h="105">
                    <a:moveTo>
                      <a:pt x="50" y="104"/>
                    </a:moveTo>
                    <a:cubicBezTo>
                      <a:pt x="22" y="104"/>
                      <a:pt x="0" y="81"/>
                      <a:pt x="0" y="51"/>
                    </a:cubicBezTo>
                    <a:cubicBezTo>
                      <a:pt x="0" y="23"/>
                      <a:pt x="23" y="1"/>
                      <a:pt x="53" y="1"/>
                    </a:cubicBezTo>
                    <a:cubicBezTo>
                      <a:pt x="81" y="0"/>
                      <a:pt x="103" y="23"/>
                      <a:pt x="104" y="52"/>
                    </a:cubicBezTo>
                    <a:cubicBezTo>
                      <a:pt x="104" y="76"/>
                      <a:pt x="81" y="105"/>
                      <a:pt x="50" y="104"/>
                    </a:cubicBezTo>
                    <a:close/>
                    <a:moveTo>
                      <a:pt x="69" y="21"/>
                    </a:moveTo>
                    <a:cubicBezTo>
                      <a:pt x="51" y="23"/>
                      <a:pt x="31" y="32"/>
                      <a:pt x="15" y="47"/>
                    </a:cubicBezTo>
                    <a:cubicBezTo>
                      <a:pt x="6" y="55"/>
                      <a:pt x="5" y="64"/>
                      <a:pt x="9" y="72"/>
                    </a:cubicBezTo>
                    <a:cubicBezTo>
                      <a:pt x="13" y="81"/>
                      <a:pt x="21" y="86"/>
                      <a:pt x="32" y="84"/>
                    </a:cubicBezTo>
                    <a:cubicBezTo>
                      <a:pt x="54" y="81"/>
                      <a:pt x="73" y="72"/>
                      <a:pt x="89" y="57"/>
                    </a:cubicBezTo>
                    <a:cubicBezTo>
                      <a:pt x="96" y="51"/>
                      <a:pt x="98" y="43"/>
                      <a:pt x="94" y="34"/>
                    </a:cubicBezTo>
                    <a:cubicBezTo>
                      <a:pt x="90" y="25"/>
                      <a:pt x="84" y="21"/>
                      <a:pt x="6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20"/>
              <p:cNvSpPr/>
              <p:nvPr/>
            </p:nvSpPr>
            <p:spPr bwMode="auto">
              <a:xfrm>
                <a:off x="6243638" y="4929188"/>
                <a:ext cx="303213" cy="317500"/>
              </a:xfrm>
              <a:custGeom>
                <a:avLst/>
                <a:gdLst>
                  <a:gd name="T0" fmla="*/ 105 w 120"/>
                  <a:gd name="T1" fmla="*/ 0 h 126"/>
                  <a:gd name="T2" fmla="*/ 105 w 120"/>
                  <a:gd name="T3" fmla="*/ 2 h 126"/>
                  <a:gd name="T4" fmla="*/ 98 w 120"/>
                  <a:gd name="T5" fmla="*/ 27 h 126"/>
                  <a:gd name="T6" fmla="*/ 120 w 120"/>
                  <a:gd name="T7" fmla="*/ 99 h 126"/>
                  <a:gd name="T8" fmla="*/ 100 w 120"/>
                  <a:gd name="T9" fmla="*/ 98 h 126"/>
                  <a:gd name="T10" fmla="*/ 37 w 120"/>
                  <a:gd name="T11" fmla="*/ 49 h 126"/>
                  <a:gd name="T12" fmla="*/ 28 w 120"/>
                  <a:gd name="T13" fmla="*/ 43 h 126"/>
                  <a:gd name="T14" fmla="*/ 47 w 120"/>
                  <a:gd name="T15" fmla="*/ 107 h 126"/>
                  <a:gd name="T16" fmla="*/ 60 w 120"/>
                  <a:gd name="T17" fmla="*/ 113 h 126"/>
                  <a:gd name="T18" fmla="*/ 69 w 120"/>
                  <a:gd name="T19" fmla="*/ 112 h 126"/>
                  <a:gd name="T20" fmla="*/ 28 w 120"/>
                  <a:gd name="T21" fmla="*/ 123 h 126"/>
                  <a:gd name="T22" fmla="*/ 35 w 120"/>
                  <a:gd name="T23" fmla="*/ 119 h 126"/>
                  <a:gd name="T24" fmla="*/ 39 w 120"/>
                  <a:gd name="T25" fmla="*/ 108 h 126"/>
                  <a:gd name="T26" fmla="*/ 19 w 120"/>
                  <a:gd name="T27" fmla="*/ 39 h 126"/>
                  <a:gd name="T28" fmla="*/ 9 w 120"/>
                  <a:gd name="T29" fmla="*/ 32 h 126"/>
                  <a:gd name="T30" fmla="*/ 1 w 120"/>
                  <a:gd name="T31" fmla="*/ 32 h 126"/>
                  <a:gd name="T32" fmla="*/ 0 w 120"/>
                  <a:gd name="T33" fmla="*/ 28 h 126"/>
                  <a:gd name="T34" fmla="*/ 34 w 120"/>
                  <a:gd name="T35" fmla="*/ 19 h 126"/>
                  <a:gd name="T36" fmla="*/ 40 w 120"/>
                  <a:gd name="T37" fmla="*/ 23 h 126"/>
                  <a:gd name="T38" fmla="*/ 96 w 120"/>
                  <a:gd name="T39" fmla="*/ 66 h 126"/>
                  <a:gd name="T40" fmla="*/ 104 w 120"/>
                  <a:gd name="T41" fmla="*/ 72 h 126"/>
                  <a:gd name="T42" fmla="*/ 88 w 120"/>
                  <a:gd name="T43" fmla="*/ 19 h 126"/>
                  <a:gd name="T44" fmla="*/ 78 w 120"/>
                  <a:gd name="T45" fmla="*/ 12 h 126"/>
                  <a:gd name="T46" fmla="*/ 70 w 120"/>
                  <a:gd name="T47" fmla="*/ 12 h 126"/>
                  <a:gd name="T48" fmla="*/ 69 w 120"/>
                  <a:gd name="T49" fmla="*/ 8 h 126"/>
                  <a:gd name="T50" fmla="*/ 87 w 120"/>
                  <a:gd name="T51" fmla="*/ 3 h 126"/>
                  <a:gd name="T52" fmla="*/ 105 w 120"/>
                  <a:gd name="T5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0" h="126">
                    <a:moveTo>
                      <a:pt x="105" y="0"/>
                    </a:moveTo>
                    <a:cubicBezTo>
                      <a:pt x="105" y="0"/>
                      <a:pt x="105" y="2"/>
                      <a:pt x="105" y="2"/>
                    </a:cubicBezTo>
                    <a:cubicBezTo>
                      <a:pt x="93" y="8"/>
                      <a:pt x="95" y="17"/>
                      <a:pt x="98" y="27"/>
                    </a:cubicBezTo>
                    <a:cubicBezTo>
                      <a:pt x="106" y="51"/>
                      <a:pt x="113" y="75"/>
                      <a:pt x="120" y="99"/>
                    </a:cubicBezTo>
                    <a:cubicBezTo>
                      <a:pt x="113" y="103"/>
                      <a:pt x="107" y="104"/>
                      <a:pt x="100" y="98"/>
                    </a:cubicBezTo>
                    <a:cubicBezTo>
                      <a:pt x="79" y="81"/>
                      <a:pt x="58" y="65"/>
                      <a:pt x="37" y="49"/>
                    </a:cubicBezTo>
                    <a:cubicBezTo>
                      <a:pt x="35" y="47"/>
                      <a:pt x="32" y="46"/>
                      <a:pt x="28" y="43"/>
                    </a:cubicBezTo>
                    <a:cubicBezTo>
                      <a:pt x="35" y="66"/>
                      <a:pt x="41" y="86"/>
                      <a:pt x="47" y="107"/>
                    </a:cubicBezTo>
                    <a:cubicBezTo>
                      <a:pt x="49" y="113"/>
                      <a:pt x="54" y="113"/>
                      <a:pt x="60" y="113"/>
                    </a:cubicBezTo>
                    <a:cubicBezTo>
                      <a:pt x="62" y="112"/>
                      <a:pt x="65" y="112"/>
                      <a:pt x="69" y="112"/>
                    </a:cubicBezTo>
                    <a:cubicBezTo>
                      <a:pt x="61" y="119"/>
                      <a:pt x="34" y="126"/>
                      <a:pt x="28" y="123"/>
                    </a:cubicBezTo>
                    <a:cubicBezTo>
                      <a:pt x="31" y="122"/>
                      <a:pt x="34" y="121"/>
                      <a:pt x="35" y="119"/>
                    </a:cubicBezTo>
                    <a:cubicBezTo>
                      <a:pt x="37" y="116"/>
                      <a:pt x="40" y="111"/>
                      <a:pt x="39" y="108"/>
                    </a:cubicBezTo>
                    <a:cubicBezTo>
                      <a:pt x="33" y="85"/>
                      <a:pt x="26" y="62"/>
                      <a:pt x="19" y="39"/>
                    </a:cubicBezTo>
                    <a:cubicBezTo>
                      <a:pt x="18" y="34"/>
                      <a:pt x="14" y="31"/>
                      <a:pt x="9" y="32"/>
                    </a:cubicBezTo>
                    <a:cubicBezTo>
                      <a:pt x="6" y="32"/>
                      <a:pt x="3" y="32"/>
                      <a:pt x="1" y="32"/>
                    </a:cubicBezTo>
                    <a:cubicBezTo>
                      <a:pt x="0" y="31"/>
                      <a:pt x="0" y="30"/>
                      <a:pt x="0" y="28"/>
                    </a:cubicBezTo>
                    <a:cubicBezTo>
                      <a:pt x="11" y="25"/>
                      <a:pt x="23" y="22"/>
                      <a:pt x="34" y="19"/>
                    </a:cubicBezTo>
                    <a:cubicBezTo>
                      <a:pt x="36" y="19"/>
                      <a:pt x="38" y="21"/>
                      <a:pt x="40" y="23"/>
                    </a:cubicBezTo>
                    <a:cubicBezTo>
                      <a:pt x="59" y="37"/>
                      <a:pt x="77" y="52"/>
                      <a:pt x="96" y="66"/>
                    </a:cubicBezTo>
                    <a:cubicBezTo>
                      <a:pt x="98" y="68"/>
                      <a:pt x="100" y="69"/>
                      <a:pt x="104" y="72"/>
                    </a:cubicBezTo>
                    <a:cubicBezTo>
                      <a:pt x="99" y="53"/>
                      <a:pt x="94" y="36"/>
                      <a:pt x="88" y="19"/>
                    </a:cubicBezTo>
                    <a:cubicBezTo>
                      <a:pt x="87" y="16"/>
                      <a:pt x="81" y="14"/>
                      <a:pt x="78" y="12"/>
                    </a:cubicBezTo>
                    <a:cubicBezTo>
                      <a:pt x="75" y="12"/>
                      <a:pt x="72" y="12"/>
                      <a:pt x="70" y="12"/>
                    </a:cubicBezTo>
                    <a:cubicBezTo>
                      <a:pt x="70" y="11"/>
                      <a:pt x="69" y="10"/>
                      <a:pt x="69" y="8"/>
                    </a:cubicBezTo>
                    <a:cubicBezTo>
                      <a:pt x="75" y="7"/>
                      <a:pt x="81" y="4"/>
                      <a:pt x="87" y="3"/>
                    </a:cubicBezTo>
                    <a:cubicBezTo>
                      <a:pt x="93" y="1"/>
                      <a:pt x="99" y="1"/>
                      <a:pt x="1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21"/>
              <p:cNvSpPr/>
              <p:nvPr/>
            </p:nvSpPr>
            <p:spPr bwMode="auto">
              <a:xfrm>
                <a:off x="3760788" y="3636963"/>
                <a:ext cx="307975" cy="244475"/>
              </a:xfrm>
              <a:custGeom>
                <a:avLst/>
                <a:gdLst>
                  <a:gd name="T0" fmla="*/ 2 w 122"/>
                  <a:gd name="T1" fmla="*/ 22 h 96"/>
                  <a:gd name="T2" fmla="*/ 33 w 122"/>
                  <a:gd name="T3" fmla="*/ 13 h 96"/>
                  <a:gd name="T4" fmla="*/ 39 w 122"/>
                  <a:gd name="T5" fmla="*/ 14 h 96"/>
                  <a:gd name="T6" fmla="*/ 36 w 122"/>
                  <a:gd name="T7" fmla="*/ 19 h 96"/>
                  <a:gd name="T8" fmla="*/ 17 w 122"/>
                  <a:gd name="T9" fmla="*/ 47 h 96"/>
                  <a:gd name="T10" fmla="*/ 22 w 122"/>
                  <a:gd name="T11" fmla="*/ 67 h 96"/>
                  <a:gd name="T12" fmla="*/ 47 w 122"/>
                  <a:gd name="T13" fmla="*/ 63 h 96"/>
                  <a:gd name="T14" fmla="*/ 51 w 122"/>
                  <a:gd name="T15" fmla="*/ 32 h 96"/>
                  <a:gd name="T16" fmla="*/ 83 w 122"/>
                  <a:gd name="T17" fmla="*/ 1 h 96"/>
                  <a:gd name="T18" fmla="*/ 113 w 122"/>
                  <a:gd name="T19" fmla="*/ 37 h 96"/>
                  <a:gd name="T20" fmla="*/ 122 w 122"/>
                  <a:gd name="T21" fmla="*/ 60 h 96"/>
                  <a:gd name="T22" fmla="*/ 121 w 122"/>
                  <a:gd name="T23" fmla="*/ 62 h 96"/>
                  <a:gd name="T24" fmla="*/ 90 w 122"/>
                  <a:gd name="T25" fmla="*/ 71 h 96"/>
                  <a:gd name="T26" fmla="*/ 87 w 122"/>
                  <a:gd name="T27" fmla="*/ 70 h 96"/>
                  <a:gd name="T28" fmla="*/ 88 w 122"/>
                  <a:gd name="T29" fmla="*/ 66 h 96"/>
                  <a:gd name="T30" fmla="*/ 100 w 122"/>
                  <a:gd name="T31" fmla="*/ 54 h 96"/>
                  <a:gd name="T32" fmla="*/ 103 w 122"/>
                  <a:gd name="T33" fmla="*/ 23 h 96"/>
                  <a:gd name="T34" fmla="*/ 90 w 122"/>
                  <a:gd name="T35" fmla="*/ 17 h 96"/>
                  <a:gd name="T36" fmla="*/ 79 w 122"/>
                  <a:gd name="T37" fmla="*/ 26 h 96"/>
                  <a:gd name="T38" fmla="*/ 76 w 122"/>
                  <a:gd name="T39" fmla="*/ 46 h 96"/>
                  <a:gd name="T40" fmla="*/ 72 w 122"/>
                  <a:gd name="T41" fmla="*/ 70 h 96"/>
                  <a:gd name="T42" fmla="*/ 25 w 122"/>
                  <a:gd name="T43" fmla="*/ 81 h 96"/>
                  <a:gd name="T44" fmla="*/ 10 w 122"/>
                  <a:gd name="T45" fmla="*/ 50 h 96"/>
                  <a:gd name="T46" fmla="*/ 0 w 122"/>
                  <a:gd name="T47" fmla="*/ 24 h 96"/>
                  <a:gd name="T48" fmla="*/ 2 w 122"/>
                  <a:gd name="T49" fmla="*/ 2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" h="96">
                    <a:moveTo>
                      <a:pt x="2" y="22"/>
                    </a:moveTo>
                    <a:cubicBezTo>
                      <a:pt x="12" y="19"/>
                      <a:pt x="23" y="16"/>
                      <a:pt x="33" y="13"/>
                    </a:cubicBezTo>
                    <a:cubicBezTo>
                      <a:pt x="35" y="12"/>
                      <a:pt x="37" y="13"/>
                      <a:pt x="39" y="14"/>
                    </a:cubicBezTo>
                    <a:cubicBezTo>
                      <a:pt x="38" y="16"/>
                      <a:pt x="38" y="18"/>
                      <a:pt x="36" y="19"/>
                    </a:cubicBezTo>
                    <a:cubicBezTo>
                      <a:pt x="27" y="26"/>
                      <a:pt x="17" y="34"/>
                      <a:pt x="17" y="47"/>
                    </a:cubicBezTo>
                    <a:cubicBezTo>
                      <a:pt x="16" y="53"/>
                      <a:pt x="18" y="62"/>
                      <a:pt x="22" y="67"/>
                    </a:cubicBezTo>
                    <a:cubicBezTo>
                      <a:pt x="29" y="77"/>
                      <a:pt x="44" y="75"/>
                      <a:pt x="47" y="63"/>
                    </a:cubicBezTo>
                    <a:cubicBezTo>
                      <a:pt x="50" y="53"/>
                      <a:pt x="50" y="43"/>
                      <a:pt x="51" y="32"/>
                    </a:cubicBezTo>
                    <a:cubicBezTo>
                      <a:pt x="54" y="9"/>
                      <a:pt x="64" y="0"/>
                      <a:pt x="83" y="1"/>
                    </a:cubicBezTo>
                    <a:cubicBezTo>
                      <a:pt x="100" y="2"/>
                      <a:pt x="113" y="18"/>
                      <a:pt x="113" y="37"/>
                    </a:cubicBezTo>
                    <a:cubicBezTo>
                      <a:pt x="113" y="46"/>
                      <a:pt x="109" y="56"/>
                      <a:pt x="122" y="60"/>
                    </a:cubicBezTo>
                    <a:cubicBezTo>
                      <a:pt x="122" y="61"/>
                      <a:pt x="121" y="61"/>
                      <a:pt x="121" y="62"/>
                    </a:cubicBezTo>
                    <a:cubicBezTo>
                      <a:pt x="111" y="65"/>
                      <a:pt x="101" y="68"/>
                      <a:pt x="90" y="71"/>
                    </a:cubicBezTo>
                    <a:cubicBezTo>
                      <a:pt x="89" y="71"/>
                      <a:pt x="87" y="71"/>
                      <a:pt x="87" y="70"/>
                    </a:cubicBezTo>
                    <a:cubicBezTo>
                      <a:pt x="87" y="69"/>
                      <a:pt x="87" y="67"/>
                      <a:pt x="88" y="66"/>
                    </a:cubicBezTo>
                    <a:cubicBezTo>
                      <a:pt x="92" y="62"/>
                      <a:pt x="97" y="59"/>
                      <a:pt x="100" y="54"/>
                    </a:cubicBezTo>
                    <a:cubicBezTo>
                      <a:pt x="109" y="45"/>
                      <a:pt x="110" y="32"/>
                      <a:pt x="103" y="23"/>
                    </a:cubicBezTo>
                    <a:cubicBezTo>
                      <a:pt x="100" y="20"/>
                      <a:pt x="94" y="17"/>
                      <a:pt x="90" y="17"/>
                    </a:cubicBezTo>
                    <a:cubicBezTo>
                      <a:pt x="86" y="18"/>
                      <a:pt x="81" y="22"/>
                      <a:pt x="79" y="26"/>
                    </a:cubicBezTo>
                    <a:cubicBezTo>
                      <a:pt x="77" y="32"/>
                      <a:pt x="77" y="39"/>
                      <a:pt x="76" y="46"/>
                    </a:cubicBezTo>
                    <a:cubicBezTo>
                      <a:pt x="75" y="54"/>
                      <a:pt x="74" y="62"/>
                      <a:pt x="72" y="70"/>
                    </a:cubicBezTo>
                    <a:cubicBezTo>
                      <a:pt x="66" y="90"/>
                      <a:pt x="40" y="96"/>
                      <a:pt x="25" y="81"/>
                    </a:cubicBezTo>
                    <a:cubicBezTo>
                      <a:pt x="16" y="73"/>
                      <a:pt x="12" y="62"/>
                      <a:pt x="10" y="50"/>
                    </a:cubicBezTo>
                    <a:cubicBezTo>
                      <a:pt x="9" y="41"/>
                      <a:pt x="14" y="29"/>
                      <a:pt x="0" y="24"/>
                    </a:cubicBezTo>
                    <a:cubicBezTo>
                      <a:pt x="0" y="24"/>
                      <a:pt x="1" y="23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2"/>
              <p:cNvSpPr/>
              <p:nvPr/>
            </p:nvSpPr>
            <p:spPr bwMode="auto">
              <a:xfrm>
                <a:off x="7272338" y="4254500"/>
                <a:ext cx="279400" cy="293688"/>
              </a:xfrm>
              <a:custGeom>
                <a:avLst/>
                <a:gdLst>
                  <a:gd name="T0" fmla="*/ 30 w 110"/>
                  <a:gd name="T1" fmla="*/ 0 h 116"/>
                  <a:gd name="T2" fmla="*/ 60 w 110"/>
                  <a:gd name="T3" fmla="*/ 19 h 116"/>
                  <a:gd name="T4" fmla="*/ 59 w 110"/>
                  <a:gd name="T5" fmla="*/ 22 h 116"/>
                  <a:gd name="T6" fmla="*/ 49 w 110"/>
                  <a:gd name="T7" fmla="*/ 21 h 116"/>
                  <a:gd name="T8" fmla="*/ 15 w 110"/>
                  <a:gd name="T9" fmla="*/ 33 h 116"/>
                  <a:gd name="T10" fmla="*/ 13 w 110"/>
                  <a:gd name="T11" fmla="*/ 48 h 116"/>
                  <a:gd name="T12" fmla="*/ 30 w 110"/>
                  <a:gd name="T13" fmla="*/ 55 h 116"/>
                  <a:gd name="T14" fmla="*/ 47 w 110"/>
                  <a:gd name="T15" fmla="*/ 45 h 116"/>
                  <a:gd name="T16" fmla="*/ 65 w 110"/>
                  <a:gd name="T17" fmla="*/ 33 h 116"/>
                  <a:gd name="T18" fmla="*/ 96 w 110"/>
                  <a:gd name="T19" fmla="*/ 35 h 116"/>
                  <a:gd name="T20" fmla="*/ 106 w 110"/>
                  <a:gd name="T21" fmla="*/ 69 h 116"/>
                  <a:gd name="T22" fmla="*/ 87 w 110"/>
                  <a:gd name="T23" fmla="*/ 97 h 116"/>
                  <a:gd name="T24" fmla="*/ 80 w 110"/>
                  <a:gd name="T25" fmla="*/ 112 h 116"/>
                  <a:gd name="T26" fmla="*/ 77 w 110"/>
                  <a:gd name="T27" fmla="*/ 116 h 116"/>
                  <a:gd name="T28" fmla="*/ 45 w 110"/>
                  <a:gd name="T29" fmla="*/ 95 h 116"/>
                  <a:gd name="T30" fmla="*/ 45 w 110"/>
                  <a:gd name="T31" fmla="*/ 93 h 116"/>
                  <a:gd name="T32" fmla="*/ 53 w 110"/>
                  <a:gd name="T33" fmla="*/ 92 h 116"/>
                  <a:gd name="T34" fmla="*/ 80 w 110"/>
                  <a:gd name="T35" fmla="*/ 92 h 116"/>
                  <a:gd name="T36" fmla="*/ 99 w 110"/>
                  <a:gd name="T37" fmla="*/ 70 h 116"/>
                  <a:gd name="T38" fmla="*/ 79 w 110"/>
                  <a:gd name="T39" fmla="*/ 55 h 116"/>
                  <a:gd name="T40" fmla="*/ 64 w 110"/>
                  <a:gd name="T41" fmla="*/ 64 h 116"/>
                  <a:gd name="T42" fmla="*/ 46 w 110"/>
                  <a:gd name="T43" fmla="*/ 76 h 116"/>
                  <a:gd name="T44" fmla="*/ 14 w 110"/>
                  <a:gd name="T45" fmla="*/ 74 h 116"/>
                  <a:gd name="T46" fmla="*/ 5 w 110"/>
                  <a:gd name="T47" fmla="*/ 40 h 116"/>
                  <a:gd name="T48" fmla="*/ 16 w 110"/>
                  <a:gd name="T49" fmla="*/ 22 h 116"/>
                  <a:gd name="T50" fmla="*/ 30 w 110"/>
                  <a:gd name="T5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0" h="116">
                    <a:moveTo>
                      <a:pt x="30" y="0"/>
                    </a:moveTo>
                    <a:cubicBezTo>
                      <a:pt x="41" y="6"/>
                      <a:pt x="50" y="12"/>
                      <a:pt x="60" y="19"/>
                    </a:cubicBezTo>
                    <a:cubicBezTo>
                      <a:pt x="60" y="20"/>
                      <a:pt x="59" y="21"/>
                      <a:pt x="59" y="22"/>
                    </a:cubicBezTo>
                    <a:cubicBezTo>
                      <a:pt x="56" y="21"/>
                      <a:pt x="52" y="21"/>
                      <a:pt x="49" y="21"/>
                    </a:cubicBezTo>
                    <a:cubicBezTo>
                      <a:pt x="33" y="18"/>
                      <a:pt x="21" y="22"/>
                      <a:pt x="15" y="33"/>
                    </a:cubicBezTo>
                    <a:cubicBezTo>
                      <a:pt x="13" y="37"/>
                      <a:pt x="12" y="43"/>
                      <a:pt x="13" y="48"/>
                    </a:cubicBezTo>
                    <a:cubicBezTo>
                      <a:pt x="15" y="55"/>
                      <a:pt x="23" y="58"/>
                      <a:pt x="30" y="55"/>
                    </a:cubicBezTo>
                    <a:cubicBezTo>
                      <a:pt x="36" y="52"/>
                      <a:pt x="41" y="48"/>
                      <a:pt x="47" y="45"/>
                    </a:cubicBezTo>
                    <a:cubicBezTo>
                      <a:pt x="53" y="41"/>
                      <a:pt x="58" y="36"/>
                      <a:pt x="65" y="33"/>
                    </a:cubicBezTo>
                    <a:cubicBezTo>
                      <a:pt x="75" y="28"/>
                      <a:pt x="86" y="27"/>
                      <a:pt x="96" y="35"/>
                    </a:cubicBezTo>
                    <a:cubicBezTo>
                      <a:pt x="107" y="44"/>
                      <a:pt x="110" y="56"/>
                      <a:pt x="106" y="69"/>
                    </a:cubicBezTo>
                    <a:cubicBezTo>
                      <a:pt x="103" y="81"/>
                      <a:pt x="96" y="89"/>
                      <a:pt x="87" y="97"/>
                    </a:cubicBezTo>
                    <a:cubicBezTo>
                      <a:pt x="82" y="101"/>
                      <a:pt x="76" y="104"/>
                      <a:pt x="80" y="112"/>
                    </a:cubicBezTo>
                    <a:cubicBezTo>
                      <a:pt x="80" y="112"/>
                      <a:pt x="79" y="114"/>
                      <a:pt x="77" y="116"/>
                    </a:cubicBezTo>
                    <a:cubicBezTo>
                      <a:pt x="66" y="109"/>
                      <a:pt x="56" y="102"/>
                      <a:pt x="45" y="95"/>
                    </a:cubicBezTo>
                    <a:cubicBezTo>
                      <a:pt x="45" y="94"/>
                      <a:pt x="45" y="93"/>
                      <a:pt x="45" y="93"/>
                    </a:cubicBezTo>
                    <a:cubicBezTo>
                      <a:pt x="48" y="92"/>
                      <a:pt x="50" y="92"/>
                      <a:pt x="53" y="92"/>
                    </a:cubicBezTo>
                    <a:cubicBezTo>
                      <a:pt x="62" y="92"/>
                      <a:pt x="71" y="93"/>
                      <a:pt x="80" y="92"/>
                    </a:cubicBezTo>
                    <a:cubicBezTo>
                      <a:pt x="91" y="90"/>
                      <a:pt x="98" y="80"/>
                      <a:pt x="99" y="70"/>
                    </a:cubicBezTo>
                    <a:cubicBezTo>
                      <a:pt x="100" y="58"/>
                      <a:pt x="90" y="51"/>
                      <a:pt x="79" y="55"/>
                    </a:cubicBezTo>
                    <a:cubicBezTo>
                      <a:pt x="74" y="58"/>
                      <a:pt x="69" y="61"/>
                      <a:pt x="64" y="64"/>
                    </a:cubicBezTo>
                    <a:cubicBezTo>
                      <a:pt x="58" y="68"/>
                      <a:pt x="52" y="73"/>
                      <a:pt x="46" y="76"/>
                    </a:cubicBezTo>
                    <a:cubicBezTo>
                      <a:pt x="32" y="83"/>
                      <a:pt x="23" y="82"/>
                      <a:pt x="14" y="74"/>
                    </a:cubicBezTo>
                    <a:cubicBezTo>
                      <a:pt x="3" y="65"/>
                      <a:pt x="0" y="52"/>
                      <a:pt x="5" y="40"/>
                    </a:cubicBezTo>
                    <a:cubicBezTo>
                      <a:pt x="8" y="33"/>
                      <a:pt x="12" y="27"/>
                      <a:pt x="16" y="22"/>
                    </a:cubicBezTo>
                    <a:cubicBezTo>
                      <a:pt x="21" y="16"/>
                      <a:pt x="29" y="6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3"/>
              <p:cNvSpPr/>
              <p:nvPr/>
            </p:nvSpPr>
            <p:spPr bwMode="auto">
              <a:xfrm>
                <a:off x="5219700" y="4976813"/>
                <a:ext cx="239713" cy="280988"/>
              </a:xfrm>
              <a:custGeom>
                <a:avLst/>
                <a:gdLst>
                  <a:gd name="T0" fmla="*/ 95 w 95"/>
                  <a:gd name="T1" fmla="*/ 13 h 111"/>
                  <a:gd name="T2" fmla="*/ 87 w 95"/>
                  <a:gd name="T3" fmla="*/ 44 h 111"/>
                  <a:gd name="T4" fmla="*/ 84 w 95"/>
                  <a:gd name="T5" fmla="*/ 49 h 111"/>
                  <a:gd name="T6" fmla="*/ 81 w 95"/>
                  <a:gd name="T7" fmla="*/ 43 h 111"/>
                  <a:gd name="T8" fmla="*/ 76 w 95"/>
                  <a:gd name="T9" fmla="*/ 25 h 111"/>
                  <a:gd name="T10" fmla="*/ 56 w 95"/>
                  <a:gd name="T11" fmla="*/ 11 h 111"/>
                  <a:gd name="T12" fmla="*/ 39 w 95"/>
                  <a:gd name="T13" fmla="*/ 19 h 111"/>
                  <a:gd name="T14" fmla="*/ 44 w 95"/>
                  <a:gd name="T15" fmla="*/ 35 h 111"/>
                  <a:gd name="T16" fmla="*/ 58 w 95"/>
                  <a:gd name="T17" fmla="*/ 46 h 111"/>
                  <a:gd name="T18" fmla="*/ 76 w 95"/>
                  <a:gd name="T19" fmla="*/ 62 h 111"/>
                  <a:gd name="T20" fmla="*/ 58 w 95"/>
                  <a:gd name="T21" fmla="*/ 108 h 111"/>
                  <a:gd name="T22" fmla="*/ 19 w 95"/>
                  <a:gd name="T23" fmla="*/ 98 h 111"/>
                  <a:gd name="T24" fmla="*/ 5 w 95"/>
                  <a:gd name="T25" fmla="*/ 97 h 111"/>
                  <a:gd name="T26" fmla="*/ 0 w 95"/>
                  <a:gd name="T27" fmla="*/ 94 h 111"/>
                  <a:gd name="T28" fmla="*/ 7 w 95"/>
                  <a:gd name="T29" fmla="*/ 63 h 111"/>
                  <a:gd name="T30" fmla="*/ 11 w 95"/>
                  <a:gd name="T31" fmla="*/ 60 h 111"/>
                  <a:gd name="T32" fmla="*/ 14 w 95"/>
                  <a:gd name="T33" fmla="*/ 64 h 111"/>
                  <a:gd name="T34" fmla="*/ 18 w 95"/>
                  <a:gd name="T35" fmla="*/ 83 h 111"/>
                  <a:gd name="T36" fmla="*/ 45 w 95"/>
                  <a:gd name="T37" fmla="*/ 103 h 111"/>
                  <a:gd name="T38" fmla="*/ 60 w 95"/>
                  <a:gd name="T39" fmla="*/ 94 h 111"/>
                  <a:gd name="T40" fmla="*/ 56 w 95"/>
                  <a:gd name="T41" fmla="*/ 78 h 111"/>
                  <a:gd name="T42" fmla="*/ 43 w 95"/>
                  <a:gd name="T43" fmla="*/ 67 h 111"/>
                  <a:gd name="T44" fmla="*/ 31 w 95"/>
                  <a:gd name="T45" fmla="*/ 58 h 111"/>
                  <a:gd name="T46" fmla="*/ 21 w 95"/>
                  <a:gd name="T47" fmla="*/ 19 h 111"/>
                  <a:gd name="T48" fmla="*/ 61 w 95"/>
                  <a:gd name="T49" fmla="*/ 5 h 111"/>
                  <a:gd name="T50" fmla="*/ 66 w 95"/>
                  <a:gd name="T51" fmla="*/ 8 h 111"/>
                  <a:gd name="T52" fmla="*/ 95 w 95"/>
                  <a:gd name="T53" fmla="*/ 1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5" h="111">
                    <a:moveTo>
                      <a:pt x="95" y="13"/>
                    </a:moveTo>
                    <a:cubicBezTo>
                      <a:pt x="92" y="26"/>
                      <a:pt x="90" y="35"/>
                      <a:pt x="87" y="44"/>
                    </a:cubicBezTo>
                    <a:cubicBezTo>
                      <a:pt x="87" y="46"/>
                      <a:pt x="85" y="47"/>
                      <a:pt x="84" y="49"/>
                    </a:cubicBezTo>
                    <a:cubicBezTo>
                      <a:pt x="83" y="47"/>
                      <a:pt x="81" y="45"/>
                      <a:pt x="81" y="43"/>
                    </a:cubicBezTo>
                    <a:cubicBezTo>
                      <a:pt x="79" y="37"/>
                      <a:pt x="78" y="31"/>
                      <a:pt x="76" y="25"/>
                    </a:cubicBezTo>
                    <a:cubicBezTo>
                      <a:pt x="72" y="17"/>
                      <a:pt x="65" y="12"/>
                      <a:pt x="56" y="11"/>
                    </a:cubicBezTo>
                    <a:cubicBezTo>
                      <a:pt x="49" y="10"/>
                      <a:pt x="43" y="12"/>
                      <a:pt x="39" y="19"/>
                    </a:cubicBezTo>
                    <a:cubicBezTo>
                      <a:pt x="36" y="25"/>
                      <a:pt x="39" y="30"/>
                      <a:pt x="44" y="35"/>
                    </a:cubicBezTo>
                    <a:cubicBezTo>
                      <a:pt x="48" y="39"/>
                      <a:pt x="53" y="42"/>
                      <a:pt x="58" y="46"/>
                    </a:cubicBezTo>
                    <a:cubicBezTo>
                      <a:pt x="64" y="51"/>
                      <a:pt x="71" y="56"/>
                      <a:pt x="76" y="62"/>
                    </a:cubicBezTo>
                    <a:cubicBezTo>
                      <a:pt x="91" y="79"/>
                      <a:pt x="81" y="104"/>
                      <a:pt x="58" y="108"/>
                    </a:cubicBezTo>
                    <a:cubicBezTo>
                      <a:pt x="44" y="111"/>
                      <a:pt x="31" y="107"/>
                      <a:pt x="19" y="98"/>
                    </a:cubicBezTo>
                    <a:cubicBezTo>
                      <a:pt x="14" y="95"/>
                      <a:pt x="10" y="92"/>
                      <a:pt x="5" y="97"/>
                    </a:cubicBezTo>
                    <a:cubicBezTo>
                      <a:pt x="5" y="97"/>
                      <a:pt x="0" y="94"/>
                      <a:pt x="0" y="94"/>
                    </a:cubicBezTo>
                    <a:cubicBezTo>
                      <a:pt x="2" y="83"/>
                      <a:pt x="5" y="73"/>
                      <a:pt x="7" y="63"/>
                    </a:cubicBezTo>
                    <a:cubicBezTo>
                      <a:pt x="8" y="62"/>
                      <a:pt x="10" y="61"/>
                      <a:pt x="11" y="60"/>
                    </a:cubicBezTo>
                    <a:cubicBezTo>
                      <a:pt x="12" y="61"/>
                      <a:pt x="13" y="63"/>
                      <a:pt x="14" y="64"/>
                    </a:cubicBezTo>
                    <a:cubicBezTo>
                      <a:pt x="15" y="70"/>
                      <a:pt x="16" y="77"/>
                      <a:pt x="18" y="83"/>
                    </a:cubicBezTo>
                    <a:cubicBezTo>
                      <a:pt x="22" y="96"/>
                      <a:pt x="33" y="103"/>
                      <a:pt x="45" y="103"/>
                    </a:cubicBezTo>
                    <a:cubicBezTo>
                      <a:pt x="52" y="103"/>
                      <a:pt x="57" y="100"/>
                      <a:pt x="60" y="94"/>
                    </a:cubicBezTo>
                    <a:cubicBezTo>
                      <a:pt x="63" y="87"/>
                      <a:pt x="61" y="82"/>
                      <a:pt x="56" y="78"/>
                    </a:cubicBezTo>
                    <a:cubicBezTo>
                      <a:pt x="52" y="74"/>
                      <a:pt x="47" y="70"/>
                      <a:pt x="43" y="67"/>
                    </a:cubicBezTo>
                    <a:cubicBezTo>
                      <a:pt x="39" y="64"/>
                      <a:pt x="34" y="61"/>
                      <a:pt x="31" y="58"/>
                    </a:cubicBezTo>
                    <a:cubicBezTo>
                      <a:pt x="15" y="45"/>
                      <a:pt x="13" y="34"/>
                      <a:pt x="21" y="19"/>
                    </a:cubicBezTo>
                    <a:cubicBezTo>
                      <a:pt x="29" y="5"/>
                      <a:pt x="44" y="0"/>
                      <a:pt x="61" y="5"/>
                    </a:cubicBezTo>
                    <a:cubicBezTo>
                      <a:pt x="63" y="6"/>
                      <a:pt x="65" y="7"/>
                      <a:pt x="66" y="8"/>
                    </a:cubicBezTo>
                    <a:cubicBezTo>
                      <a:pt x="75" y="11"/>
                      <a:pt x="81" y="24"/>
                      <a:pt x="9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24"/>
              <p:cNvSpPr/>
              <p:nvPr/>
            </p:nvSpPr>
            <p:spPr bwMode="auto">
              <a:xfrm>
                <a:off x="4162425" y="4287838"/>
                <a:ext cx="319088" cy="311150"/>
              </a:xfrm>
              <a:custGeom>
                <a:avLst/>
                <a:gdLst>
                  <a:gd name="T0" fmla="*/ 126 w 126"/>
                  <a:gd name="T1" fmla="*/ 72 h 123"/>
                  <a:gd name="T2" fmla="*/ 100 w 126"/>
                  <a:gd name="T3" fmla="*/ 95 h 123"/>
                  <a:gd name="T4" fmla="*/ 97 w 126"/>
                  <a:gd name="T5" fmla="*/ 94 h 123"/>
                  <a:gd name="T6" fmla="*/ 98 w 126"/>
                  <a:gd name="T7" fmla="*/ 86 h 123"/>
                  <a:gd name="T8" fmla="*/ 97 w 126"/>
                  <a:gd name="T9" fmla="*/ 49 h 123"/>
                  <a:gd name="T10" fmla="*/ 90 w 126"/>
                  <a:gd name="T11" fmla="*/ 55 h 123"/>
                  <a:gd name="T12" fmla="*/ 41 w 126"/>
                  <a:gd name="T13" fmla="*/ 99 h 123"/>
                  <a:gd name="T14" fmla="*/ 38 w 126"/>
                  <a:gd name="T15" fmla="*/ 119 h 123"/>
                  <a:gd name="T16" fmla="*/ 39 w 126"/>
                  <a:gd name="T17" fmla="*/ 123 h 123"/>
                  <a:gd name="T18" fmla="*/ 0 w 126"/>
                  <a:gd name="T19" fmla="*/ 80 h 123"/>
                  <a:gd name="T20" fmla="*/ 5 w 126"/>
                  <a:gd name="T21" fmla="*/ 82 h 123"/>
                  <a:gd name="T22" fmla="*/ 23 w 126"/>
                  <a:gd name="T23" fmla="*/ 82 h 123"/>
                  <a:gd name="T24" fmla="*/ 80 w 126"/>
                  <a:gd name="T25" fmla="*/ 31 h 123"/>
                  <a:gd name="T26" fmla="*/ 45 w 126"/>
                  <a:gd name="T27" fmla="*/ 25 h 123"/>
                  <a:gd name="T28" fmla="*/ 36 w 126"/>
                  <a:gd name="T29" fmla="*/ 25 h 123"/>
                  <a:gd name="T30" fmla="*/ 36 w 126"/>
                  <a:gd name="T31" fmla="*/ 22 h 123"/>
                  <a:gd name="T32" fmla="*/ 62 w 126"/>
                  <a:gd name="T33" fmla="*/ 0 h 123"/>
                  <a:gd name="T34" fmla="*/ 94 w 126"/>
                  <a:gd name="T35" fmla="*/ 35 h 123"/>
                  <a:gd name="T36" fmla="*/ 126 w 126"/>
                  <a:gd name="T37" fmla="*/ 7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6" h="123">
                    <a:moveTo>
                      <a:pt x="126" y="72"/>
                    </a:moveTo>
                    <a:cubicBezTo>
                      <a:pt x="117" y="80"/>
                      <a:pt x="108" y="87"/>
                      <a:pt x="100" y="95"/>
                    </a:cubicBezTo>
                    <a:cubicBezTo>
                      <a:pt x="99" y="95"/>
                      <a:pt x="98" y="95"/>
                      <a:pt x="97" y="94"/>
                    </a:cubicBezTo>
                    <a:cubicBezTo>
                      <a:pt x="98" y="92"/>
                      <a:pt x="97" y="88"/>
                      <a:pt x="98" y="86"/>
                    </a:cubicBezTo>
                    <a:cubicBezTo>
                      <a:pt x="105" y="74"/>
                      <a:pt x="108" y="62"/>
                      <a:pt x="97" y="49"/>
                    </a:cubicBezTo>
                    <a:cubicBezTo>
                      <a:pt x="95" y="51"/>
                      <a:pt x="92" y="53"/>
                      <a:pt x="90" y="55"/>
                    </a:cubicBezTo>
                    <a:cubicBezTo>
                      <a:pt x="74" y="70"/>
                      <a:pt x="57" y="84"/>
                      <a:pt x="41" y="99"/>
                    </a:cubicBezTo>
                    <a:cubicBezTo>
                      <a:pt x="31" y="108"/>
                      <a:pt x="31" y="108"/>
                      <a:pt x="38" y="119"/>
                    </a:cubicBezTo>
                    <a:cubicBezTo>
                      <a:pt x="38" y="120"/>
                      <a:pt x="38" y="121"/>
                      <a:pt x="39" y="123"/>
                    </a:cubicBezTo>
                    <a:cubicBezTo>
                      <a:pt x="33" y="123"/>
                      <a:pt x="8" y="97"/>
                      <a:pt x="0" y="80"/>
                    </a:cubicBezTo>
                    <a:cubicBezTo>
                      <a:pt x="2" y="80"/>
                      <a:pt x="4" y="81"/>
                      <a:pt x="5" y="82"/>
                    </a:cubicBezTo>
                    <a:cubicBezTo>
                      <a:pt x="11" y="88"/>
                      <a:pt x="16" y="88"/>
                      <a:pt x="23" y="82"/>
                    </a:cubicBezTo>
                    <a:cubicBezTo>
                      <a:pt x="42" y="65"/>
                      <a:pt x="61" y="48"/>
                      <a:pt x="80" y="31"/>
                    </a:cubicBezTo>
                    <a:cubicBezTo>
                      <a:pt x="73" y="20"/>
                      <a:pt x="62" y="18"/>
                      <a:pt x="45" y="25"/>
                    </a:cubicBezTo>
                    <a:cubicBezTo>
                      <a:pt x="42" y="26"/>
                      <a:pt x="39" y="25"/>
                      <a:pt x="36" y="25"/>
                    </a:cubicBezTo>
                    <a:cubicBezTo>
                      <a:pt x="36" y="24"/>
                      <a:pt x="36" y="23"/>
                      <a:pt x="36" y="22"/>
                    </a:cubicBezTo>
                    <a:cubicBezTo>
                      <a:pt x="44" y="15"/>
                      <a:pt x="53" y="8"/>
                      <a:pt x="62" y="0"/>
                    </a:cubicBezTo>
                    <a:cubicBezTo>
                      <a:pt x="73" y="12"/>
                      <a:pt x="83" y="23"/>
                      <a:pt x="94" y="35"/>
                    </a:cubicBezTo>
                    <a:cubicBezTo>
                      <a:pt x="104" y="47"/>
                      <a:pt x="115" y="59"/>
                      <a:pt x="126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25"/>
              <p:cNvSpPr/>
              <p:nvPr/>
            </p:nvSpPr>
            <p:spPr bwMode="auto">
              <a:xfrm>
                <a:off x="5484813" y="5014913"/>
                <a:ext cx="252413" cy="282575"/>
              </a:xfrm>
              <a:custGeom>
                <a:avLst/>
                <a:gdLst>
                  <a:gd name="T0" fmla="*/ 39 w 100"/>
                  <a:gd name="T1" fmla="*/ 11 h 112"/>
                  <a:gd name="T2" fmla="*/ 16 w 100"/>
                  <a:gd name="T3" fmla="*/ 19 h 112"/>
                  <a:gd name="T4" fmla="*/ 0 w 100"/>
                  <a:gd name="T5" fmla="*/ 36 h 112"/>
                  <a:gd name="T6" fmla="*/ 4 w 100"/>
                  <a:gd name="T7" fmla="*/ 0 h 112"/>
                  <a:gd name="T8" fmla="*/ 100 w 100"/>
                  <a:gd name="T9" fmla="*/ 11 h 112"/>
                  <a:gd name="T10" fmla="*/ 97 w 100"/>
                  <a:gd name="T11" fmla="*/ 42 h 112"/>
                  <a:gd name="T12" fmla="*/ 94 w 100"/>
                  <a:gd name="T13" fmla="*/ 46 h 112"/>
                  <a:gd name="T14" fmla="*/ 90 w 100"/>
                  <a:gd name="T15" fmla="*/ 42 h 112"/>
                  <a:gd name="T16" fmla="*/ 84 w 100"/>
                  <a:gd name="T17" fmla="*/ 26 h 112"/>
                  <a:gd name="T18" fmla="*/ 63 w 100"/>
                  <a:gd name="T19" fmla="*/ 13 h 112"/>
                  <a:gd name="T20" fmla="*/ 56 w 100"/>
                  <a:gd name="T21" fmla="*/ 81 h 112"/>
                  <a:gd name="T22" fmla="*/ 55 w 100"/>
                  <a:gd name="T23" fmla="*/ 86 h 112"/>
                  <a:gd name="T24" fmla="*/ 67 w 100"/>
                  <a:gd name="T25" fmla="*/ 106 h 112"/>
                  <a:gd name="T26" fmla="*/ 69 w 100"/>
                  <a:gd name="T27" fmla="*/ 107 h 112"/>
                  <a:gd name="T28" fmla="*/ 12 w 100"/>
                  <a:gd name="T29" fmla="*/ 101 h 112"/>
                  <a:gd name="T30" fmla="*/ 13 w 100"/>
                  <a:gd name="T31" fmla="*/ 100 h 112"/>
                  <a:gd name="T32" fmla="*/ 31 w 100"/>
                  <a:gd name="T33" fmla="*/ 81 h 112"/>
                  <a:gd name="T34" fmla="*/ 38 w 100"/>
                  <a:gd name="T35" fmla="*/ 22 h 112"/>
                  <a:gd name="T36" fmla="*/ 39 w 100"/>
                  <a:gd name="T37" fmla="*/ 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112">
                    <a:moveTo>
                      <a:pt x="39" y="11"/>
                    </a:moveTo>
                    <a:cubicBezTo>
                      <a:pt x="29" y="9"/>
                      <a:pt x="22" y="13"/>
                      <a:pt x="16" y="19"/>
                    </a:cubicBezTo>
                    <a:cubicBezTo>
                      <a:pt x="10" y="23"/>
                      <a:pt x="11" y="34"/>
                      <a:pt x="0" y="36"/>
                    </a:cubicBezTo>
                    <a:cubicBezTo>
                      <a:pt x="1" y="23"/>
                      <a:pt x="3" y="12"/>
                      <a:pt x="4" y="0"/>
                    </a:cubicBezTo>
                    <a:cubicBezTo>
                      <a:pt x="36" y="3"/>
                      <a:pt x="67" y="7"/>
                      <a:pt x="100" y="11"/>
                    </a:cubicBezTo>
                    <a:cubicBezTo>
                      <a:pt x="99" y="22"/>
                      <a:pt x="98" y="32"/>
                      <a:pt x="97" y="42"/>
                    </a:cubicBezTo>
                    <a:cubicBezTo>
                      <a:pt x="97" y="44"/>
                      <a:pt x="95" y="45"/>
                      <a:pt x="94" y="46"/>
                    </a:cubicBezTo>
                    <a:cubicBezTo>
                      <a:pt x="92" y="45"/>
                      <a:pt x="90" y="44"/>
                      <a:pt x="90" y="42"/>
                    </a:cubicBezTo>
                    <a:cubicBezTo>
                      <a:pt x="87" y="37"/>
                      <a:pt x="86" y="31"/>
                      <a:pt x="84" y="26"/>
                    </a:cubicBezTo>
                    <a:cubicBezTo>
                      <a:pt x="80" y="18"/>
                      <a:pt x="73" y="14"/>
                      <a:pt x="63" y="13"/>
                    </a:cubicBezTo>
                    <a:cubicBezTo>
                      <a:pt x="61" y="36"/>
                      <a:pt x="58" y="58"/>
                      <a:pt x="56" y="81"/>
                    </a:cubicBezTo>
                    <a:cubicBezTo>
                      <a:pt x="56" y="82"/>
                      <a:pt x="56" y="84"/>
                      <a:pt x="55" y="86"/>
                    </a:cubicBezTo>
                    <a:cubicBezTo>
                      <a:pt x="53" y="100"/>
                      <a:pt x="53" y="100"/>
                      <a:pt x="67" y="106"/>
                    </a:cubicBezTo>
                    <a:cubicBezTo>
                      <a:pt x="68" y="106"/>
                      <a:pt x="68" y="107"/>
                      <a:pt x="69" y="107"/>
                    </a:cubicBezTo>
                    <a:cubicBezTo>
                      <a:pt x="64" y="112"/>
                      <a:pt x="16" y="106"/>
                      <a:pt x="12" y="101"/>
                    </a:cubicBezTo>
                    <a:cubicBezTo>
                      <a:pt x="12" y="100"/>
                      <a:pt x="12" y="100"/>
                      <a:pt x="13" y="100"/>
                    </a:cubicBezTo>
                    <a:cubicBezTo>
                      <a:pt x="30" y="98"/>
                      <a:pt x="29" y="98"/>
                      <a:pt x="31" y="81"/>
                    </a:cubicBezTo>
                    <a:cubicBezTo>
                      <a:pt x="33" y="61"/>
                      <a:pt x="36" y="42"/>
                      <a:pt x="38" y="22"/>
                    </a:cubicBezTo>
                    <a:cubicBezTo>
                      <a:pt x="38" y="18"/>
                      <a:pt x="38" y="15"/>
                      <a:pt x="3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26"/>
              <p:cNvSpPr/>
              <p:nvPr/>
            </p:nvSpPr>
            <p:spPr bwMode="auto">
              <a:xfrm>
                <a:off x="7454900" y="3878263"/>
                <a:ext cx="315913" cy="282575"/>
              </a:xfrm>
              <a:custGeom>
                <a:avLst/>
                <a:gdLst>
                  <a:gd name="T0" fmla="*/ 20 w 125"/>
                  <a:gd name="T1" fmla="*/ 58 h 112"/>
                  <a:gd name="T2" fmla="*/ 30 w 125"/>
                  <a:gd name="T3" fmla="*/ 93 h 112"/>
                  <a:gd name="T4" fmla="*/ 34 w 125"/>
                  <a:gd name="T5" fmla="*/ 101 h 112"/>
                  <a:gd name="T6" fmla="*/ 31 w 125"/>
                  <a:gd name="T7" fmla="*/ 103 h 112"/>
                  <a:gd name="T8" fmla="*/ 0 w 125"/>
                  <a:gd name="T9" fmla="*/ 88 h 112"/>
                  <a:gd name="T10" fmla="*/ 40 w 125"/>
                  <a:gd name="T11" fmla="*/ 0 h 112"/>
                  <a:gd name="T12" fmla="*/ 72 w 125"/>
                  <a:gd name="T13" fmla="*/ 14 h 112"/>
                  <a:gd name="T14" fmla="*/ 72 w 125"/>
                  <a:gd name="T15" fmla="*/ 17 h 112"/>
                  <a:gd name="T16" fmla="*/ 63 w 125"/>
                  <a:gd name="T17" fmla="*/ 19 h 112"/>
                  <a:gd name="T18" fmla="*/ 31 w 125"/>
                  <a:gd name="T19" fmla="*/ 36 h 112"/>
                  <a:gd name="T20" fmla="*/ 71 w 125"/>
                  <a:gd name="T21" fmla="*/ 54 h 112"/>
                  <a:gd name="T22" fmla="*/ 102 w 125"/>
                  <a:gd name="T23" fmla="*/ 68 h 112"/>
                  <a:gd name="T24" fmla="*/ 118 w 125"/>
                  <a:gd name="T25" fmla="*/ 63 h 112"/>
                  <a:gd name="T26" fmla="*/ 123 w 125"/>
                  <a:gd name="T27" fmla="*/ 59 h 112"/>
                  <a:gd name="T28" fmla="*/ 125 w 125"/>
                  <a:gd name="T29" fmla="*/ 61 h 112"/>
                  <a:gd name="T30" fmla="*/ 101 w 125"/>
                  <a:gd name="T31" fmla="*/ 112 h 112"/>
                  <a:gd name="T32" fmla="*/ 97 w 125"/>
                  <a:gd name="T33" fmla="*/ 111 h 112"/>
                  <a:gd name="T34" fmla="*/ 99 w 125"/>
                  <a:gd name="T35" fmla="*/ 103 h 112"/>
                  <a:gd name="T36" fmla="*/ 94 w 125"/>
                  <a:gd name="T37" fmla="*/ 92 h 112"/>
                  <a:gd name="T38" fmla="*/ 20 w 125"/>
                  <a:gd name="T39" fmla="*/ 5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112">
                    <a:moveTo>
                      <a:pt x="20" y="58"/>
                    </a:moveTo>
                    <a:cubicBezTo>
                      <a:pt x="14" y="73"/>
                      <a:pt x="20" y="84"/>
                      <a:pt x="30" y="93"/>
                    </a:cubicBezTo>
                    <a:cubicBezTo>
                      <a:pt x="32" y="95"/>
                      <a:pt x="33" y="99"/>
                      <a:pt x="34" y="101"/>
                    </a:cubicBezTo>
                    <a:cubicBezTo>
                      <a:pt x="33" y="102"/>
                      <a:pt x="32" y="102"/>
                      <a:pt x="31" y="103"/>
                    </a:cubicBezTo>
                    <a:cubicBezTo>
                      <a:pt x="21" y="98"/>
                      <a:pt x="11" y="93"/>
                      <a:pt x="0" y="88"/>
                    </a:cubicBezTo>
                    <a:cubicBezTo>
                      <a:pt x="13" y="59"/>
                      <a:pt x="26" y="30"/>
                      <a:pt x="40" y="0"/>
                    </a:cubicBezTo>
                    <a:cubicBezTo>
                      <a:pt x="51" y="5"/>
                      <a:pt x="61" y="10"/>
                      <a:pt x="72" y="14"/>
                    </a:cubicBezTo>
                    <a:cubicBezTo>
                      <a:pt x="72" y="15"/>
                      <a:pt x="72" y="16"/>
                      <a:pt x="72" y="17"/>
                    </a:cubicBezTo>
                    <a:cubicBezTo>
                      <a:pt x="69" y="18"/>
                      <a:pt x="66" y="19"/>
                      <a:pt x="63" y="19"/>
                    </a:cubicBezTo>
                    <a:cubicBezTo>
                      <a:pt x="46" y="18"/>
                      <a:pt x="38" y="22"/>
                      <a:pt x="31" y="36"/>
                    </a:cubicBezTo>
                    <a:cubicBezTo>
                      <a:pt x="44" y="42"/>
                      <a:pt x="58" y="48"/>
                      <a:pt x="71" y="54"/>
                    </a:cubicBezTo>
                    <a:cubicBezTo>
                      <a:pt x="81" y="59"/>
                      <a:pt x="92" y="63"/>
                      <a:pt x="102" y="68"/>
                    </a:cubicBezTo>
                    <a:cubicBezTo>
                      <a:pt x="109" y="72"/>
                      <a:pt x="114" y="70"/>
                      <a:pt x="118" y="63"/>
                    </a:cubicBezTo>
                    <a:cubicBezTo>
                      <a:pt x="119" y="62"/>
                      <a:pt x="121" y="60"/>
                      <a:pt x="123" y="59"/>
                    </a:cubicBezTo>
                    <a:cubicBezTo>
                      <a:pt x="123" y="60"/>
                      <a:pt x="124" y="60"/>
                      <a:pt x="125" y="61"/>
                    </a:cubicBezTo>
                    <a:cubicBezTo>
                      <a:pt x="117" y="78"/>
                      <a:pt x="109" y="95"/>
                      <a:pt x="101" y="112"/>
                    </a:cubicBezTo>
                    <a:cubicBezTo>
                      <a:pt x="101" y="112"/>
                      <a:pt x="98" y="112"/>
                      <a:pt x="97" y="111"/>
                    </a:cubicBezTo>
                    <a:cubicBezTo>
                      <a:pt x="98" y="108"/>
                      <a:pt x="100" y="105"/>
                      <a:pt x="99" y="103"/>
                    </a:cubicBezTo>
                    <a:cubicBezTo>
                      <a:pt x="99" y="99"/>
                      <a:pt x="97" y="93"/>
                      <a:pt x="94" y="92"/>
                    </a:cubicBezTo>
                    <a:cubicBezTo>
                      <a:pt x="70" y="80"/>
                      <a:pt x="46" y="69"/>
                      <a:pt x="2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7"/>
              <p:cNvSpPr/>
              <p:nvPr/>
            </p:nvSpPr>
            <p:spPr bwMode="auto">
              <a:xfrm>
                <a:off x="7308850" y="2306638"/>
                <a:ext cx="269875" cy="209550"/>
              </a:xfrm>
              <a:custGeom>
                <a:avLst/>
                <a:gdLst>
                  <a:gd name="T0" fmla="*/ 91 w 107"/>
                  <a:gd name="T1" fmla="*/ 26 h 83"/>
                  <a:gd name="T2" fmla="*/ 69 w 107"/>
                  <a:gd name="T3" fmla="*/ 11 h 83"/>
                  <a:gd name="T4" fmla="*/ 64 w 107"/>
                  <a:gd name="T5" fmla="*/ 3 h 83"/>
                  <a:gd name="T6" fmla="*/ 73 w 107"/>
                  <a:gd name="T7" fmla="*/ 4 h 83"/>
                  <a:gd name="T8" fmla="*/ 101 w 107"/>
                  <a:gd name="T9" fmla="*/ 24 h 83"/>
                  <a:gd name="T10" fmla="*/ 105 w 107"/>
                  <a:gd name="T11" fmla="*/ 33 h 83"/>
                  <a:gd name="T12" fmla="*/ 97 w 107"/>
                  <a:gd name="T13" fmla="*/ 41 h 83"/>
                  <a:gd name="T14" fmla="*/ 79 w 107"/>
                  <a:gd name="T15" fmla="*/ 34 h 83"/>
                  <a:gd name="T16" fmla="*/ 84 w 107"/>
                  <a:gd name="T17" fmla="*/ 53 h 83"/>
                  <a:gd name="T18" fmla="*/ 94 w 107"/>
                  <a:gd name="T19" fmla="*/ 63 h 83"/>
                  <a:gd name="T20" fmla="*/ 89 w 107"/>
                  <a:gd name="T21" fmla="*/ 79 h 83"/>
                  <a:gd name="T22" fmla="*/ 77 w 107"/>
                  <a:gd name="T23" fmla="*/ 74 h 83"/>
                  <a:gd name="T24" fmla="*/ 72 w 107"/>
                  <a:gd name="T25" fmla="*/ 67 h 83"/>
                  <a:gd name="T26" fmla="*/ 58 w 107"/>
                  <a:gd name="T27" fmla="*/ 62 h 83"/>
                  <a:gd name="T28" fmla="*/ 25 w 107"/>
                  <a:gd name="T29" fmla="*/ 65 h 83"/>
                  <a:gd name="T30" fmla="*/ 12 w 107"/>
                  <a:gd name="T31" fmla="*/ 59 h 83"/>
                  <a:gd name="T32" fmla="*/ 1 w 107"/>
                  <a:gd name="T33" fmla="*/ 22 h 83"/>
                  <a:gd name="T34" fmla="*/ 4 w 107"/>
                  <a:gd name="T35" fmla="*/ 16 h 83"/>
                  <a:gd name="T36" fmla="*/ 11 w 107"/>
                  <a:gd name="T37" fmla="*/ 35 h 83"/>
                  <a:gd name="T38" fmla="*/ 35 w 107"/>
                  <a:gd name="T39" fmla="*/ 50 h 83"/>
                  <a:gd name="T40" fmla="*/ 50 w 107"/>
                  <a:gd name="T41" fmla="*/ 47 h 83"/>
                  <a:gd name="T42" fmla="*/ 51 w 107"/>
                  <a:gd name="T43" fmla="*/ 44 h 83"/>
                  <a:gd name="T44" fmla="*/ 34 w 107"/>
                  <a:gd name="T45" fmla="*/ 30 h 83"/>
                  <a:gd name="T46" fmla="*/ 38 w 107"/>
                  <a:gd name="T47" fmla="*/ 0 h 83"/>
                  <a:gd name="T48" fmla="*/ 64 w 107"/>
                  <a:gd name="T49" fmla="*/ 33 h 83"/>
                  <a:gd name="T50" fmla="*/ 90 w 107"/>
                  <a:gd name="T51" fmla="*/ 28 h 83"/>
                  <a:gd name="T52" fmla="*/ 91 w 107"/>
                  <a:gd name="T53" fmla="*/ 2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" h="83">
                    <a:moveTo>
                      <a:pt x="91" y="26"/>
                    </a:moveTo>
                    <a:cubicBezTo>
                      <a:pt x="84" y="21"/>
                      <a:pt x="76" y="16"/>
                      <a:pt x="69" y="11"/>
                    </a:cubicBezTo>
                    <a:cubicBezTo>
                      <a:pt x="67" y="9"/>
                      <a:pt x="66" y="6"/>
                      <a:pt x="64" y="3"/>
                    </a:cubicBezTo>
                    <a:cubicBezTo>
                      <a:pt x="67" y="4"/>
                      <a:pt x="71" y="3"/>
                      <a:pt x="73" y="4"/>
                    </a:cubicBezTo>
                    <a:cubicBezTo>
                      <a:pt x="83" y="10"/>
                      <a:pt x="92" y="17"/>
                      <a:pt x="101" y="24"/>
                    </a:cubicBezTo>
                    <a:cubicBezTo>
                      <a:pt x="103" y="26"/>
                      <a:pt x="105" y="30"/>
                      <a:pt x="105" y="33"/>
                    </a:cubicBezTo>
                    <a:cubicBezTo>
                      <a:pt x="107" y="39"/>
                      <a:pt x="103" y="43"/>
                      <a:pt x="97" y="41"/>
                    </a:cubicBezTo>
                    <a:cubicBezTo>
                      <a:pt x="91" y="39"/>
                      <a:pt x="85" y="37"/>
                      <a:pt x="79" y="34"/>
                    </a:cubicBezTo>
                    <a:cubicBezTo>
                      <a:pt x="75" y="43"/>
                      <a:pt x="79" y="48"/>
                      <a:pt x="84" y="53"/>
                    </a:cubicBezTo>
                    <a:cubicBezTo>
                      <a:pt x="88" y="56"/>
                      <a:pt x="92" y="59"/>
                      <a:pt x="94" y="63"/>
                    </a:cubicBezTo>
                    <a:cubicBezTo>
                      <a:pt x="97" y="69"/>
                      <a:pt x="94" y="75"/>
                      <a:pt x="89" y="79"/>
                    </a:cubicBezTo>
                    <a:cubicBezTo>
                      <a:pt x="83" y="83"/>
                      <a:pt x="80" y="77"/>
                      <a:pt x="77" y="74"/>
                    </a:cubicBezTo>
                    <a:cubicBezTo>
                      <a:pt x="76" y="72"/>
                      <a:pt x="74" y="69"/>
                      <a:pt x="72" y="67"/>
                    </a:cubicBezTo>
                    <a:cubicBezTo>
                      <a:pt x="69" y="61"/>
                      <a:pt x="64" y="61"/>
                      <a:pt x="58" y="62"/>
                    </a:cubicBezTo>
                    <a:cubicBezTo>
                      <a:pt x="47" y="64"/>
                      <a:pt x="36" y="65"/>
                      <a:pt x="25" y="65"/>
                    </a:cubicBezTo>
                    <a:cubicBezTo>
                      <a:pt x="21" y="65"/>
                      <a:pt x="15" y="63"/>
                      <a:pt x="12" y="59"/>
                    </a:cubicBezTo>
                    <a:cubicBezTo>
                      <a:pt x="3" y="49"/>
                      <a:pt x="1" y="36"/>
                      <a:pt x="1" y="22"/>
                    </a:cubicBezTo>
                    <a:cubicBezTo>
                      <a:pt x="0" y="21"/>
                      <a:pt x="2" y="20"/>
                      <a:pt x="4" y="16"/>
                    </a:cubicBezTo>
                    <a:cubicBezTo>
                      <a:pt x="7" y="24"/>
                      <a:pt x="9" y="29"/>
                      <a:pt x="11" y="35"/>
                    </a:cubicBezTo>
                    <a:cubicBezTo>
                      <a:pt x="16" y="49"/>
                      <a:pt x="19" y="52"/>
                      <a:pt x="35" y="50"/>
                    </a:cubicBezTo>
                    <a:cubicBezTo>
                      <a:pt x="40" y="50"/>
                      <a:pt x="45" y="48"/>
                      <a:pt x="50" y="47"/>
                    </a:cubicBezTo>
                    <a:cubicBezTo>
                      <a:pt x="50" y="46"/>
                      <a:pt x="50" y="45"/>
                      <a:pt x="51" y="44"/>
                    </a:cubicBezTo>
                    <a:cubicBezTo>
                      <a:pt x="45" y="40"/>
                      <a:pt x="39" y="35"/>
                      <a:pt x="34" y="30"/>
                    </a:cubicBezTo>
                    <a:cubicBezTo>
                      <a:pt x="24" y="20"/>
                      <a:pt x="25" y="8"/>
                      <a:pt x="38" y="0"/>
                    </a:cubicBezTo>
                    <a:cubicBezTo>
                      <a:pt x="44" y="13"/>
                      <a:pt x="50" y="25"/>
                      <a:pt x="64" y="33"/>
                    </a:cubicBezTo>
                    <a:cubicBezTo>
                      <a:pt x="69" y="13"/>
                      <a:pt x="81" y="29"/>
                      <a:pt x="90" y="28"/>
                    </a:cubicBezTo>
                    <a:cubicBezTo>
                      <a:pt x="90" y="27"/>
                      <a:pt x="91" y="27"/>
                      <a:pt x="9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8"/>
              <p:cNvSpPr/>
              <p:nvPr/>
            </p:nvSpPr>
            <p:spPr bwMode="auto">
              <a:xfrm>
                <a:off x="3978275" y="4043363"/>
                <a:ext cx="325438" cy="315913"/>
              </a:xfrm>
              <a:custGeom>
                <a:avLst/>
                <a:gdLst>
                  <a:gd name="T0" fmla="*/ 111 w 129"/>
                  <a:gd name="T1" fmla="*/ 60 h 125"/>
                  <a:gd name="T2" fmla="*/ 129 w 129"/>
                  <a:gd name="T3" fmla="*/ 92 h 125"/>
                  <a:gd name="T4" fmla="*/ 127 w 129"/>
                  <a:gd name="T5" fmla="*/ 93 h 125"/>
                  <a:gd name="T6" fmla="*/ 122 w 129"/>
                  <a:gd name="T7" fmla="*/ 91 h 125"/>
                  <a:gd name="T8" fmla="*/ 104 w 129"/>
                  <a:gd name="T9" fmla="*/ 90 h 125"/>
                  <a:gd name="T10" fmla="*/ 63 w 129"/>
                  <a:gd name="T11" fmla="*/ 114 h 125"/>
                  <a:gd name="T12" fmla="*/ 17 w 129"/>
                  <a:gd name="T13" fmla="*/ 104 h 125"/>
                  <a:gd name="T14" fmla="*/ 11 w 129"/>
                  <a:gd name="T15" fmla="*/ 92 h 125"/>
                  <a:gd name="T16" fmla="*/ 25 w 129"/>
                  <a:gd name="T17" fmla="*/ 46 h 125"/>
                  <a:gd name="T18" fmla="*/ 68 w 129"/>
                  <a:gd name="T19" fmla="*/ 22 h 125"/>
                  <a:gd name="T20" fmla="*/ 74 w 129"/>
                  <a:gd name="T21" fmla="*/ 6 h 125"/>
                  <a:gd name="T22" fmla="*/ 74 w 129"/>
                  <a:gd name="T23" fmla="*/ 1 h 125"/>
                  <a:gd name="T24" fmla="*/ 77 w 129"/>
                  <a:gd name="T25" fmla="*/ 0 h 125"/>
                  <a:gd name="T26" fmla="*/ 103 w 129"/>
                  <a:gd name="T27" fmla="*/ 47 h 125"/>
                  <a:gd name="T28" fmla="*/ 97 w 129"/>
                  <a:gd name="T29" fmla="*/ 46 h 125"/>
                  <a:gd name="T30" fmla="*/ 76 w 129"/>
                  <a:gd name="T31" fmla="*/ 43 h 125"/>
                  <a:gd name="T32" fmla="*/ 31 w 129"/>
                  <a:gd name="T33" fmla="*/ 69 h 125"/>
                  <a:gd name="T34" fmla="*/ 21 w 129"/>
                  <a:gd name="T35" fmla="*/ 100 h 125"/>
                  <a:gd name="T36" fmla="*/ 53 w 129"/>
                  <a:gd name="T37" fmla="*/ 111 h 125"/>
                  <a:gd name="T38" fmla="*/ 104 w 129"/>
                  <a:gd name="T39" fmla="*/ 82 h 125"/>
                  <a:gd name="T40" fmla="*/ 108 w 129"/>
                  <a:gd name="T41" fmla="*/ 68 h 125"/>
                  <a:gd name="T42" fmla="*/ 108 w 129"/>
                  <a:gd name="T43" fmla="*/ 61 h 125"/>
                  <a:gd name="T44" fmla="*/ 111 w 129"/>
                  <a:gd name="T45" fmla="*/ 6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9" h="125">
                    <a:moveTo>
                      <a:pt x="111" y="60"/>
                    </a:moveTo>
                    <a:cubicBezTo>
                      <a:pt x="117" y="70"/>
                      <a:pt x="123" y="81"/>
                      <a:pt x="129" y="92"/>
                    </a:cubicBezTo>
                    <a:cubicBezTo>
                      <a:pt x="128" y="92"/>
                      <a:pt x="128" y="93"/>
                      <a:pt x="127" y="93"/>
                    </a:cubicBezTo>
                    <a:cubicBezTo>
                      <a:pt x="126" y="93"/>
                      <a:pt x="123" y="93"/>
                      <a:pt x="122" y="91"/>
                    </a:cubicBezTo>
                    <a:cubicBezTo>
                      <a:pt x="116" y="85"/>
                      <a:pt x="111" y="86"/>
                      <a:pt x="104" y="90"/>
                    </a:cubicBezTo>
                    <a:cubicBezTo>
                      <a:pt x="90" y="98"/>
                      <a:pt x="77" y="106"/>
                      <a:pt x="63" y="114"/>
                    </a:cubicBezTo>
                    <a:cubicBezTo>
                      <a:pt x="44" y="125"/>
                      <a:pt x="30" y="122"/>
                      <a:pt x="17" y="104"/>
                    </a:cubicBezTo>
                    <a:cubicBezTo>
                      <a:pt x="15" y="100"/>
                      <a:pt x="12" y="96"/>
                      <a:pt x="11" y="92"/>
                    </a:cubicBezTo>
                    <a:cubicBezTo>
                      <a:pt x="0" y="70"/>
                      <a:pt x="4" y="58"/>
                      <a:pt x="25" y="46"/>
                    </a:cubicBezTo>
                    <a:cubicBezTo>
                      <a:pt x="39" y="38"/>
                      <a:pt x="54" y="30"/>
                      <a:pt x="68" y="22"/>
                    </a:cubicBezTo>
                    <a:cubicBezTo>
                      <a:pt x="75" y="18"/>
                      <a:pt x="78" y="14"/>
                      <a:pt x="74" y="6"/>
                    </a:cubicBezTo>
                    <a:cubicBezTo>
                      <a:pt x="73" y="5"/>
                      <a:pt x="74" y="3"/>
                      <a:pt x="74" y="1"/>
                    </a:cubicBezTo>
                    <a:cubicBezTo>
                      <a:pt x="75" y="1"/>
                      <a:pt x="76" y="1"/>
                      <a:pt x="77" y="0"/>
                    </a:cubicBezTo>
                    <a:cubicBezTo>
                      <a:pt x="85" y="15"/>
                      <a:pt x="94" y="30"/>
                      <a:pt x="103" y="47"/>
                    </a:cubicBezTo>
                    <a:cubicBezTo>
                      <a:pt x="99" y="46"/>
                      <a:pt x="97" y="47"/>
                      <a:pt x="97" y="46"/>
                    </a:cubicBezTo>
                    <a:cubicBezTo>
                      <a:pt x="91" y="36"/>
                      <a:pt x="84" y="38"/>
                      <a:pt x="76" y="43"/>
                    </a:cubicBezTo>
                    <a:cubicBezTo>
                      <a:pt x="61" y="52"/>
                      <a:pt x="46" y="60"/>
                      <a:pt x="31" y="69"/>
                    </a:cubicBezTo>
                    <a:cubicBezTo>
                      <a:pt x="17" y="77"/>
                      <a:pt x="14" y="87"/>
                      <a:pt x="21" y="100"/>
                    </a:cubicBezTo>
                    <a:cubicBezTo>
                      <a:pt x="28" y="114"/>
                      <a:pt x="40" y="118"/>
                      <a:pt x="53" y="111"/>
                    </a:cubicBezTo>
                    <a:cubicBezTo>
                      <a:pt x="71" y="102"/>
                      <a:pt x="87" y="92"/>
                      <a:pt x="104" y="82"/>
                    </a:cubicBezTo>
                    <a:cubicBezTo>
                      <a:pt x="110" y="79"/>
                      <a:pt x="109" y="74"/>
                      <a:pt x="108" y="68"/>
                    </a:cubicBezTo>
                    <a:cubicBezTo>
                      <a:pt x="108" y="66"/>
                      <a:pt x="108" y="63"/>
                      <a:pt x="108" y="61"/>
                    </a:cubicBezTo>
                    <a:cubicBezTo>
                      <a:pt x="109" y="60"/>
                      <a:pt x="110" y="60"/>
                      <a:pt x="11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29"/>
              <p:cNvSpPr/>
              <p:nvPr/>
            </p:nvSpPr>
            <p:spPr bwMode="auto">
              <a:xfrm>
                <a:off x="7570788" y="3622675"/>
                <a:ext cx="304800" cy="268288"/>
              </a:xfrm>
              <a:custGeom>
                <a:avLst/>
                <a:gdLst>
                  <a:gd name="T0" fmla="*/ 120 w 120"/>
                  <a:gd name="T1" fmla="*/ 53 h 106"/>
                  <a:gd name="T2" fmla="*/ 104 w 120"/>
                  <a:gd name="T3" fmla="*/ 106 h 106"/>
                  <a:gd name="T4" fmla="*/ 101 w 120"/>
                  <a:gd name="T5" fmla="*/ 106 h 106"/>
                  <a:gd name="T6" fmla="*/ 100 w 120"/>
                  <a:gd name="T7" fmla="*/ 101 h 106"/>
                  <a:gd name="T8" fmla="*/ 90 w 120"/>
                  <a:gd name="T9" fmla="*/ 84 h 106"/>
                  <a:gd name="T10" fmla="*/ 30 w 120"/>
                  <a:gd name="T11" fmla="*/ 85 h 106"/>
                  <a:gd name="T12" fmla="*/ 0 w 120"/>
                  <a:gd name="T13" fmla="*/ 94 h 106"/>
                  <a:gd name="T14" fmla="*/ 14 w 120"/>
                  <a:gd name="T15" fmla="*/ 49 h 106"/>
                  <a:gd name="T16" fmla="*/ 17 w 120"/>
                  <a:gd name="T17" fmla="*/ 49 h 106"/>
                  <a:gd name="T18" fmla="*/ 18 w 120"/>
                  <a:gd name="T19" fmla="*/ 55 h 106"/>
                  <a:gd name="T20" fmla="*/ 25 w 120"/>
                  <a:gd name="T21" fmla="*/ 62 h 106"/>
                  <a:gd name="T22" fmla="*/ 64 w 120"/>
                  <a:gd name="T23" fmla="*/ 56 h 106"/>
                  <a:gd name="T24" fmla="*/ 38 w 120"/>
                  <a:gd name="T25" fmla="*/ 31 h 106"/>
                  <a:gd name="T26" fmla="*/ 24 w 120"/>
                  <a:gd name="T27" fmla="*/ 34 h 106"/>
                  <a:gd name="T28" fmla="*/ 20 w 120"/>
                  <a:gd name="T29" fmla="*/ 38 h 106"/>
                  <a:gd name="T30" fmla="*/ 29 w 120"/>
                  <a:gd name="T31" fmla="*/ 0 h 106"/>
                  <a:gd name="T32" fmla="*/ 33 w 120"/>
                  <a:gd name="T33" fmla="*/ 5 h 106"/>
                  <a:gd name="T34" fmla="*/ 42 w 120"/>
                  <a:gd name="T35" fmla="*/ 25 h 106"/>
                  <a:gd name="T36" fmla="*/ 58 w 120"/>
                  <a:gd name="T37" fmla="*/ 40 h 106"/>
                  <a:gd name="T38" fmla="*/ 98 w 120"/>
                  <a:gd name="T39" fmla="*/ 63 h 106"/>
                  <a:gd name="T40" fmla="*/ 114 w 120"/>
                  <a:gd name="T41" fmla="*/ 56 h 106"/>
                  <a:gd name="T42" fmla="*/ 118 w 120"/>
                  <a:gd name="T43" fmla="*/ 51 h 106"/>
                  <a:gd name="T44" fmla="*/ 120 w 120"/>
                  <a:gd name="T45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0" h="106">
                    <a:moveTo>
                      <a:pt x="120" y="53"/>
                    </a:moveTo>
                    <a:cubicBezTo>
                      <a:pt x="115" y="71"/>
                      <a:pt x="109" y="88"/>
                      <a:pt x="104" y="106"/>
                    </a:cubicBezTo>
                    <a:cubicBezTo>
                      <a:pt x="103" y="106"/>
                      <a:pt x="102" y="106"/>
                      <a:pt x="101" y="106"/>
                    </a:cubicBezTo>
                    <a:cubicBezTo>
                      <a:pt x="101" y="104"/>
                      <a:pt x="100" y="102"/>
                      <a:pt x="100" y="101"/>
                    </a:cubicBezTo>
                    <a:cubicBezTo>
                      <a:pt x="102" y="89"/>
                      <a:pt x="100" y="89"/>
                      <a:pt x="90" y="84"/>
                    </a:cubicBezTo>
                    <a:cubicBezTo>
                      <a:pt x="70" y="75"/>
                      <a:pt x="50" y="81"/>
                      <a:pt x="30" y="85"/>
                    </a:cubicBezTo>
                    <a:cubicBezTo>
                      <a:pt x="20" y="86"/>
                      <a:pt x="11" y="91"/>
                      <a:pt x="0" y="94"/>
                    </a:cubicBezTo>
                    <a:cubicBezTo>
                      <a:pt x="5" y="80"/>
                      <a:pt x="9" y="64"/>
                      <a:pt x="14" y="49"/>
                    </a:cubicBezTo>
                    <a:cubicBezTo>
                      <a:pt x="15" y="49"/>
                      <a:pt x="16" y="49"/>
                      <a:pt x="17" y="49"/>
                    </a:cubicBezTo>
                    <a:cubicBezTo>
                      <a:pt x="17" y="51"/>
                      <a:pt x="18" y="53"/>
                      <a:pt x="18" y="55"/>
                    </a:cubicBezTo>
                    <a:cubicBezTo>
                      <a:pt x="17" y="61"/>
                      <a:pt x="20" y="63"/>
                      <a:pt x="25" y="62"/>
                    </a:cubicBezTo>
                    <a:cubicBezTo>
                      <a:pt x="37" y="60"/>
                      <a:pt x="49" y="58"/>
                      <a:pt x="64" y="56"/>
                    </a:cubicBezTo>
                    <a:cubicBezTo>
                      <a:pt x="54" y="47"/>
                      <a:pt x="46" y="39"/>
                      <a:pt x="38" y="31"/>
                    </a:cubicBezTo>
                    <a:cubicBezTo>
                      <a:pt x="32" y="26"/>
                      <a:pt x="27" y="28"/>
                      <a:pt x="24" y="34"/>
                    </a:cubicBezTo>
                    <a:cubicBezTo>
                      <a:pt x="23" y="36"/>
                      <a:pt x="22" y="37"/>
                      <a:pt x="20" y="38"/>
                    </a:cubicBezTo>
                    <a:cubicBezTo>
                      <a:pt x="20" y="25"/>
                      <a:pt x="25" y="14"/>
                      <a:pt x="29" y="0"/>
                    </a:cubicBezTo>
                    <a:cubicBezTo>
                      <a:pt x="31" y="3"/>
                      <a:pt x="33" y="4"/>
                      <a:pt x="33" y="5"/>
                    </a:cubicBezTo>
                    <a:cubicBezTo>
                      <a:pt x="31" y="14"/>
                      <a:pt x="36" y="20"/>
                      <a:pt x="42" y="25"/>
                    </a:cubicBezTo>
                    <a:cubicBezTo>
                      <a:pt x="47" y="30"/>
                      <a:pt x="53" y="34"/>
                      <a:pt x="58" y="40"/>
                    </a:cubicBezTo>
                    <a:cubicBezTo>
                      <a:pt x="68" y="52"/>
                      <a:pt x="82" y="59"/>
                      <a:pt x="98" y="63"/>
                    </a:cubicBezTo>
                    <a:cubicBezTo>
                      <a:pt x="106" y="65"/>
                      <a:pt x="110" y="63"/>
                      <a:pt x="114" y="56"/>
                    </a:cubicBezTo>
                    <a:cubicBezTo>
                      <a:pt x="114" y="54"/>
                      <a:pt x="116" y="53"/>
                      <a:pt x="118" y="51"/>
                    </a:cubicBezTo>
                    <a:cubicBezTo>
                      <a:pt x="118" y="52"/>
                      <a:pt x="119" y="52"/>
                      <a:pt x="12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30"/>
              <p:cNvSpPr/>
              <p:nvPr/>
            </p:nvSpPr>
            <p:spPr bwMode="auto">
              <a:xfrm>
                <a:off x="5970588" y="5003800"/>
                <a:ext cx="263525" cy="280988"/>
              </a:xfrm>
              <a:custGeom>
                <a:avLst/>
                <a:gdLst>
                  <a:gd name="T0" fmla="*/ 104 w 104"/>
                  <a:gd name="T1" fmla="*/ 0 h 111"/>
                  <a:gd name="T2" fmla="*/ 104 w 104"/>
                  <a:gd name="T3" fmla="*/ 4 h 111"/>
                  <a:gd name="T4" fmla="*/ 94 w 104"/>
                  <a:gd name="T5" fmla="*/ 31 h 111"/>
                  <a:gd name="T6" fmla="*/ 100 w 104"/>
                  <a:gd name="T7" fmla="*/ 70 h 111"/>
                  <a:gd name="T8" fmla="*/ 73 w 104"/>
                  <a:gd name="T9" fmla="*/ 108 h 111"/>
                  <a:gd name="T10" fmla="*/ 57 w 104"/>
                  <a:gd name="T11" fmla="*/ 110 h 111"/>
                  <a:gd name="T12" fmla="*/ 24 w 104"/>
                  <a:gd name="T13" fmla="*/ 81 h 111"/>
                  <a:gd name="T14" fmla="*/ 16 w 104"/>
                  <a:gd name="T15" fmla="*/ 30 h 111"/>
                  <a:gd name="T16" fmla="*/ 6 w 104"/>
                  <a:gd name="T17" fmla="*/ 20 h 111"/>
                  <a:gd name="T18" fmla="*/ 0 w 104"/>
                  <a:gd name="T19" fmla="*/ 17 h 111"/>
                  <a:gd name="T20" fmla="*/ 51 w 104"/>
                  <a:gd name="T21" fmla="*/ 8 h 111"/>
                  <a:gd name="T22" fmla="*/ 52 w 104"/>
                  <a:gd name="T23" fmla="*/ 11 h 111"/>
                  <a:gd name="T24" fmla="*/ 46 w 104"/>
                  <a:gd name="T25" fmla="*/ 14 h 111"/>
                  <a:gd name="T26" fmla="*/ 39 w 104"/>
                  <a:gd name="T27" fmla="*/ 27 h 111"/>
                  <a:gd name="T28" fmla="*/ 47 w 104"/>
                  <a:gd name="T29" fmla="*/ 82 h 111"/>
                  <a:gd name="T30" fmla="*/ 71 w 104"/>
                  <a:gd name="T31" fmla="*/ 104 h 111"/>
                  <a:gd name="T32" fmla="*/ 94 w 104"/>
                  <a:gd name="T33" fmla="*/ 78 h 111"/>
                  <a:gd name="T34" fmla="*/ 86 w 104"/>
                  <a:gd name="T35" fmla="*/ 19 h 111"/>
                  <a:gd name="T36" fmla="*/ 76 w 104"/>
                  <a:gd name="T37" fmla="*/ 11 h 111"/>
                  <a:gd name="T38" fmla="*/ 67 w 104"/>
                  <a:gd name="T39" fmla="*/ 9 h 111"/>
                  <a:gd name="T40" fmla="*/ 67 w 104"/>
                  <a:gd name="T41" fmla="*/ 6 h 111"/>
                  <a:gd name="T42" fmla="*/ 104 w 104"/>
                  <a:gd name="T4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111">
                    <a:moveTo>
                      <a:pt x="104" y="0"/>
                    </a:moveTo>
                    <a:cubicBezTo>
                      <a:pt x="104" y="3"/>
                      <a:pt x="104" y="4"/>
                      <a:pt x="104" y="4"/>
                    </a:cubicBezTo>
                    <a:cubicBezTo>
                      <a:pt x="91" y="9"/>
                      <a:pt x="92" y="19"/>
                      <a:pt x="94" y="31"/>
                    </a:cubicBezTo>
                    <a:cubicBezTo>
                      <a:pt x="97" y="43"/>
                      <a:pt x="98" y="57"/>
                      <a:pt x="100" y="70"/>
                    </a:cubicBezTo>
                    <a:cubicBezTo>
                      <a:pt x="103" y="91"/>
                      <a:pt x="95" y="104"/>
                      <a:pt x="73" y="108"/>
                    </a:cubicBezTo>
                    <a:cubicBezTo>
                      <a:pt x="68" y="110"/>
                      <a:pt x="63" y="110"/>
                      <a:pt x="57" y="110"/>
                    </a:cubicBezTo>
                    <a:cubicBezTo>
                      <a:pt x="35" y="111"/>
                      <a:pt x="26" y="103"/>
                      <a:pt x="24" y="81"/>
                    </a:cubicBezTo>
                    <a:cubicBezTo>
                      <a:pt x="21" y="64"/>
                      <a:pt x="19" y="47"/>
                      <a:pt x="16" y="30"/>
                    </a:cubicBezTo>
                    <a:cubicBezTo>
                      <a:pt x="16" y="23"/>
                      <a:pt x="13" y="20"/>
                      <a:pt x="6" y="20"/>
                    </a:cubicBezTo>
                    <a:cubicBezTo>
                      <a:pt x="4" y="20"/>
                      <a:pt x="2" y="19"/>
                      <a:pt x="0" y="17"/>
                    </a:cubicBezTo>
                    <a:cubicBezTo>
                      <a:pt x="17" y="12"/>
                      <a:pt x="34" y="10"/>
                      <a:pt x="51" y="8"/>
                    </a:cubicBezTo>
                    <a:cubicBezTo>
                      <a:pt x="52" y="9"/>
                      <a:pt x="52" y="10"/>
                      <a:pt x="52" y="11"/>
                    </a:cubicBezTo>
                    <a:cubicBezTo>
                      <a:pt x="50" y="12"/>
                      <a:pt x="48" y="13"/>
                      <a:pt x="46" y="14"/>
                    </a:cubicBezTo>
                    <a:cubicBezTo>
                      <a:pt x="40" y="16"/>
                      <a:pt x="37" y="20"/>
                      <a:pt x="39" y="27"/>
                    </a:cubicBezTo>
                    <a:cubicBezTo>
                      <a:pt x="42" y="45"/>
                      <a:pt x="44" y="63"/>
                      <a:pt x="47" y="82"/>
                    </a:cubicBezTo>
                    <a:cubicBezTo>
                      <a:pt x="49" y="97"/>
                      <a:pt x="57" y="105"/>
                      <a:pt x="71" y="104"/>
                    </a:cubicBezTo>
                    <a:cubicBezTo>
                      <a:pt x="87" y="103"/>
                      <a:pt x="95" y="93"/>
                      <a:pt x="94" y="78"/>
                    </a:cubicBezTo>
                    <a:cubicBezTo>
                      <a:pt x="92" y="58"/>
                      <a:pt x="89" y="39"/>
                      <a:pt x="86" y="19"/>
                    </a:cubicBezTo>
                    <a:cubicBezTo>
                      <a:pt x="85" y="16"/>
                      <a:pt x="79" y="13"/>
                      <a:pt x="76" y="11"/>
                    </a:cubicBezTo>
                    <a:cubicBezTo>
                      <a:pt x="73" y="10"/>
                      <a:pt x="70" y="10"/>
                      <a:pt x="67" y="9"/>
                    </a:cubicBezTo>
                    <a:cubicBezTo>
                      <a:pt x="67" y="8"/>
                      <a:pt x="67" y="7"/>
                      <a:pt x="67" y="6"/>
                    </a:cubicBezTo>
                    <a:cubicBezTo>
                      <a:pt x="79" y="4"/>
                      <a:pt x="91" y="2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31"/>
              <p:cNvSpPr/>
              <p:nvPr/>
            </p:nvSpPr>
            <p:spPr bwMode="auto">
              <a:xfrm>
                <a:off x="6643688" y="4741863"/>
                <a:ext cx="242888" cy="300038"/>
              </a:xfrm>
              <a:custGeom>
                <a:avLst/>
                <a:gdLst>
                  <a:gd name="T0" fmla="*/ 88 w 96"/>
                  <a:gd name="T1" fmla="*/ 119 h 119"/>
                  <a:gd name="T2" fmla="*/ 24 w 96"/>
                  <a:gd name="T3" fmla="*/ 60 h 119"/>
                  <a:gd name="T4" fmla="*/ 3 w 96"/>
                  <a:gd name="T5" fmla="*/ 51 h 119"/>
                  <a:gd name="T6" fmla="*/ 0 w 96"/>
                  <a:gd name="T7" fmla="*/ 48 h 119"/>
                  <a:gd name="T8" fmla="*/ 42 w 96"/>
                  <a:gd name="T9" fmla="*/ 24 h 119"/>
                  <a:gd name="T10" fmla="*/ 44 w 96"/>
                  <a:gd name="T11" fmla="*/ 26 h 119"/>
                  <a:gd name="T12" fmla="*/ 40 w 96"/>
                  <a:gd name="T13" fmla="*/ 32 h 119"/>
                  <a:gd name="T14" fmla="*/ 38 w 96"/>
                  <a:gd name="T15" fmla="*/ 41 h 119"/>
                  <a:gd name="T16" fmla="*/ 85 w 96"/>
                  <a:gd name="T17" fmla="*/ 84 h 119"/>
                  <a:gd name="T18" fmla="*/ 76 w 96"/>
                  <a:gd name="T19" fmla="*/ 27 h 119"/>
                  <a:gd name="T20" fmla="*/ 63 w 96"/>
                  <a:gd name="T21" fmla="*/ 18 h 119"/>
                  <a:gd name="T22" fmla="*/ 57 w 96"/>
                  <a:gd name="T23" fmla="*/ 18 h 119"/>
                  <a:gd name="T24" fmla="*/ 57 w 96"/>
                  <a:gd name="T25" fmla="*/ 16 h 119"/>
                  <a:gd name="T26" fmla="*/ 86 w 96"/>
                  <a:gd name="T27" fmla="*/ 0 h 119"/>
                  <a:gd name="T28" fmla="*/ 87 w 96"/>
                  <a:gd name="T29" fmla="*/ 2 h 119"/>
                  <a:gd name="T30" fmla="*/ 88 w 96"/>
                  <a:gd name="T31" fmla="*/ 59 h 119"/>
                  <a:gd name="T32" fmla="*/ 95 w 96"/>
                  <a:gd name="T33" fmla="*/ 106 h 119"/>
                  <a:gd name="T34" fmla="*/ 88 w 96"/>
                  <a:gd name="T3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119">
                    <a:moveTo>
                      <a:pt x="88" y="119"/>
                    </a:moveTo>
                    <a:cubicBezTo>
                      <a:pt x="65" y="98"/>
                      <a:pt x="44" y="79"/>
                      <a:pt x="24" y="60"/>
                    </a:cubicBezTo>
                    <a:cubicBezTo>
                      <a:pt x="18" y="55"/>
                      <a:pt x="13" y="47"/>
                      <a:pt x="3" y="51"/>
                    </a:cubicBezTo>
                    <a:cubicBezTo>
                      <a:pt x="2" y="52"/>
                      <a:pt x="1" y="50"/>
                      <a:pt x="0" y="48"/>
                    </a:cubicBezTo>
                    <a:cubicBezTo>
                      <a:pt x="14" y="40"/>
                      <a:pt x="28" y="32"/>
                      <a:pt x="42" y="24"/>
                    </a:cubicBezTo>
                    <a:cubicBezTo>
                      <a:pt x="43" y="25"/>
                      <a:pt x="44" y="25"/>
                      <a:pt x="44" y="26"/>
                    </a:cubicBezTo>
                    <a:cubicBezTo>
                      <a:pt x="43" y="28"/>
                      <a:pt x="41" y="29"/>
                      <a:pt x="40" y="32"/>
                    </a:cubicBezTo>
                    <a:cubicBezTo>
                      <a:pt x="39" y="35"/>
                      <a:pt x="36" y="40"/>
                      <a:pt x="38" y="41"/>
                    </a:cubicBezTo>
                    <a:cubicBezTo>
                      <a:pt x="53" y="56"/>
                      <a:pt x="68" y="70"/>
                      <a:pt x="85" y="84"/>
                    </a:cubicBezTo>
                    <a:cubicBezTo>
                      <a:pt x="82" y="65"/>
                      <a:pt x="79" y="46"/>
                      <a:pt x="76" y="27"/>
                    </a:cubicBezTo>
                    <a:cubicBezTo>
                      <a:pt x="75" y="19"/>
                      <a:pt x="70" y="17"/>
                      <a:pt x="63" y="18"/>
                    </a:cubicBezTo>
                    <a:cubicBezTo>
                      <a:pt x="61" y="19"/>
                      <a:pt x="59" y="18"/>
                      <a:pt x="57" y="18"/>
                    </a:cubicBezTo>
                    <a:cubicBezTo>
                      <a:pt x="57" y="17"/>
                      <a:pt x="57" y="16"/>
                      <a:pt x="57" y="16"/>
                    </a:cubicBezTo>
                    <a:cubicBezTo>
                      <a:pt x="66" y="10"/>
                      <a:pt x="76" y="5"/>
                      <a:pt x="86" y="0"/>
                    </a:cubicBezTo>
                    <a:cubicBezTo>
                      <a:pt x="86" y="0"/>
                      <a:pt x="87" y="1"/>
                      <a:pt x="87" y="2"/>
                    </a:cubicBezTo>
                    <a:cubicBezTo>
                      <a:pt x="74" y="21"/>
                      <a:pt x="87" y="40"/>
                      <a:pt x="88" y="59"/>
                    </a:cubicBezTo>
                    <a:cubicBezTo>
                      <a:pt x="89" y="75"/>
                      <a:pt x="94" y="90"/>
                      <a:pt x="95" y="106"/>
                    </a:cubicBezTo>
                    <a:cubicBezTo>
                      <a:pt x="96" y="110"/>
                      <a:pt x="91" y="114"/>
                      <a:pt x="88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32"/>
              <p:cNvSpPr/>
              <p:nvPr/>
            </p:nvSpPr>
            <p:spPr bwMode="auto">
              <a:xfrm>
                <a:off x="6508750" y="4870450"/>
                <a:ext cx="230188" cy="288925"/>
              </a:xfrm>
              <a:custGeom>
                <a:avLst/>
                <a:gdLst>
                  <a:gd name="T0" fmla="*/ 0 w 91"/>
                  <a:gd name="T1" fmla="*/ 23 h 114"/>
                  <a:gd name="T2" fmla="*/ 5 w 91"/>
                  <a:gd name="T3" fmla="*/ 19 h 114"/>
                  <a:gd name="T4" fmla="*/ 46 w 91"/>
                  <a:gd name="T5" fmla="*/ 1 h 114"/>
                  <a:gd name="T6" fmla="*/ 52 w 91"/>
                  <a:gd name="T7" fmla="*/ 3 h 114"/>
                  <a:gd name="T8" fmla="*/ 46 w 91"/>
                  <a:gd name="T9" fmla="*/ 7 h 114"/>
                  <a:gd name="T10" fmla="*/ 43 w 91"/>
                  <a:gd name="T11" fmla="*/ 18 h 114"/>
                  <a:gd name="T12" fmla="*/ 71 w 91"/>
                  <a:gd name="T13" fmla="*/ 84 h 114"/>
                  <a:gd name="T14" fmla="*/ 83 w 91"/>
                  <a:gd name="T15" fmla="*/ 90 h 114"/>
                  <a:gd name="T16" fmla="*/ 90 w 91"/>
                  <a:gd name="T17" fmla="*/ 90 h 114"/>
                  <a:gd name="T18" fmla="*/ 91 w 91"/>
                  <a:gd name="T19" fmla="*/ 93 h 114"/>
                  <a:gd name="T20" fmla="*/ 42 w 91"/>
                  <a:gd name="T21" fmla="*/ 114 h 114"/>
                  <a:gd name="T22" fmla="*/ 40 w 91"/>
                  <a:gd name="T23" fmla="*/ 112 h 114"/>
                  <a:gd name="T24" fmla="*/ 43 w 91"/>
                  <a:gd name="T25" fmla="*/ 108 h 114"/>
                  <a:gd name="T26" fmla="*/ 48 w 91"/>
                  <a:gd name="T27" fmla="*/ 91 h 114"/>
                  <a:gd name="T28" fmla="*/ 22 w 91"/>
                  <a:gd name="T29" fmla="*/ 32 h 114"/>
                  <a:gd name="T30" fmla="*/ 6 w 91"/>
                  <a:gd name="T31" fmla="*/ 23 h 114"/>
                  <a:gd name="T32" fmla="*/ 0 w 91"/>
                  <a:gd name="T33" fmla="*/ 23 h 114"/>
                  <a:gd name="T34" fmla="*/ 0 w 91"/>
                  <a:gd name="T35" fmla="*/ 2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114">
                    <a:moveTo>
                      <a:pt x="0" y="23"/>
                    </a:moveTo>
                    <a:cubicBezTo>
                      <a:pt x="2" y="21"/>
                      <a:pt x="3" y="19"/>
                      <a:pt x="5" y="19"/>
                    </a:cubicBezTo>
                    <a:cubicBezTo>
                      <a:pt x="18" y="13"/>
                      <a:pt x="32" y="7"/>
                      <a:pt x="46" y="1"/>
                    </a:cubicBezTo>
                    <a:cubicBezTo>
                      <a:pt x="47" y="0"/>
                      <a:pt x="49" y="1"/>
                      <a:pt x="52" y="3"/>
                    </a:cubicBezTo>
                    <a:cubicBezTo>
                      <a:pt x="50" y="4"/>
                      <a:pt x="47" y="5"/>
                      <a:pt x="46" y="7"/>
                    </a:cubicBezTo>
                    <a:cubicBezTo>
                      <a:pt x="44" y="11"/>
                      <a:pt x="42" y="15"/>
                      <a:pt x="43" y="18"/>
                    </a:cubicBezTo>
                    <a:cubicBezTo>
                      <a:pt x="52" y="40"/>
                      <a:pt x="61" y="62"/>
                      <a:pt x="71" y="84"/>
                    </a:cubicBezTo>
                    <a:cubicBezTo>
                      <a:pt x="73" y="90"/>
                      <a:pt x="77" y="92"/>
                      <a:pt x="83" y="90"/>
                    </a:cubicBezTo>
                    <a:cubicBezTo>
                      <a:pt x="85" y="90"/>
                      <a:pt x="87" y="90"/>
                      <a:pt x="90" y="90"/>
                    </a:cubicBezTo>
                    <a:cubicBezTo>
                      <a:pt x="90" y="91"/>
                      <a:pt x="90" y="92"/>
                      <a:pt x="91" y="93"/>
                    </a:cubicBezTo>
                    <a:cubicBezTo>
                      <a:pt x="74" y="100"/>
                      <a:pt x="58" y="107"/>
                      <a:pt x="42" y="114"/>
                    </a:cubicBezTo>
                    <a:cubicBezTo>
                      <a:pt x="41" y="114"/>
                      <a:pt x="41" y="113"/>
                      <a:pt x="40" y="112"/>
                    </a:cubicBezTo>
                    <a:cubicBezTo>
                      <a:pt x="41" y="111"/>
                      <a:pt x="42" y="109"/>
                      <a:pt x="43" y="108"/>
                    </a:cubicBezTo>
                    <a:cubicBezTo>
                      <a:pt x="51" y="104"/>
                      <a:pt x="51" y="99"/>
                      <a:pt x="48" y="91"/>
                    </a:cubicBezTo>
                    <a:cubicBezTo>
                      <a:pt x="39" y="72"/>
                      <a:pt x="30" y="52"/>
                      <a:pt x="22" y="32"/>
                    </a:cubicBezTo>
                    <a:cubicBezTo>
                      <a:pt x="19" y="24"/>
                      <a:pt x="14" y="20"/>
                      <a:pt x="6" y="23"/>
                    </a:cubicBezTo>
                    <a:cubicBezTo>
                      <a:pt x="4" y="24"/>
                      <a:pt x="2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33"/>
              <p:cNvSpPr/>
              <p:nvPr/>
            </p:nvSpPr>
            <p:spPr bwMode="auto">
              <a:xfrm>
                <a:off x="7373938" y="4121150"/>
                <a:ext cx="288925" cy="246063"/>
              </a:xfrm>
              <a:custGeom>
                <a:avLst/>
                <a:gdLst>
                  <a:gd name="T0" fmla="*/ 114 w 114"/>
                  <a:gd name="T1" fmla="*/ 52 h 97"/>
                  <a:gd name="T2" fmla="*/ 86 w 114"/>
                  <a:gd name="T3" fmla="*/ 97 h 97"/>
                  <a:gd name="T4" fmla="*/ 84 w 114"/>
                  <a:gd name="T5" fmla="*/ 97 h 97"/>
                  <a:gd name="T6" fmla="*/ 84 w 114"/>
                  <a:gd name="T7" fmla="*/ 91 h 97"/>
                  <a:gd name="T8" fmla="*/ 79 w 114"/>
                  <a:gd name="T9" fmla="*/ 77 h 97"/>
                  <a:gd name="T10" fmla="*/ 28 w 114"/>
                  <a:gd name="T11" fmla="*/ 46 h 97"/>
                  <a:gd name="T12" fmla="*/ 0 w 114"/>
                  <a:gd name="T13" fmla="*/ 46 h 97"/>
                  <a:gd name="T14" fmla="*/ 26 w 114"/>
                  <a:gd name="T15" fmla="*/ 0 h 97"/>
                  <a:gd name="T16" fmla="*/ 28 w 114"/>
                  <a:gd name="T17" fmla="*/ 0 h 97"/>
                  <a:gd name="T18" fmla="*/ 28 w 114"/>
                  <a:gd name="T19" fmla="*/ 6 h 97"/>
                  <a:gd name="T20" fmla="*/ 33 w 114"/>
                  <a:gd name="T21" fmla="*/ 20 h 97"/>
                  <a:gd name="T22" fmla="*/ 92 w 114"/>
                  <a:gd name="T23" fmla="*/ 56 h 97"/>
                  <a:gd name="T24" fmla="*/ 106 w 114"/>
                  <a:gd name="T25" fmla="*/ 54 h 97"/>
                  <a:gd name="T26" fmla="*/ 112 w 114"/>
                  <a:gd name="T27" fmla="*/ 50 h 97"/>
                  <a:gd name="T28" fmla="*/ 114 w 114"/>
                  <a:gd name="T29" fmla="*/ 5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97">
                    <a:moveTo>
                      <a:pt x="114" y="52"/>
                    </a:moveTo>
                    <a:cubicBezTo>
                      <a:pt x="104" y="67"/>
                      <a:pt x="95" y="82"/>
                      <a:pt x="86" y="97"/>
                    </a:cubicBezTo>
                    <a:cubicBezTo>
                      <a:pt x="86" y="97"/>
                      <a:pt x="85" y="97"/>
                      <a:pt x="84" y="97"/>
                    </a:cubicBezTo>
                    <a:cubicBezTo>
                      <a:pt x="84" y="95"/>
                      <a:pt x="83" y="93"/>
                      <a:pt x="84" y="91"/>
                    </a:cubicBezTo>
                    <a:cubicBezTo>
                      <a:pt x="87" y="85"/>
                      <a:pt x="85" y="80"/>
                      <a:pt x="79" y="77"/>
                    </a:cubicBezTo>
                    <a:cubicBezTo>
                      <a:pt x="62" y="67"/>
                      <a:pt x="45" y="56"/>
                      <a:pt x="28" y="46"/>
                    </a:cubicBezTo>
                    <a:cubicBezTo>
                      <a:pt x="13" y="37"/>
                      <a:pt x="13" y="37"/>
                      <a:pt x="0" y="46"/>
                    </a:cubicBezTo>
                    <a:cubicBezTo>
                      <a:pt x="6" y="29"/>
                      <a:pt x="17" y="15"/>
                      <a:pt x="26" y="0"/>
                    </a:cubicBezTo>
                    <a:cubicBezTo>
                      <a:pt x="26" y="0"/>
                      <a:pt x="27" y="0"/>
                      <a:pt x="28" y="0"/>
                    </a:cubicBezTo>
                    <a:cubicBezTo>
                      <a:pt x="28" y="2"/>
                      <a:pt x="28" y="5"/>
                      <a:pt x="28" y="6"/>
                    </a:cubicBezTo>
                    <a:cubicBezTo>
                      <a:pt x="25" y="13"/>
                      <a:pt x="27" y="17"/>
                      <a:pt x="33" y="20"/>
                    </a:cubicBezTo>
                    <a:cubicBezTo>
                      <a:pt x="52" y="32"/>
                      <a:pt x="72" y="44"/>
                      <a:pt x="92" y="56"/>
                    </a:cubicBezTo>
                    <a:cubicBezTo>
                      <a:pt x="98" y="60"/>
                      <a:pt x="102" y="59"/>
                      <a:pt x="106" y="54"/>
                    </a:cubicBezTo>
                    <a:cubicBezTo>
                      <a:pt x="108" y="52"/>
                      <a:pt x="110" y="51"/>
                      <a:pt x="112" y="50"/>
                    </a:cubicBezTo>
                    <a:cubicBezTo>
                      <a:pt x="112" y="51"/>
                      <a:pt x="113" y="52"/>
                      <a:pt x="114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34"/>
              <p:cNvSpPr/>
              <p:nvPr/>
            </p:nvSpPr>
            <p:spPr bwMode="auto">
              <a:xfrm>
                <a:off x="6597650" y="1562100"/>
                <a:ext cx="76200" cy="93663"/>
              </a:xfrm>
              <a:custGeom>
                <a:avLst/>
                <a:gdLst>
                  <a:gd name="T0" fmla="*/ 30 w 30"/>
                  <a:gd name="T1" fmla="*/ 30 h 37"/>
                  <a:gd name="T2" fmla="*/ 23 w 30"/>
                  <a:gd name="T3" fmla="*/ 36 h 37"/>
                  <a:gd name="T4" fmla="*/ 12 w 30"/>
                  <a:gd name="T5" fmla="*/ 35 h 37"/>
                  <a:gd name="T6" fmla="*/ 2 w 30"/>
                  <a:gd name="T7" fmla="*/ 6 h 37"/>
                  <a:gd name="T8" fmla="*/ 10 w 30"/>
                  <a:gd name="T9" fmla="*/ 1 h 37"/>
                  <a:gd name="T10" fmla="*/ 30 w 30"/>
                  <a:gd name="T1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7">
                    <a:moveTo>
                      <a:pt x="30" y="30"/>
                    </a:moveTo>
                    <a:cubicBezTo>
                      <a:pt x="29" y="31"/>
                      <a:pt x="27" y="35"/>
                      <a:pt x="23" y="36"/>
                    </a:cubicBezTo>
                    <a:cubicBezTo>
                      <a:pt x="20" y="37"/>
                      <a:pt x="14" y="37"/>
                      <a:pt x="12" y="35"/>
                    </a:cubicBezTo>
                    <a:cubicBezTo>
                      <a:pt x="4" y="28"/>
                      <a:pt x="0" y="18"/>
                      <a:pt x="2" y="6"/>
                    </a:cubicBezTo>
                    <a:cubicBezTo>
                      <a:pt x="2" y="4"/>
                      <a:pt x="8" y="0"/>
                      <a:pt x="10" y="1"/>
                    </a:cubicBezTo>
                    <a:cubicBezTo>
                      <a:pt x="18" y="2"/>
                      <a:pt x="30" y="19"/>
                      <a:pt x="3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46"/>
              <p:cNvSpPr/>
              <p:nvPr/>
            </p:nvSpPr>
            <p:spPr bwMode="auto">
              <a:xfrm>
                <a:off x="4306888" y="1617663"/>
                <a:ext cx="3151188" cy="2741613"/>
              </a:xfrm>
              <a:custGeom>
                <a:avLst/>
                <a:gdLst>
                  <a:gd name="T0" fmla="*/ 976 w 1246"/>
                  <a:gd name="T1" fmla="*/ 1074 h 1083"/>
                  <a:gd name="T2" fmla="*/ 937 w 1246"/>
                  <a:gd name="T3" fmla="*/ 1004 h 1083"/>
                  <a:gd name="T4" fmla="*/ 913 w 1246"/>
                  <a:gd name="T5" fmla="*/ 849 h 1083"/>
                  <a:gd name="T6" fmla="*/ 908 w 1246"/>
                  <a:gd name="T7" fmla="*/ 676 h 1083"/>
                  <a:gd name="T8" fmla="*/ 900 w 1246"/>
                  <a:gd name="T9" fmla="*/ 490 h 1083"/>
                  <a:gd name="T10" fmla="*/ 790 w 1246"/>
                  <a:gd name="T11" fmla="*/ 320 h 1083"/>
                  <a:gd name="T12" fmla="*/ 782 w 1246"/>
                  <a:gd name="T13" fmla="*/ 310 h 1083"/>
                  <a:gd name="T14" fmla="*/ 779 w 1246"/>
                  <a:gd name="T15" fmla="*/ 288 h 1083"/>
                  <a:gd name="T16" fmla="*/ 758 w 1246"/>
                  <a:gd name="T17" fmla="*/ 243 h 1083"/>
                  <a:gd name="T18" fmla="*/ 691 w 1246"/>
                  <a:gd name="T19" fmla="*/ 196 h 1083"/>
                  <a:gd name="T20" fmla="*/ 641 w 1246"/>
                  <a:gd name="T21" fmla="*/ 171 h 1083"/>
                  <a:gd name="T22" fmla="*/ 681 w 1246"/>
                  <a:gd name="T23" fmla="*/ 166 h 1083"/>
                  <a:gd name="T24" fmla="*/ 706 w 1246"/>
                  <a:gd name="T25" fmla="*/ 157 h 1083"/>
                  <a:gd name="T26" fmla="*/ 766 w 1246"/>
                  <a:gd name="T27" fmla="*/ 95 h 1083"/>
                  <a:gd name="T28" fmla="*/ 767 w 1246"/>
                  <a:gd name="T29" fmla="*/ 78 h 1083"/>
                  <a:gd name="T30" fmla="*/ 746 w 1246"/>
                  <a:gd name="T31" fmla="*/ 64 h 1083"/>
                  <a:gd name="T32" fmla="*/ 740 w 1246"/>
                  <a:gd name="T33" fmla="*/ 68 h 1083"/>
                  <a:gd name="T34" fmla="*/ 708 w 1246"/>
                  <a:gd name="T35" fmla="*/ 106 h 1083"/>
                  <a:gd name="T36" fmla="*/ 633 w 1246"/>
                  <a:gd name="T37" fmla="*/ 145 h 1083"/>
                  <a:gd name="T38" fmla="*/ 631 w 1246"/>
                  <a:gd name="T39" fmla="*/ 54 h 1083"/>
                  <a:gd name="T40" fmla="*/ 615 w 1246"/>
                  <a:gd name="T41" fmla="*/ 32 h 1083"/>
                  <a:gd name="T42" fmla="*/ 603 w 1246"/>
                  <a:gd name="T43" fmla="*/ 31 h 1083"/>
                  <a:gd name="T44" fmla="*/ 586 w 1246"/>
                  <a:gd name="T45" fmla="*/ 46 h 1083"/>
                  <a:gd name="T46" fmla="*/ 583 w 1246"/>
                  <a:gd name="T47" fmla="*/ 133 h 1083"/>
                  <a:gd name="T48" fmla="*/ 575 w 1246"/>
                  <a:gd name="T49" fmla="*/ 143 h 1083"/>
                  <a:gd name="T50" fmla="*/ 541 w 1246"/>
                  <a:gd name="T51" fmla="*/ 138 h 1083"/>
                  <a:gd name="T52" fmla="*/ 486 w 1246"/>
                  <a:gd name="T53" fmla="*/ 86 h 1083"/>
                  <a:gd name="T54" fmla="*/ 473 w 1246"/>
                  <a:gd name="T55" fmla="*/ 69 h 1083"/>
                  <a:gd name="T56" fmla="*/ 449 w 1246"/>
                  <a:gd name="T57" fmla="*/ 68 h 1083"/>
                  <a:gd name="T58" fmla="*/ 446 w 1246"/>
                  <a:gd name="T59" fmla="*/ 80 h 1083"/>
                  <a:gd name="T60" fmla="*/ 462 w 1246"/>
                  <a:gd name="T61" fmla="*/ 113 h 1083"/>
                  <a:gd name="T62" fmla="*/ 572 w 1246"/>
                  <a:gd name="T63" fmla="*/ 179 h 1083"/>
                  <a:gd name="T64" fmla="*/ 582 w 1246"/>
                  <a:gd name="T65" fmla="*/ 181 h 1083"/>
                  <a:gd name="T66" fmla="*/ 577 w 1246"/>
                  <a:gd name="T67" fmla="*/ 182 h 1083"/>
                  <a:gd name="T68" fmla="*/ 475 w 1246"/>
                  <a:gd name="T69" fmla="*/ 226 h 1083"/>
                  <a:gd name="T70" fmla="*/ 430 w 1246"/>
                  <a:gd name="T71" fmla="*/ 305 h 1083"/>
                  <a:gd name="T72" fmla="*/ 415 w 1246"/>
                  <a:gd name="T73" fmla="*/ 334 h 1083"/>
                  <a:gd name="T74" fmla="*/ 366 w 1246"/>
                  <a:gd name="T75" fmla="*/ 379 h 1083"/>
                  <a:gd name="T76" fmla="*/ 319 w 1246"/>
                  <a:gd name="T77" fmla="*/ 472 h 1083"/>
                  <a:gd name="T78" fmla="*/ 309 w 1246"/>
                  <a:gd name="T79" fmla="*/ 560 h 1083"/>
                  <a:gd name="T80" fmla="*/ 306 w 1246"/>
                  <a:gd name="T81" fmla="*/ 781 h 1083"/>
                  <a:gd name="T82" fmla="*/ 304 w 1246"/>
                  <a:gd name="T83" fmla="*/ 857 h 1083"/>
                  <a:gd name="T84" fmla="*/ 272 w 1246"/>
                  <a:gd name="T85" fmla="*/ 993 h 1083"/>
                  <a:gd name="T86" fmla="*/ 240 w 1246"/>
                  <a:gd name="T87" fmla="*/ 1076 h 1083"/>
                  <a:gd name="T88" fmla="*/ 237 w 1246"/>
                  <a:gd name="T89" fmla="*/ 1083 h 1083"/>
                  <a:gd name="T90" fmla="*/ 51 w 1246"/>
                  <a:gd name="T91" fmla="*/ 834 h 1083"/>
                  <a:gd name="T92" fmla="*/ 17 w 1246"/>
                  <a:gd name="T93" fmla="*/ 525 h 1083"/>
                  <a:gd name="T94" fmla="*/ 537 w 1246"/>
                  <a:gd name="T95" fmla="*/ 30 h 1083"/>
                  <a:gd name="T96" fmla="*/ 1158 w 1246"/>
                  <a:gd name="T97" fmla="*/ 420 h 1083"/>
                  <a:gd name="T98" fmla="*/ 976 w 1246"/>
                  <a:gd name="T99" fmla="*/ 1074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46" h="1083">
                    <a:moveTo>
                      <a:pt x="976" y="1074"/>
                    </a:moveTo>
                    <a:cubicBezTo>
                      <a:pt x="957" y="1053"/>
                      <a:pt x="943" y="1031"/>
                      <a:pt x="937" y="1004"/>
                    </a:cubicBezTo>
                    <a:cubicBezTo>
                      <a:pt x="925" y="953"/>
                      <a:pt x="916" y="901"/>
                      <a:pt x="913" y="849"/>
                    </a:cubicBezTo>
                    <a:cubicBezTo>
                      <a:pt x="910" y="792"/>
                      <a:pt x="910" y="734"/>
                      <a:pt x="908" y="676"/>
                    </a:cubicBezTo>
                    <a:cubicBezTo>
                      <a:pt x="906" y="614"/>
                      <a:pt x="906" y="552"/>
                      <a:pt x="900" y="490"/>
                    </a:cubicBezTo>
                    <a:cubicBezTo>
                      <a:pt x="893" y="415"/>
                      <a:pt x="856" y="358"/>
                      <a:pt x="790" y="320"/>
                    </a:cubicBezTo>
                    <a:cubicBezTo>
                      <a:pt x="787" y="318"/>
                      <a:pt x="784" y="314"/>
                      <a:pt x="782" y="310"/>
                    </a:cubicBezTo>
                    <a:cubicBezTo>
                      <a:pt x="780" y="303"/>
                      <a:pt x="779" y="295"/>
                      <a:pt x="779" y="288"/>
                    </a:cubicBezTo>
                    <a:cubicBezTo>
                      <a:pt x="777" y="270"/>
                      <a:pt x="770" y="255"/>
                      <a:pt x="758" y="243"/>
                    </a:cubicBezTo>
                    <a:cubicBezTo>
                      <a:pt x="739" y="222"/>
                      <a:pt x="716" y="207"/>
                      <a:pt x="691" y="196"/>
                    </a:cubicBezTo>
                    <a:cubicBezTo>
                      <a:pt x="674" y="188"/>
                      <a:pt x="657" y="180"/>
                      <a:pt x="641" y="171"/>
                    </a:cubicBezTo>
                    <a:cubicBezTo>
                      <a:pt x="654" y="170"/>
                      <a:pt x="668" y="169"/>
                      <a:pt x="681" y="166"/>
                    </a:cubicBezTo>
                    <a:cubicBezTo>
                      <a:pt x="690" y="165"/>
                      <a:pt x="699" y="162"/>
                      <a:pt x="706" y="157"/>
                    </a:cubicBezTo>
                    <a:cubicBezTo>
                      <a:pt x="730" y="140"/>
                      <a:pt x="749" y="119"/>
                      <a:pt x="766" y="95"/>
                    </a:cubicBezTo>
                    <a:cubicBezTo>
                      <a:pt x="769" y="89"/>
                      <a:pt x="772" y="83"/>
                      <a:pt x="767" y="78"/>
                    </a:cubicBezTo>
                    <a:cubicBezTo>
                      <a:pt x="761" y="72"/>
                      <a:pt x="753" y="68"/>
                      <a:pt x="746" y="64"/>
                    </a:cubicBezTo>
                    <a:cubicBezTo>
                      <a:pt x="745" y="63"/>
                      <a:pt x="742" y="66"/>
                      <a:pt x="740" y="68"/>
                    </a:cubicBezTo>
                    <a:cubicBezTo>
                      <a:pt x="729" y="81"/>
                      <a:pt x="719" y="93"/>
                      <a:pt x="708" y="106"/>
                    </a:cubicBezTo>
                    <a:cubicBezTo>
                      <a:pt x="688" y="128"/>
                      <a:pt x="663" y="139"/>
                      <a:pt x="633" y="145"/>
                    </a:cubicBezTo>
                    <a:cubicBezTo>
                      <a:pt x="632" y="114"/>
                      <a:pt x="632" y="84"/>
                      <a:pt x="631" y="54"/>
                    </a:cubicBezTo>
                    <a:cubicBezTo>
                      <a:pt x="631" y="40"/>
                      <a:pt x="629" y="35"/>
                      <a:pt x="615" y="32"/>
                    </a:cubicBezTo>
                    <a:cubicBezTo>
                      <a:pt x="611" y="31"/>
                      <a:pt x="607" y="31"/>
                      <a:pt x="603" y="31"/>
                    </a:cubicBezTo>
                    <a:cubicBezTo>
                      <a:pt x="591" y="29"/>
                      <a:pt x="586" y="34"/>
                      <a:pt x="586" y="46"/>
                    </a:cubicBezTo>
                    <a:cubicBezTo>
                      <a:pt x="585" y="75"/>
                      <a:pt x="584" y="104"/>
                      <a:pt x="583" y="133"/>
                    </a:cubicBezTo>
                    <a:cubicBezTo>
                      <a:pt x="583" y="140"/>
                      <a:pt x="581" y="142"/>
                      <a:pt x="575" y="143"/>
                    </a:cubicBezTo>
                    <a:cubicBezTo>
                      <a:pt x="563" y="145"/>
                      <a:pt x="551" y="144"/>
                      <a:pt x="541" y="138"/>
                    </a:cubicBezTo>
                    <a:cubicBezTo>
                      <a:pt x="518" y="126"/>
                      <a:pt x="500" y="108"/>
                      <a:pt x="486" y="86"/>
                    </a:cubicBezTo>
                    <a:cubicBezTo>
                      <a:pt x="483" y="80"/>
                      <a:pt x="478" y="74"/>
                      <a:pt x="473" y="69"/>
                    </a:cubicBezTo>
                    <a:cubicBezTo>
                      <a:pt x="467" y="63"/>
                      <a:pt x="456" y="63"/>
                      <a:pt x="449" y="68"/>
                    </a:cubicBezTo>
                    <a:cubicBezTo>
                      <a:pt x="446" y="71"/>
                      <a:pt x="444" y="77"/>
                      <a:pt x="446" y="80"/>
                    </a:cubicBezTo>
                    <a:cubicBezTo>
                      <a:pt x="450" y="91"/>
                      <a:pt x="455" y="103"/>
                      <a:pt x="462" y="113"/>
                    </a:cubicBezTo>
                    <a:cubicBezTo>
                      <a:pt x="489" y="151"/>
                      <a:pt x="527" y="170"/>
                      <a:pt x="572" y="179"/>
                    </a:cubicBezTo>
                    <a:cubicBezTo>
                      <a:pt x="575" y="179"/>
                      <a:pt x="578" y="180"/>
                      <a:pt x="582" y="181"/>
                    </a:cubicBezTo>
                    <a:cubicBezTo>
                      <a:pt x="580" y="182"/>
                      <a:pt x="578" y="182"/>
                      <a:pt x="577" y="182"/>
                    </a:cubicBezTo>
                    <a:cubicBezTo>
                      <a:pt x="538" y="184"/>
                      <a:pt x="507" y="207"/>
                      <a:pt x="475" y="226"/>
                    </a:cubicBezTo>
                    <a:cubicBezTo>
                      <a:pt x="443" y="244"/>
                      <a:pt x="431" y="271"/>
                      <a:pt x="430" y="305"/>
                    </a:cubicBezTo>
                    <a:cubicBezTo>
                      <a:pt x="430" y="317"/>
                      <a:pt x="426" y="326"/>
                      <a:pt x="415" y="334"/>
                    </a:cubicBezTo>
                    <a:cubicBezTo>
                      <a:pt x="398" y="348"/>
                      <a:pt x="382" y="363"/>
                      <a:pt x="366" y="379"/>
                    </a:cubicBezTo>
                    <a:cubicBezTo>
                      <a:pt x="340" y="404"/>
                      <a:pt x="328" y="437"/>
                      <a:pt x="319" y="472"/>
                    </a:cubicBezTo>
                    <a:cubicBezTo>
                      <a:pt x="312" y="501"/>
                      <a:pt x="310" y="530"/>
                      <a:pt x="309" y="560"/>
                    </a:cubicBezTo>
                    <a:cubicBezTo>
                      <a:pt x="309" y="633"/>
                      <a:pt x="307" y="707"/>
                      <a:pt x="306" y="781"/>
                    </a:cubicBezTo>
                    <a:cubicBezTo>
                      <a:pt x="305" y="806"/>
                      <a:pt x="305" y="832"/>
                      <a:pt x="304" y="857"/>
                    </a:cubicBezTo>
                    <a:cubicBezTo>
                      <a:pt x="300" y="904"/>
                      <a:pt x="287" y="949"/>
                      <a:pt x="272" y="993"/>
                    </a:cubicBezTo>
                    <a:cubicBezTo>
                      <a:pt x="262" y="1021"/>
                      <a:pt x="251" y="1048"/>
                      <a:pt x="240" y="1076"/>
                    </a:cubicBezTo>
                    <a:cubicBezTo>
                      <a:pt x="239" y="1078"/>
                      <a:pt x="238" y="1080"/>
                      <a:pt x="237" y="1083"/>
                    </a:cubicBezTo>
                    <a:cubicBezTo>
                      <a:pt x="152" y="1016"/>
                      <a:pt x="90" y="933"/>
                      <a:pt x="51" y="834"/>
                    </a:cubicBezTo>
                    <a:cubicBezTo>
                      <a:pt x="11" y="734"/>
                      <a:pt x="0" y="631"/>
                      <a:pt x="17" y="525"/>
                    </a:cubicBezTo>
                    <a:cubicBezTo>
                      <a:pt x="60" y="257"/>
                      <a:pt x="278" y="57"/>
                      <a:pt x="537" y="30"/>
                    </a:cubicBezTo>
                    <a:cubicBezTo>
                      <a:pt x="825" y="0"/>
                      <a:pt x="1072" y="177"/>
                      <a:pt x="1158" y="420"/>
                    </a:cubicBezTo>
                    <a:cubicBezTo>
                      <a:pt x="1246" y="668"/>
                      <a:pt x="1158" y="927"/>
                      <a:pt x="976" y="10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47"/>
              <p:cNvSpPr/>
              <p:nvPr/>
            </p:nvSpPr>
            <p:spPr bwMode="auto">
              <a:xfrm>
                <a:off x="5500688" y="2435225"/>
                <a:ext cx="674688" cy="428625"/>
              </a:xfrm>
              <a:custGeom>
                <a:avLst/>
                <a:gdLst>
                  <a:gd name="T0" fmla="*/ 263 w 267"/>
                  <a:gd name="T1" fmla="*/ 164 h 169"/>
                  <a:gd name="T2" fmla="*/ 0 w 267"/>
                  <a:gd name="T3" fmla="*/ 169 h 169"/>
                  <a:gd name="T4" fmla="*/ 0 w 267"/>
                  <a:gd name="T5" fmla="*/ 134 h 169"/>
                  <a:gd name="T6" fmla="*/ 1 w 267"/>
                  <a:gd name="T7" fmla="*/ 41 h 169"/>
                  <a:gd name="T8" fmla="*/ 8 w 267"/>
                  <a:gd name="T9" fmla="*/ 31 h 169"/>
                  <a:gd name="T10" fmla="*/ 184 w 267"/>
                  <a:gd name="T11" fmla="*/ 11 h 169"/>
                  <a:gd name="T12" fmla="*/ 267 w 267"/>
                  <a:gd name="T13" fmla="*/ 28 h 169"/>
                  <a:gd name="T14" fmla="*/ 263 w 267"/>
                  <a:gd name="T15" fmla="*/ 16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69">
                    <a:moveTo>
                      <a:pt x="263" y="164"/>
                    </a:moveTo>
                    <a:cubicBezTo>
                      <a:pt x="175" y="144"/>
                      <a:pt x="88" y="136"/>
                      <a:pt x="0" y="169"/>
                    </a:cubicBezTo>
                    <a:cubicBezTo>
                      <a:pt x="0" y="156"/>
                      <a:pt x="0" y="145"/>
                      <a:pt x="0" y="134"/>
                    </a:cubicBezTo>
                    <a:cubicBezTo>
                      <a:pt x="1" y="103"/>
                      <a:pt x="1" y="72"/>
                      <a:pt x="1" y="41"/>
                    </a:cubicBezTo>
                    <a:cubicBezTo>
                      <a:pt x="1" y="35"/>
                      <a:pt x="3" y="33"/>
                      <a:pt x="8" y="31"/>
                    </a:cubicBezTo>
                    <a:cubicBezTo>
                      <a:pt x="65" y="8"/>
                      <a:pt x="124" y="0"/>
                      <a:pt x="184" y="11"/>
                    </a:cubicBezTo>
                    <a:cubicBezTo>
                      <a:pt x="212" y="16"/>
                      <a:pt x="239" y="22"/>
                      <a:pt x="267" y="28"/>
                    </a:cubicBezTo>
                    <a:cubicBezTo>
                      <a:pt x="265" y="74"/>
                      <a:pt x="264" y="119"/>
                      <a:pt x="263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48"/>
              <p:cNvSpPr/>
              <p:nvPr/>
            </p:nvSpPr>
            <p:spPr bwMode="auto">
              <a:xfrm>
                <a:off x="5540375" y="2898775"/>
                <a:ext cx="604838" cy="293688"/>
              </a:xfrm>
              <a:custGeom>
                <a:avLst/>
                <a:gdLst>
                  <a:gd name="T0" fmla="*/ 0 w 239"/>
                  <a:gd name="T1" fmla="*/ 35 h 116"/>
                  <a:gd name="T2" fmla="*/ 129 w 239"/>
                  <a:gd name="T3" fmla="*/ 5 h 116"/>
                  <a:gd name="T4" fmla="*/ 221 w 239"/>
                  <a:gd name="T5" fmla="*/ 17 h 116"/>
                  <a:gd name="T6" fmla="*/ 239 w 239"/>
                  <a:gd name="T7" fmla="*/ 22 h 116"/>
                  <a:gd name="T8" fmla="*/ 232 w 239"/>
                  <a:gd name="T9" fmla="*/ 35 h 116"/>
                  <a:gd name="T10" fmla="*/ 144 w 239"/>
                  <a:gd name="T11" fmla="*/ 107 h 116"/>
                  <a:gd name="T12" fmla="*/ 93 w 239"/>
                  <a:gd name="T13" fmla="*/ 107 h 116"/>
                  <a:gd name="T14" fmla="*/ 60 w 239"/>
                  <a:gd name="T15" fmla="*/ 87 h 116"/>
                  <a:gd name="T16" fmla="*/ 0 w 239"/>
                  <a:gd name="T17" fmla="*/ 3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116">
                    <a:moveTo>
                      <a:pt x="0" y="35"/>
                    </a:moveTo>
                    <a:cubicBezTo>
                      <a:pt x="42" y="11"/>
                      <a:pt x="83" y="0"/>
                      <a:pt x="129" y="5"/>
                    </a:cubicBezTo>
                    <a:cubicBezTo>
                      <a:pt x="159" y="9"/>
                      <a:pt x="190" y="13"/>
                      <a:pt x="221" y="17"/>
                    </a:cubicBezTo>
                    <a:cubicBezTo>
                      <a:pt x="227" y="18"/>
                      <a:pt x="232" y="20"/>
                      <a:pt x="239" y="22"/>
                    </a:cubicBezTo>
                    <a:cubicBezTo>
                      <a:pt x="236" y="27"/>
                      <a:pt x="234" y="32"/>
                      <a:pt x="232" y="35"/>
                    </a:cubicBezTo>
                    <a:cubicBezTo>
                      <a:pt x="207" y="65"/>
                      <a:pt x="178" y="89"/>
                      <a:pt x="144" y="107"/>
                    </a:cubicBezTo>
                    <a:cubicBezTo>
                      <a:pt x="127" y="116"/>
                      <a:pt x="109" y="115"/>
                      <a:pt x="93" y="107"/>
                    </a:cubicBezTo>
                    <a:cubicBezTo>
                      <a:pt x="81" y="101"/>
                      <a:pt x="70" y="95"/>
                      <a:pt x="60" y="87"/>
                    </a:cubicBezTo>
                    <a:cubicBezTo>
                      <a:pt x="40" y="71"/>
                      <a:pt x="21" y="5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49"/>
              <p:cNvSpPr/>
              <p:nvPr/>
            </p:nvSpPr>
            <p:spPr bwMode="auto">
              <a:xfrm>
                <a:off x="5513388" y="2133600"/>
                <a:ext cx="661988" cy="263525"/>
              </a:xfrm>
              <a:custGeom>
                <a:avLst/>
                <a:gdLst>
                  <a:gd name="T0" fmla="*/ 0 w 262"/>
                  <a:gd name="T1" fmla="*/ 103 h 104"/>
                  <a:gd name="T2" fmla="*/ 24 w 262"/>
                  <a:gd name="T3" fmla="*/ 55 h 104"/>
                  <a:gd name="T4" fmla="*/ 31 w 262"/>
                  <a:gd name="T5" fmla="*/ 50 h 104"/>
                  <a:gd name="T6" fmla="*/ 118 w 262"/>
                  <a:gd name="T7" fmla="*/ 3 h 104"/>
                  <a:gd name="T8" fmla="*/ 131 w 262"/>
                  <a:gd name="T9" fmla="*/ 3 h 104"/>
                  <a:gd name="T10" fmla="*/ 213 w 262"/>
                  <a:gd name="T11" fmla="*/ 39 h 104"/>
                  <a:gd name="T12" fmla="*/ 242 w 262"/>
                  <a:gd name="T13" fmla="*/ 56 h 104"/>
                  <a:gd name="T14" fmla="*/ 260 w 262"/>
                  <a:gd name="T15" fmla="*/ 96 h 104"/>
                  <a:gd name="T16" fmla="*/ 251 w 262"/>
                  <a:gd name="T17" fmla="*/ 102 h 104"/>
                  <a:gd name="T18" fmla="*/ 151 w 262"/>
                  <a:gd name="T19" fmla="*/ 76 h 104"/>
                  <a:gd name="T20" fmla="*/ 40 w 262"/>
                  <a:gd name="T21" fmla="*/ 88 h 104"/>
                  <a:gd name="T22" fmla="*/ 0 w 262"/>
                  <a:gd name="T23" fmla="*/ 10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04">
                    <a:moveTo>
                      <a:pt x="0" y="103"/>
                    </a:moveTo>
                    <a:cubicBezTo>
                      <a:pt x="3" y="84"/>
                      <a:pt x="11" y="68"/>
                      <a:pt x="24" y="55"/>
                    </a:cubicBezTo>
                    <a:cubicBezTo>
                      <a:pt x="26" y="53"/>
                      <a:pt x="29" y="51"/>
                      <a:pt x="31" y="50"/>
                    </a:cubicBezTo>
                    <a:cubicBezTo>
                      <a:pt x="63" y="40"/>
                      <a:pt x="90" y="21"/>
                      <a:pt x="118" y="3"/>
                    </a:cubicBezTo>
                    <a:cubicBezTo>
                      <a:pt x="122" y="1"/>
                      <a:pt x="126" y="0"/>
                      <a:pt x="131" y="3"/>
                    </a:cubicBezTo>
                    <a:cubicBezTo>
                      <a:pt x="158" y="15"/>
                      <a:pt x="186" y="27"/>
                      <a:pt x="213" y="39"/>
                    </a:cubicBezTo>
                    <a:cubicBezTo>
                      <a:pt x="223" y="44"/>
                      <a:pt x="233" y="50"/>
                      <a:pt x="242" y="56"/>
                    </a:cubicBezTo>
                    <a:cubicBezTo>
                      <a:pt x="255" y="66"/>
                      <a:pt x="262" y="79"/>
                      <a:pt x="260" y="96"/>
                    </a:cubicBezTo>
                    <a:cubicBezTo>
                      <a:pt x="260" y="102"/>
                      <a:pt x="258" y="104"/>
                      <a:pt x="251" y="102"/>
                    </a:cubicBezTo>
                    <a:cubicBezTo>
                      <a:pt x="218" y="93"/>
                      <a:pt x="185" y="84"/>
                      <a:pt x="151" y="76"/>
                    </a:cubicBezTo>
                    <a:cubicBezTo>
                      <a:pt x="113" y="68"/>
                      <a:pt x="76" y="74"/>
                      <a:pt x="40" y="88"/>
                    </a:cubicBezTo>
                    <a:cubicBezTo>
                      <a:pt x="27" y="93"/>
                      <a:pt x="14" y="98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50"/>
              <p:cNvSpPr/>
              <p:nvPr/>
            </p:nvSpPr>
            <p:spPr bwMode="auto">
              <a:xfrm>
                <a:off x="5165725" y="2574925"/>
                <a:ext cx="223838" cy="455613"/>
              </a:xfrm>
              <a:custGeom>
                <a:avLst/>
                <a:gdLst>
                  <a:gd name="T0" fmla="*/ 15 w 88"/>
                  <a:gd name="T1" fmla="*/ 180 h 180"/>
                  <a:gd name="T2" fmla="*/ 83 w 88"/>
                  <a:gd name="T3" fmla="*/ 0 h 180"/>
                  <a:gd name="T4" fmla="*/ 84 w 88"/>
                  <a:gd name="T5" fmla="*/ 7 h 180"/>
                  <a:gd name="T6" fmla="*/ 87 w 88"/>
                  <a:gd name="T7" fmla="*/ 120 h 180"/>
                  <a:gd name="T8" fmla="*/ 80 w 88"/>
                  <a:gd name="T9" fmla="*/ 131 h 180"/>
                  <a:gd name="T10" fmla="*/ 63 w 88"/>
                  <a:gd name="T11" fmla="*/ 139 h 180"/>
                  <a:gd name="T12" fmla="*/ 15 w 88"/>
                  <a:gd name="T1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80">
                    <a:moveTo>
                      <a:pt x="15" y="180"/>
                    </a:moveTo>
                    <a:cubicBezTo>
                      <a:pt x="0" y="106"/>
                      <a:pt x="31" y="34"/>
                      <a:pt x="83" y="0"/>
                    </a:cubicBezTo>
                    <a:cubicBezTo>
                      <a:pt x="84" y="2"/>
                      <a:pt x="84" y="4"/>
                      <a:pt x="84" y="7"/>
                    </a:cubicBezTo>
                    <a:cubicBezTo>
                      <a:pt x="85" y="44"/>
                      <a:pt x="86" y="82"/>
                      <a:pt x="87" y="120"/>
                    </a:cubicBezTo>
                    <a:cubicBezTo>
                      <a:pt x="88" y="126"/>
                      <a:pt x="85" y="129"/>
                      <a:pt x="80" y="131"/>
                    </a:cubicBezTo>
                    <a:cubicBezTo>
                      <a:pt x="74" y="133"/>
                      <a:pt x="68" y="136"/>
                      <a:pt x="63" y="139"/>
                    </a:cubicBezTo>
                    <a:cubicBezTo>
                      <a:pt x="43" y="148"/>
                      <a:pt x="26" y="160"/>
                      <a:pt x="15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51"/>
              <p:cNvSpPr/>
              <p:nvPr/>
            </p:nvSpPr>
            <p:spPr bwMode="auto">
              <a:xfrm>
                <a:off x="6294438" y="2574925"/>
                <a:ext cx="209550" cy="439738"/>
              </a:xfrm>
              <a:custGeom>
                <a:avLst/>
                <a:gdLst>
                  <a:gd name="T0" fmla="*/ 76 w 83"/>
                  <a:gd name="T1" fmla="*/ 174 h 174"/>
                  <a:gd name="T2" fmla="*/ 4 w 83"/>
                  <a:gd name="T3" fmla="*/ 131 h 174"/>
                  <a:gd name="T4" fmla="*/ 0 w 83"/>
                  <a:gd name="T5" fmla="*/ 123 h 174"/>
                  <a:gd name="T6" fmla="*/ 4 w 83"/>
                  <a:gd name="T7" fmla="*/ 27 h 174"/>
                  <a:gd name="T8" fmla="*/ 6 w 83"/>
                  <a:gd name="T9" fmla="*/ 0 h 174"/>
                  <a:gd name="T10" fmla="*/ 76 w 83"/>
                  <a:gd name="T1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74">
                    <a:moveTo>
                      <a:pt x="76" y="174"/>
                    </a:moveTo>
                    <a:cubicBezTo>
                      <a:pt x="52" y="159"/>
                      <a:pt x="28" y="146"/>
                      <a:pt x="4" y="131"/>
                    </a:cubicBezTo>
                    <a:cubicBezTo>
                      <a:pt x="2" y="130"/>
                      <a:pt x="0" y="126"/>
                      <a:pt x="0" y="123"/>
                    </a:cubicBezTo>
                    <a:cubicBezTo>
                      <a:pt x="1" y="91"/>
                      <a:pt x="3" y="59"/>
                      <a:pt x="4" y="27"/>
                    </a:cubicBezTo>
                    <a:cubicBezTo>
                      <a:pt x="5" y="18"/>
                      <a:pt x="5" y="9"/>
                      <a:pt x="6" y="0"/>
                    </a:cubicBezTo>
                    <a:cubicBezTo>
                      <a:pt x="45" y="13"/>
                      <a:pt x="83" y="109"/>
                      <a:pt x="76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52"/>
              <p:cNvSpPr/>
              <p:nvPr/>
            </p:nvSpPr>
            <p:spPr bwMode="auto">
              <a:xfrm>
                <a:off x="5902325" y="3968750"/>
                <a:ext cx="82550" cy="236538"/>
              </a:xfrm>
              <a:custGeom>
                <a:avLst/>
                <a:gdLst>
                  <a:gd name="T0" fmla="*/ 0 w 33"/>
                  <a:gd name="T1" fmla="*/ 93 h 93"/>
                  <a:gd name="T2" fmla="*/ 0 w 33"/>
                  <a:gd name="T3" fmla="*/ 18 h 93"/>
                  <a:gd name="T4" fmla="*/ 4 w 33"/>
                  <a:gd name="T5" fmla="*/ 11 h 93"/>
                  <a:gd name="T6" fmla="*/ 25 w 33"/>
                  <a:gd name="T7" fmla="*/ 0 h 93"/>
                  <a:gd name="T8" fmla="*/ 0 w 33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93">
                    <a:moveTo>
                      <a:pt x="0" y="93"/>
                    </a:moveTo>
                    <a:cubicBezTo>
                      <a:pt x="0" y="67"/>
                      <a:pt x="0" y="42"/>
                      <a:pt x="0" y="18"/>
                    </a:cubicBezTo>
                    <a:cubicBezTo>
                      <a:pt x="0" y="16"/>
                      <a:pt x="2" y="13"/>
                      <a:pt x="4" y="11"/>
                    </a:cubicBezTo>
                    <a:cubicBezTo>
                      <a:pt x="11" y="8"/>
                      <a:pt x="17" y="4"/>
                      <a:pt x="25" y="0"/>
                    </a:cubicBezTo>
                    <a:cubicBezTo>
                      <a:pt x="23" y="33"/>
                      <a:pt x="33" y="67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53"/>
              <p:cNvSpPr/>
              <p:nvPr/>
            </p:nvSpPr>
            <p:spPr bwMode="auto">
              <a:xfrm>
                <a:off x="5765800" y="3756025"/>
                <a:ext cx="58738" cy="157163"/>
              </a:xfrm>
              <a:custGeom>
                <a:avLst/>
                <a:gdLst>
                  <a:gd name="T0" fmla="*/ 23 w 23"/>
                  <a:gd name="T1" fmla="*/ 62 h 62"/>
                  <a:gd name="T2" fmla="*/ 3 w 23"/>
                  <a:gd name="T3" fmla="*/ 41 h 62"/>
                  <a:gd name="T4" fmla="*/ 0 w 23"/>
                  <a:gd name="T5" fmla="*/ 14 h 62"/>
                  <a:gd name="T6" fmla="*/ 13 w 23"/>
                  <a:gd name="T7" fmla="*/ 0 h 62"/>
                  <a:gd name="T8" fmla="*/ 23 w 23"/>
                  <a:gd name="T9" fmla="*/ 1 h 62"/>
                  <a:gd name="T10" fmla="*/ 23 w 23"/>
                  <a:gd name="T1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62">
                    <a:moveTo>
                      <a:pt x="23" y="62"/>
                    </a:moveTo>
                    <a:cubicBezTo>
                      <a:pt x="12" y="61"/>
                      <a:pt x="4" y="53"/>
                      <a:pt x="3" y="41"/>
                    </a:cubicBezTo>
                    <a:cubicBezTo>
                      <a:pt x="1" y="32"/>
                      <a:pt x="1" y="23"/>
                      <a:pt x="0" y="14"/>
                    </a:cubicBezTo>
                    <a:cubicBezTo>
                      <a:pt x="0" y="3"/>
                      <a:pt x="2" y="1"/>
                      <a:pt x="13" y="0"/>
                    </a:cubicBezTo>
                    <a:cubicBezTo>
                      <a:pt x="16" y="0"/>
                      <a:pt x="19" y="1"/>
                      <a:pt x="23" y="1"/>
                    </a:cubicBezTo>
                    <a:cubicBezTo>
                      <a:pt x="23" y="22"/>
                      <a:pt x="23" y="42"/>
                      <a:pt x="2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54"/>
              <p:cNvSpPr/>
              <p:nvPr/>
            </p:nvSpPr>
            <p:spPr bwMode="auto">
              <a:xfrm>
                <a:off x="5867400" y="3529013"/>
                <a:ext cx="107950" cy="68263"/>
              </a:xfrm>
              <a:custGeom>
                <a:avLst/>
                <a:gdLst>
                  <a:gd name="T0" fmla="*/ 19 w 43"/>
                  <a:gd name="T1" fmla="*/ 26 h 27"/>
                  <a:gd name="T2" fmla="*/ 16 w 43"/>
                  <a:gd name="T3" fmla="*/ 26 h 27"/>
                  <a:gd name="T4" fmla="*/ 0 w 43"/>
                  <a:gd name="T5" fmla="*/ 22 h 27"/>
                  <a:gd name="T6" fmla="*/ 7 w 43"/>
                  <a:gd name="T7" fmla="*/ 4 h 27"/>
                  <a:gd name="T8" fmla="*/ 9 w 43"/>
                  <a:gd name="T9" fmla="*/ 2 h 27"/>
                  <a:gd name="T10" fmla="*/ 39 w 43"/>
                  <a:gd name="T11" fmla="*/ 14 h 27"/>
                  <a:gd name="T12" fmla="*/ 33 w 43"/>
                  <a:gd name="T13" fmla="*/ 26 h 27"/>
                  <a:gd name="T14" fmla="*/ 19 w 43"/>
                  <a:gd name="T15" fmla="*/ 27 h 27"/>
                  <a:gd name="T16" fmla="*/ 19 w 43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27">
                    <a:moveTo>
                      <a:pt x="19" y="26"/>
                    </a:moveTo>
                    <a:cubicBezTo>
                      <a:pt x="18" y="26"/>
                      <a:pt x="17" y="27"/>
                      <a:pt x="16" y="26"/>
                    </a:cubicBezTo>
                    <a:cubicBezTo>
                      <a:pt x="10" y="25"/>
                      <a:pt x="5" y="23"/>
                      <a:pt x="0" y="22"/>
                    </a:cubicBezTo>
                    <a:cubicBezTo>
                      <a:pt x="3" y="16"/>
                      <a:pt x="5" y="10"/>
                      <a:pt x="7" y="4"/>
                    </a:cubicBezTo>
                    <a:cubicBezTo>
                      <a:pt x="8" y="3"/>
                      <a:pt x="9" y="2"/>
                      <a:pt x="9" y="2"/>
                    </a:cubicBezTo>
                    <a:cubicBezTo>
                      <a:pt x="15" y="0"/>
                      <a:pt x="37" y="8"/>
                      <a:pt x="39" y="14"/>
                    </a:cubicBezTo>
                    <a:cubicBezTo>
                      <a:pt x="43" y="21"/>
                      <a:pt x="41" y="24"/>
                      <a:pt x="33" y="26"/>
                    </a:cubicBezTo>
                    <a:cubicBezTo>
                      <a:pt x="29" y="26"/>
                      <a:pt x="24" y="26"/>
                      <a:pt x="19" y="27"/>
                    </a:cubicBezTo>
                    <a:cubicBezTo>
                      <a:pt x="19" y="27"/>
                      <a:pt x="19" y="26"/>
                      <a:pt x="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55"/>
              <p:cNvSpPr>
                <a:spLocks noEditPoints="1"/>
              </p:cNvSpPr>
              <p:nvPr/>
            </p:nvSpPr>
            <p:spPr bwMode="auto">
              <a:xfrm>
                <a:off x="5922963" y="4691063"/>
                <a:ext cx="87313" cy="150813"/>
              </a:xfrm>
              <a:custGeom>
                <a:avLst/>
                <a:gdLst>
                  <a:gd name="T0" fmla="*/ 35 w 35"/>
                  <a:gd name="T1" fmla="*/ 32 h 60"/>
                  <a:gd name="T2" fmla="*/ 32 w 35"/>
                  <a:gd name="T3" fmla="*/ 48 h 60"/>
                  <a:gd name="T4" fmla="*/ 18 w 35"/>
                  <a:gd name="T5" fmla="*/ 58 h 60"/>
                  <a:gd name="T6" fmla="*/ 4 w 35"/>
                  <a:gd name="T7" fmla="*/ 49 h 60"/>
                  <a:gd name="T8" fmla="*/ 1 w 35"/>
                  <a:gd name="T9" fmla="*/ 12 h 60"/>
                  <a:gd name="T10" fmla="*/ 16 w 35"/>
                  <a:gd name="T11" fmla="*/ 1 h 60"/>
                  <a:gd name="T12" fmla="*/ 31 w 35"/>
                  <a:gd name="T13" fmla="*/ 11 h 60"/>
                  <a:gd name="T14" fmla="*/ 35 w 35"/>
                  <a:gd name="T15" fmla="*/ 32 h 60"/>
                  <a:gd name="T16" fmla="*/ 29 w 35"/>
                  <a:gd name="T17" fmla="*/ 34 h 60"/>
                  <a:gd name="T18" fmla="*/ 24 w 35"/>
                  <a:gd name="T19" fmla="*/ 11 h 60"/>
                  <a:gd name="T20" fmla="*/ 14 w 35"/>
                  <a:gd name="T21" fmla="*/ 3 h 60"/>
                  <a:gd name="T22" fmla="*/ 5 w 35"/>
                  <a:gd name="T23" fmla="*/ 14 h 60"/>
                  <a:gd name="T24" fmla="*/ 7 w 35"/>
                  <a:gd name="T25" fmla="*/ 39 h 60"/>
                  <a:gd name="T26" fmla="*/ 19 w 35"/>
                  <a:gd name="T27" fmla="*/ 56 h 60"/>
                  <a:gd name="T28" fmla="*/ 29 w 35"/>
                  <a:gd name="T29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60">
                    <a:moveTo>
                      <a:pt x="35" y="32"/>
                    </a:moveTo>
                    <a:cubicBezTo>
                      <a:pt x="34" y="38"/>
                      <a:pt x="34" y="44"/>
                      <a:pt x="32" y="48"/>
                    </a:cubicBezTo>
                    <a:cubicBezTo>
                      <a:pt x="29" y="52"/>
                      <a:pt x="23" y="56"/>
                      <a:pt x="18" y="58"/>
                    </a:cubicBezTo>
                    <a:cubicBezTo>
                      <a:pt x="12" y="60"/>
                      <a:pt x="5" y="56"/>
                      <a:pt x="4" y="49"/>
                    </a:cubicBezTo>
                    <a:cubicBezTo>
                      <a:pt x="1" y="37"/>
                      <a:pt x="0" y="24"/>
                      <a:pt x="1" y="12"/>
                    </a:cubicBezTo>
                    <a:cubicBezTo>
                      <a:pt x="2" y="5"/>
                      <a:pt x="8" y="1"/>
                      <a:pt x="16" y="1"/>
                    </a:cubicBezTo>
                    <a:cubicBezTo>
                      <a:pt x="24" y="0"/>
                      <a:pt x="29" y="4"/>
                      <a:pt x="31" y="11"/>
                    </a:cubicBezTo>
                    <a:cubicBezTo>
                      <a:pt x="33" y="18"/>
                      <a:pt x="34" y="25"/>
                      <a:pt x="35" y="32"/>
                    </a:cubicBezTo>
                    <a:close/>
                    <a:moveTo>
                      <a:pt x="29" y="34"/>
                    </a:moveTo>
                    <a:cubicBezTo>
                      <a:pt x="28" y="28"/>
                      <a:pt x="27" y="19"/>
                      <a:pt x="24" y="11"/>
                    </a:cubicBezTo>
                    <a:cubicBezTo>
                      <a:pt x="23" y="7"/>
                      <a:pt x="17" y="3"/>
                      <a:pt x="14" y="3"/>
                    </a:cubicBezTo>
                    <a:cubicBezTo>
                      <a:pt x="10" y="4"/>
                      <a:pt x="6" y="10"/>
                      <a:pt x="5" y="14"/>
                    </a:cubicBezTo>
                    <a:cubicBezTo>
                      <a:pt x="4" y="22"/>
                      <a:pt x="5" y="31"/>
                      <a:pt x="7" y="39"/>
                    </a:cubicBezTo>
                    <a:cubicBezTo>
                      <a:pt x="8" y="51"/>
                      <a:pt x="13" y="57"/>
                      <a:pt x="19" y="56"/>
                    </a:cubicBezTo>
                    <a:cubicBezTo>
                      <a:pt x="30" y="54"/>
                      <a:pt x="28" y="45"/>
                      <a:pt x="2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56"/>
              <p:cNvSpPr>
                <a:spLocks noEditPoints="1"/>
              </p:cNvSpPr>
              <p:nvPr/>
            </p:nvSpPr>
            <p:spPr bwMode="auto">
              <a:xfrm>
                <a:off x="5659438" y="4687888"/>
                <a:ext cx="107950" cy="144463"/>
              </a:xfrm>
              <a:custGeom>
                <a:avLst/>
                <a:gdLst>
                  <a:gd name="T0" fmla="*/ 6 w 43"/>
                  <a:gd name="T1" fmla="*/ 57 h 57"/>
                  <a:gd name="T2" fmla="*/ 28 w 43"/>
                  <a:gd name="T3" fmla="*/ 32 h 57"/>
                  <a:gd name="T4" fmla="*/ 10 w 43"/>
                  <a:gd name="T5" fmla="*/ 34 h 57"/>
                  <a:gd name="T6" fmla="*/ 1 w 43"/>
                  <a:gd name="T7" fmla="*/ 15 h 57"/>
                  <a:gd name="T8" fmla="*/ 17 w 43"/>
                  <a:gd name="T9" fmla="*/ 0 h 57"/>
                  <a:gd name="T10" fmla="*/ 35 w 43"/>
                  <a:gd name="T11" fmla="*/ 11 h 57"/>
                  <a:gd name="T12" fmla="*/ 6 w 43"/>
                  <a:gd name="T13" fmla="*/ 57 h 57"/>
                  <a:gd name="T14" fmla="*/ 30 w 43"/>
                  <a:gd name="T15" fmla="*/ 18 h 57"/>
                  <a:gd name="T16" fmla="*/ 18 w 43"/>
                  <a:gd name="T17" fmla="*/ 3 h 57"/>
                  <a:gd name="T18" fmla="*/ 7 w 43"/>
                  <a:gd name="T19" fmla="*/ 17 h 57"/>
                  <a:gd name="T20" fmla="*/ 19 w 43"/>
                  <a:gd name="T21" fmla="*/ 32 h 57"/>
                  <a:gd name="T22" fmla="*/ 30 w 43"/>
                  <a:gd name="T23" fmla="*/ 1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57">
                    <a:moveTo>
                      <a:pt x="6" y="57"/>
                    </a:moveTo>
                    <a:cubicBezTo>
                      <a:pt x="18" y="52"/>
                      <a:pt x="27" y="45"/>
                      <a:pt x="28" y="32"/>
                    </a:cubicBezTo>
                    <a:cubicBezTo>
                      <a:pt x="22" y="33"/>
                      <a:pt x="15" y="35"/>
                      <a:pt x="10" y="34"/>
                    </a:cubicBezTo>
                    <a:cubicBezTo>
                      <a:pt x="0" y="31"/>
                      <a:pt x="0" y="23"/>
                      <a:pt x="1" y="15"/>
                    </a:cubicBezTo>
                    <a:cubicBezTo>
                      <a:pt x="2" y="7"/>
                      <a:pt x="9" y="1"/>
                      <a:pt x="17" y="0"/>
                    </a:cubicBezTo>
                    <a:cubicBezTo>
                      <a:pt x="26" y="0"/>
                      <a:pt x="32" y="3"/>
                      <a:pt x="35" y="11"/>
                    </a:cubicBezTo>
                    <a:cubicBezTo>
                      <a:pt x="43" y="31"/>
                      <a:pt x="28" y="55"/>
                      <a:pt x="6" y="57"/>
                    </a:cubicBezTo>
                    <a:close/>
                    <a:moveTo>
                      <a:pt x="30" y="18"/>
                    </a:moveTo>
                    <a:cubicBezTo>
                      <a:pt x="30" y="9"/>
                      <a:pt x="25" y="3"/>
                      <a:pt x="18" y="3"/>
                    </a:cubicBezTo>
                    <a:cubicBezTo>
                      <a:pt x="12" y="2"/>
                      <a:pt x="7" y="8"/>
                      <a:pt x="7" y="17"/>
                    </a:cubicBezTo>
                    <a:cubicBezTo>
                      <a:pt x="7" y="25"/>
                      <a:pt x="12" y="32"/>
                      <a:pt x="19" y="32"/>
                    </a:cubicBezTo>
                    <a:cubicBezTo>
                      <a:pt x="25" y="32"/>
                      <a:pt x="30" y="26"/>
                      <a:pt x="3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57"/>
              <p:cNvSpPr/>
              <p:nvPr/>
            </p:nvSpPr>
            <p:spPr bwMode="auto">
              <a:xfrm>
                <a:off x="6127750" y="4652963"/>
                <a:ext cx="107950" cy="150813"/>
              </a:xfrm>
              <a:custGeom>
                <a:avLst/>
                <a:gdLst>
                  <a:gd name="T0" fmla="*/ 31 w 43"/>
                  <a:gd name="T1" fmla="*/ 57 h 60"/>
                  <a:gd name="T2" fmla="*/ 13 w 43"/>
                  <a:gd name="T3" fmla="*/ 53 h 60"/>
                  <a:gd name="T4" fmla="*/ 26 w 43"/>
                  <a:gd name="T5" fmla="*/ 0 h 60"/>
                  <a:gd name="T6" fmla="*/ 14 w 43"/>
                  <a:gd name="T7" fmla="*/ 32 h 60"/>
                  <a:gd name="T8" fmla="*/ 35 w 43"/>
                  <a:gd name="T9" fmla="*/ 26 h 60"/>
                  <a:gd name="T10" fmla="*/ 42 w 43"/>
                  <a:gd name="T11" fmla="*/ 42 h 60"/>
                  <a:gd name="T12" fmla="*/ 31 w 43"/>
                  <a:gd name="T13" fmla="*/ 58 h 60"/>
                  <a:gd name="T14" fmla="*/ 33 w 43"/>
                  <a:gd name="T15" fmla="*/ 33 h 60"/>
                  <a:gd name="T16" fmla="*/ 22 w 43"/>
                  <a:gd name="T17" fmla="*/ 30 h 60"/>
                  <a:gd name="T18" fmla="*/ 15 w 43"/>
                  <a:gd name="T19" fmla="*/ 41 h 60"/>
                  <a:gd name="T20" fmla="*/ 31 w 43"/>
                  <a:gd name="T21" fmla="*/ 5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60">
                    <a:moveTo>
                      <a:pt x="31" y="57"/>
                    </a:moveTo>
                    <a:cubicBezTo>
                      <a:pt x="24" y="60"/>
                      <a:pt x="18" y="59"/>
                      <a:pt x="13" y="53"/>
                    </a:cubicBezTo>
                    <a:cubicBezTo>
                      <a:pt x="0" y="37"/>
                      <a:pt x="6" y="8"/>
                      <a:pt x="26" y="0"/>
                    </a:cubicBezTo>
                    <a:cubicBezTo>
                      <a:pt x="13" y="14"/>
                      <a:pt x="11" y="20"/>
                      <a:pt x="14" y="32"/>
                    </a:cubicBezTo>
                    <a:cubicBezTo>
                      <a:pt x="20" y="26"/>
                      <a:pt x="27" y="19"/>
                      <a:pt x="35" y="26"/>
                    </a:cubicBezTo>
                    <a:cubicBezTo>
                      <a:pt x="39" y="29"/>
                      <a:pt x="42" y="36"/>
                      <a:pt x="42" y="42"/>
                    </a:cubicBezTo>
                    <a:cubicBezTo>
                      <a:pt x="43" y="49"/>
                      <a:pt x="39" y="55"/>
                      <a:pt x="31" y="58"/>
                    </a:cubicBezTo>
                    <a:cubicBezTo>
                      <a:pt x="39" y="49"/>
                      <a:pt x="40" y="39"/>
                      <a:pt x="33" y="33"/>
                    </a:cubicBezTo>
                    <a:cubicBezTo>
                      <a:pt x="30" y="30"/>
                      <a:pt x="24" y="29"/>
                      <a:pt x="22" y="30"/>
                    </a:cubicBezTo>
                    <a:cubicBezTo>
                      <a:pt x="18" y="32"/>
                      <a:pt x="15" y="37"/>
                      <a:pt x="15" y="41"/>
                    </a:cubicBezTo>
                    <a:cubicBezTo>
                      <a:pt x="15" y="50"/>
                      <a:pt x="21" y="55"/>
                      <a:pt x="3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58"/>
              <p:cNvSpPr/>
              <p:nvPr/>
            </p:nvSpPr>
            <p:spPr bwMode="auto">
              <a:xfrm>
                <a:off x="5429250" y="4665663"/>
                <a:ext cx="76200" cy="141288"/>
              </a:xfrm>
              <a:custGeom>
                <a:avLst/>
                <a:gdLst>
                  <a:gd name="T0" fmla="*/ 25 w 30"/>
                  <a:gd name="T1" fmla="*/ 56 h 56"/>
                  <a:gd name="T2" fmla="*/ 0 w 30"/>
                  <a:gd name="T3" fmla="*/ 50 h 56"/>
                  <a:gd name="T4" fmla="*/ 13 w 30"/>
                  <a:gd name="T5" fmla="*/ 40 h 56"/>
                  <a:gd name="T6" fmla="*/ 22 w 30"/>
                  <a:gd name="T7" fmla="*/ 4 h 56"/>
                  <a:gd name="T8" fmla="*/ 7 w 30"/>
                  <a:gd name="T9" fmla="*/ 5 h 56"/>
                  <a:gd name="T10" fmla="*/ 7 w 30"/>
                  <a:gd name="T11" fmla="*/ 3 h 56"/>
                  <a:gd name="T12" fmla="*/ 30 w 30"/>
                  <a:gd name="T13" fmla="*/ 0 h 56"/>
                  <a:gd name="T14" fmla="*/ 19 w 30"/>
                  <a:gd name="T15" fmla="*/ 40 h 56"/>
                  <a:gd name="T16" fmla="*/ 25 w 30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6">
                    <a:moveTo>
                      <a:pt x="25" y="56"/>
                    </a:moveTo>
                    <a:cubicBezTo>
                      <a:pt x="17" y="54"/>
                      <a:pt x="8" y="52"/>
                      <a:pt x="0" y="50"/>
                    </a:cubicBezTo>
                    <a:cubicBezTo>
                      <a:pt x="10" y="50"/>
                      <a:pt x="10" y="50"/>
                      <a:pt x="13" y="40"/>
                    </a:cubicBezTo>
                    <a:cubicBezTo>
                      <a:pt x="16" y="28"/>
                      <a:pt x="19" y="17"/>
                      <a:pt x="22" y="4"/>
                    </a:cubicBezTo>
                    <a:cubicBezTo>
                      <a:pt x="16" y="4"/>
                      <a:pt x="11" y="5"/>
                      <a:pt x="7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14" y="2"/>
                      <a:pt x="21" y="1"/>
                      <a:pt x="30" y="0"/>
                    </a:cubicBezTo>
                    <a:cubicBezTo>
                      <a:pt x="26" y="14"/>
                      <a:pt x="23" y="27"/>
                      <a:pt x="19" y="40"/>
                    </a:cubicBezTo>
                    <a:cubicBezTo>
                      <a:pt x="17" y="46"/>
                      <a:pt x="15" y="53"/>
                      <a:pt x="25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3" name="文本占位符 65"/>
          <p:cNvSpPr>
            <a:spLocks noGrp="1"/>
          </p:cNvSpPr>
          <p:nvPr>
            <p:ph type="body" idx="14" hasCustomPrompt="1"/>
          </p:nvPr>
        </p:nvSpPr>
        <p:spPr>
          <a:xfrm>
            <a:off x="1097899" y="253874"/>
            <a:ext cx="2649600" cy="6059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none" lIns="72000" tIns="0" rIns="252000" bIns="0" anchor="ctr" anchorCtr="0">
            <a:sp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spc="0">
                <a:solidFill>
                  <a:srgbClr val="FFFFFF"/>
                </a:solidFill>
                <a:latin typeface="+mj-ea"/>
                <a:ea typeface="+mj-ea"/>
                <a:sym typeface="思源宋体 CN Heavy" panose="02020900000000000000" pitchFamily="18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标题文字输入</a:t>
            </a:r>
            <a:endParaRPr lang="zh-CN" altLang="en-US" dirty="0"/>
          </a:p>
        </p:txBody>
      </p:sp>
      <p:sp>
        <p:nvSpPr>
          <p:cNvPr id="54" name="文本框 53"/>
          <p:cNvSpPr txBox="1"/>
          <p:nvPr userDrawn="1"/>
        </p:nvSpPr>
        <p:spPr>
          <a:xfrm>
            <a:off x="645615" y="6156880"/>
            <a:ext cx="2821002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1600" spc="300" dirty="0">
                <a:solidFill>
                  <a:schemeClr val="accent1">
                    <a:alpha val="25000"/>
                  </a:schemeClr>
                </a:solidFill>
                <a:latin typeface="管峻楷书简体" panose="02010600010101010101" pitchFamily="2" charset="-122"/>
                <a:ea typeface="管峻楷书简体" panose="02010600010101010101" pitchFamily="2" charset="-122"/>
              </a:rPr>
              <a:t>含弘光大  继往开来</a:t>
            </a:r>
            <a:endParaRPr lang="zh-CN" altLang="en-US" sz="1600" spc="300" dirty="0">
              <a:solidFill>
                <a:schemeClr val="accent1">
                  <a:alpha val="25000"/>
                </a:schemeClr>
              </a:solidFill>
              <a:latin typeface="管峻楷书简体" panose="02010600010101010101" pitchFamily="2" charset="-122"/>
              <a:ea typeface="管峻楷书简体" panose="02010600010101010101" pitchFamily="2" charset="-122"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 rot="169789">
            <a:off x="7333468" y="1757113"/>
            <a:ext cx="5694860" cy="5835138"/>
            <a:chOff x="377825" y="6983413"/>
            <a:chExt cx="5284788" cy="5414962"/>
          </a:xfrm>
          <a:solidFill>
            <a:schemeClr val="accent1">
              <a:alpha val="4000"/>
            </a:schemeClr>
          </a:solidFill>
        </p:grpSpPr>
        <p:sp>
          <p:nvSpPr>
            <p:cNvPr id="56" name="Freeform 19"/>
            <p:cNvSpPr>
              <a:spLocks noEditPoints="1"/>
            </p:cNvSpPr>
            <p:nvPr/>
          </p:nvSpPr>
          <p:spPr bwMode="auto">
            <a:xfrm>
              <a:off x="2787650" y="9477375"/>
              <a:ext cx="2874963" cy="1692275"/>
            </a:xfrm>
            <a:custGeom>
              <a:avLst/>
              <a:gdLst>
                <a:gd name="T0" fmla="*/ 209 w 888"/>
                <a:gd name="T1" fmla="*/ 128 h 522"/>
                <a:gd name="T2" fmla="*/ 324 w 888"/>
                <a:gd name="T3" fmla="*/ 64 h 522"/>
                <a:gd name="T4" fmla="*/ 539 w 888"/>
                <a:gd name="T5" fmla="*/ 2 h 522"/>
                <a:gd name="T6" fmla="*/ 641 w 888"/>
                <a:gd name="T7" fmla="*/ 7 h 522"/>
                <a:gd name="T8" fmla="*/ 760 w 888"/>
                <a:gd name="T9" fmla="*/ 108 h 522"/>
                <a:gd name="T10" fmla="*/ 786 w 888"/>
                <a:gd name="T11" fmla="*/ 130 h 522"/>
                <a:gd name="T12" fmla="*/ 852 w 888"/>
                <a:gd name="T13" fmla="*/ 159 h 522"/>
                <a:gd name="T14" fmla="*/ 854 w 888"/>
                <a:gd name="T15" fmla="*/ 230 h 522"/>
                <a:gd name="T16" fmla="*/ 745 w 888"/>
                <a:gd name="T17" fmla="*/ 274 h 522"/>
                <a:gd name="T18" fmla="*/ 513 w 888"/>
                <a:gd name="T19" fmla="*/ 252 h 522"/>
                <a:gd name="T20" fmla="*/ 439 w 888"/>
                <a:gd name="T21" fmla="*/ 217 h 522"/>
                <a:gd name="T22" fmla="*/ 398 w 888"/>
                <a:gd name="T23" fmla="*/ 208 h 522"/>
                <a:gd name="T24" fmla="*/ 358 w 888"/>
                <a:gd name="T25" fmla="*/ 230 h 522"/>
                <a:gd name="T26" fmla="*/ 331 w 888"/>
                <a:gd name="T27" fmla="*/ 305 h 522"/>
                <a:gd name="T28" fmla="*/ 304 w 888"/>
                <a:gd name="T29" fmla="*/ 395 h 522"/>
                <a:gd name="T30" fmla="*/ 171 w 888"/>
                <a:gd name="T31" fmla="*/ 512 h 522"/>
                <a:gd name="T32" fmla="*/ 85 w 888"/>
                <a:gd name="T33" fmla="*/ 521 h 522"/>
                <a:gd name="T34" fmla="*/ 5 w 888"/>
                <a:gd name="T35" fmla="*/ 426 h 522"/>
                <a:gd name="T36" fmla="*/ 234 w 888"/>
                <a:gd name="T37" fmla="*/ 161 h 522"/>
                <a:gd name="T38" fmla="*/ 427 w 888"/>
                <a:gd name="T39" fmla="*/ 187 h 522"/>
                <a:gd name="T40" fmla="*/ 531 w 888"/>
                <a:gd name="T41" fmla="*/ 233 h 522"/>
                <a:gd name="T42" fmla="*/ 720 w 888"/>
                <a:gd name="T43" fmla="*/ 247 h 522"/>
                <a:gd name="T44" fmla="*/ 809 w 888"/>
                <a:gd name="T45" fmla="*/ 222 h 522"/>
                <a:gd name="T46" fmla="*/ 837 w 888"/>
                <a:gd name="T47" fmla="*/ 207 h 522"/>
                <a:gd name="T48" fmla="*/ 838 w 888"/>
                <a:gd name="T49" fmla="*/ 174 h 522"/>
                <a:gd name="T50" fmla="*/ 786 w 888"/>
                <a:gd name="T51" fmla="*/ 142 h 522"/>
                <a:gd name="T52" fmla="*/ 756 w 888"/>
                <a:gd name="T53" fmla="*/ 115 h 522"/>
                <a:gd name="T54" fmla="*/ 631 w 888"/>
                <a:gd name="T55" fmla="*/ 32 h 522"/>
                <a:gd name="T56" fmla="*/ 411 w 888"/>
                <a:gd name="T57" fmla="*/ 46 h 522"/>
                <a:gd name="T58" fmla="*/ 224 w 888"/>
                <a:gd name="T59" fmla="*/ 126 h 522"/>
                <a:gd name="T60" fmla="*/ 211 w 888"/>
                <a:gd name="T61" fmla="*/ 131 h 522"/>
                <a:gd name="T62" fmla="*/ 209 w 888"/>
                <a:gd name="T63" fmla="*/ 128 h 522"/>
                <a:gd name="T64" fmla="*/ 403 w 888"/>
                <a:gd name="T65" fmla="*/ 196 h 522"/>
                <a:gd name="T66" fmla="*/ 395 w 888"/>
                <a:gd name="T67" fmla="*/ 190 h 522"/>
                <a:gd name="T68" fmla="*/ 220 w 888"/>
                <a:gd name="T69" fmla="*/ 178 h 522"/>
                <a:gd name="T70" fmla="*/ 70 w 888"/>
                <a:gd name="T71" fmla="*/ 294 h 522"/>
                <a:gd name="T72" fmla="*/ 17 w 888"/>
                <a:gd name="T73" fmla="*/ 400 h 522"/>
                <a:gd name="T74" fmla="*/ 104 w 888"/>
                <a:gd name="T75" fmla="*/ 503 h 522"/>
                <a:gd name="T76" fmla="*/ 201 w 888"/>
                <a:gd name="T77" fmla="*/ 478 h 522"/>
                <a:gd name="T78" fmla="*/ 292 w 888"/>
                <a:gd name="T79" fmla="*/ 364 h 522"/>
                <a:gd name="T80" fmla="*/ 313 w 888"/>
                <a:gd name="T81" fmla="*/ 279 h 522"/>
                <a:gd name="T82" fmla="*/ 403 w 888"/>
                <a:gd name="T83" fmla="*/ 19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8" h="522">
                  <a:moveTo>
                    <a:pt x="209" y="128"/>
                  </a:moveTo>
                  <a:cubicBezTo>
                    <a:pt x="247" y="107"/>
                    <a:pt x="285" y="84"/>
                    <a:pt x="324" y="64"/>
                  </a:cubicBezTo>
                  <a:cubicBezTo>
                    <a:pt x="392" y="31"/>
                    <a:pt x="463" y="7"/>
                    <a:pt x="539" y="2"/>
                  </a:cubicBezTo>
                  <a:cubicBezTo>
                    <a:pt x="573" y="0"/>
                    <a:pt x="608" y="1"/>
                    <a:pt x="641" y="7"/>
                  </a:cubicBezTo>
                  <a:cubicBezTo>
                    <a:pt x="698" y="19"/>
                    <a:pt x="735" y="58"/>
                    <a:pt x="760" y="108"/>
                  </a:cubicBezTo>
                  <a:cubicBezTo>
                    <a:pt x="766" y="120"/>
                    <a:pt x="774" y="126"/>
                    <a:pt x="786" y="130"/>
                  </a:cubicBezTo>
                  <a:cubicBezTo>
                    <a:pt x="809" y="139"/>
                    <a:pt x="831" y="147"/>
                    <a:pt x="852" y="159"/>
                  </a:cubicBezTo>
                  <a:cubicBezTo>
                    <a:pt x="887" y="180"/>
                    <a:pt x="888" y="206"/>
                    <a:pt x="854" y="230"/>
                  </a:cubicBezTo>
                  <a:cubicBezTo>
                    <a:pt x="821" y="253"/>
                    <a:pt x="784" y="267"/>
                    <a:pt x="745" y="274"/>
                  </a:cubicBezTo>
                  <a:cubicBezTo>
                    <a:pt x="665" y="288"/>
                    <a:pt x="588" y="281"/>
                    <a:pt x="513" y="252"/>
                  </a:cubicBezTo>
                  <a:cubicBezTo>
                    <a:pt x="488" y="242"/>
                    <a:pt x="464" y="227"/>
                    <a:pt x="439" y="217"/>
                  </a:cubicBezTo>
                  <a:cubicBezTo>
                    <a:pt x="426" y="212"/>
                    <a:pt x="412" y="210"/>
                    <a:pt x="398" y="208"/>
                  </a:cubicBezTo>
                  <a:cubicBezTo>
                    <a:pt x="381" y="206"/>
                    <a:pt x="365" y="214"/>
                    <a:pt x="358" y="230"/>
                  </a:cubicBezTo>
                  <a:cubicBezTo>
                    <a:pt x="347" y="254"/>
                    <a:pt x="339" y="280"/>
                    <a:pt x="331" y="305"/>
                  </a:cubicBezTo>
                  <a:cubicBezTo>
                    <a:pt x="321" y="335"/>
                    <a:pt x="313" y="365"/>
                    <a:pt x="304" y="395"/>
                  </a:cubicBezTo>
                  <a:cubicBezTo>
                    <a:pt x="283" y="460"/>
                    <a:pt x="234" y="495"/>
                    <a:pt x="171" y="512"/>
                  </a:cubicBezTo>
                  <a:cubicBezTo>
                    <a:pt x="144" y="519"/>
                    <a:pt x="114" y="522"/>
                    <a:pt x="85" y="521"/>
                  </a:cubicBezTo>
                  <a:cubicBezTo>
                    <a:pt x="33" y="519"/>
                    <a:pt x="0" y="479"/>
                    <a:pt x="5" y="426"/>
                  </a:cubicBezTo>
                  <a:cubicBezTo>
                    <a:pt x="15" y="320"/>
                    <a:pt x="94" y="194"/>
                    <a:pt x="234" y="161"/>
                  </a:cubicBezTo>
                  <a:cubicBezTo>
                    <a:pt x="303" y="145"/>
                    <a:pt x="365" y="161"/>
                    <a:pt x="427" y="187"/>
                  </a:cubicBezTo>
                  <a:cubicBezTo>
                    <a:pt x="462" y="202"/>
                    <a:pt x="496" y="217"/>
                    <a:pt x="531" y="233"/>
                  </a:cubicBezTo>
                  <a:cubicBezTo>
                    <a:pt x="592" y="260"/>
                    <a:pt x="656" y="261"/>
                    <a:pt x="720" y="247"/>
                  </a:cubicBezTo>
                  <a:cubicBezTo>
                    <a:pt x="750" y="241"/>
                    <a:pt x="780" y="231"/>
                    <a:pt x="809" y="222"/>
                  </a:cubicBezTo>
                  <a:cubicBezTo>
                    <a:pt x="819" y="218"/>
                    <a:pt x="829" y="213"/>
                    <a:pt x="837" y="207"/>
                  </a:cubicBezTo>
                  <a:cubicBezTo>
                    <a:pt x="851" y="197"/>
                    <a:pt x="852" y="184"/>
                    <a:pt x="838" y="174"/>
                  </a:cubicBezTo>
                  <a:cubicBezTo>
                    <a:pt x="822" y="161"/>
                    <a:pt x="804" y="151"/>
                    <a:pt x="786" y="142"/>
                  </a:cubicBezTo>
                  <a:cubicBezTo>
                    <a:pt x="774" y="135"/>
                    <a:pt x="763" y="128"/>
                    <a:pt x="756" y="115"/>
                  </a:cubicBezTo>
                  <a:cubicBezTo>
                    <a:pt x="728" y="67"/>
                    <a:pt x="682" y="45"/>
                    <a:pt x="631" y="32"/>
                  </a:cubicBezTo>
                  <a:cubicBezTo>
                    <a:pt x="556" y="13"/>
                    <a:pt x="483" y="25"/>
                    <a:pt x="411" y="46"/>
                  </a:cubicBezTo>
                  <a:cubicBezTo>
                    <a:pt x="345" y="65"/>
                    <a:pt x="285" y="97"/>
                    <a:pt x="224" y="126"/>
                  </a:cubicBezTo>
                  <a:cubicBezTo>
                    <a:pt x="220" y="128"/>
                    <a:pt x="215" y="130"/>
                    <a:pt x="211" y="131"/>
                  </a:cubicBezTo>
                  <a:cubicBezTo>
                    <a:pt x="210" y="130"/>
                    <a:pt x="210" y="129"/>
                    <a:pt x="209" y="128"/>
                  </a:cubicBezTo>
                  <a:close/>
                  <a:moveTo>
                    <a:pt x="403" y="196"/>
                  </a:moveTo>
                  <a:cubicBezTo>
                    <a:pt x="400" y="193"/>
                    <a:pt x="398" y="192"/>
                    <a:pt x="395" y="190"/>
                  </a:cubicBezTo>
                  <a:cubicBezTo>
                    <a:pt x="339" y="160"/>
                    <a:pt x="279" y="157"/>
                    <a:pt x="220" y="178"/>
                  </a:cubicBezTo>
                  <a:cubicBezTo>
                    <a:pt x="158" y="200"/>
                    <a:pt x="111" y="244"/>
                    <a:pt x="70" y="294"/>
                  </a:cubicBezTo>
                  <a:cubicBezTo>
                    <a:pt x="45" y="325"/>
                    <a:pt x="24" y="360"/>
                    <a:pt x="17" y="400"/>
                  </a:cubicBezTo>
                  <a:cubicBezTo>
                    <a:pt x="6" y="460"/>
                    <a:pt x="43" y="504"/>
                    <a:pt x="104" y="503"/>
                  </a:cubicBezTo>
                  <a:cubicBezTo>
                    <a:pt x="138" y="503"/>
                    <a:pt x="170" y="492"/>
                    <a:pt x="201" y="478"/>
                  </a:cubicBezTo>
                  <a:cubicBezTo>
                    <a:pt x="252" y="456"/>
                    <a:pt x="280" y="417"/>
                    <a:pt x="292" y="364"/>
                  </a:cubicBezTo>
                  <a:cubicBezTo>
                    <a:pt x="299" y="336"/>
                    <a:pt x="306" y="308"/>
                    <a:pt x="313" y="279"/>
                  </a:cubicBezTo>
                  <a:cubicBezTo>
                    <a:pt x="327" y="222"/>
                    <a:pt x="347" y="203"/>
                    <a:pt x="403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7" name="Freeform 20"/>
            <p:cNvSpPr/>
            <p:nvPr/>
          </p:nvSpPr>
          <p:spPr bwMode="auto">
            <a:xfrm>
              <a:off x="2765425" y="7048500"/>
              <a:ext cx="1139825" cy="3148013"/>
            </a:xfrm>
            <a:custGeom>
              <a:avLst/>
              <a:gdLst>
                <a:gd name="T0" fmla="*/ 167 w 352"/>
                <a:gd name="T1" fmla="*/ 889 h 971"/>
                <a:gd name="T2" fmla="*/ 231 w 352"/>
                <a:gd name="T3" fmla="*/ 720 h 971"/>
                <a:gd name="T4" fmla="*/ 303 w 352"/>
                <a:gd name="T5" fmla="*/ 421 h 971"/>
                <a:gd name="T6" fmla="*/ 298 w 352"/>
                <a:gd name="T7" fmla="*/ 228 h 971"/>
                <a:gd name="T8" fmla="*/ 266 w 352"/>
                <a:gd name="T9" fmla="*/ 165 h 971"/>
                <a:gd name="T10" fmla="*/ 217 w 352"/>
                <a:gd name="T11" fmla="*/ 50 h 971"/>
                <a:gd name="T12" fmla="*/ 197 w 352"/>
                <a:gd name="T13" fmla="*/ 43 h 971"/>
                <a:gd name="T14" fmla="*/ 51 w 352"/>
                <a:gd name="T15" fmla="*/ 264 h 971"/>
                <a:gd name="T16" fmla="*/ 39 w 352"/>
                <a:gd name="T17" fmla="*/ 437 h 971"/>
                <a:gd name="T18" fmla="*/ 59 w 352"/>
                <a:gd name="T19" fmla="*/ 682 h 971"/>
                <a:gd name="T20" fmla="*/ 71 w 352"/>
                <a:gd name="T21" fmla="*/ 905 h 971"/>
                <a:gd name="T22" fmla="*/ 79 w 352"/>
                <a:gd name="T23" fmla="*/ 955 h 971"/>
                <a:gd name="T24" fmla="*/ 79 w 352"/>
                <a:gd name="T25" fmla="*/ 970 h 971"/>
                <a:gd name="T26" fmla="*/ 73 w 352"/>
                <a:gd name="T27" fmla="*/ 971 h 971"/>
                <a:gd name="T28" fmla="*/ 59 w 352"/>
                <a:gd name="T29" fmla="*/ 914 h 971"/>
                <a:gd name="T30" fmla="*/ 41 w 352"/>
                <a:gd name="T31" fmla="*/ 696 h 971"/>
                <a:gd name="T32" fmla="*/ 22 w 352"/>
                <a:gd name="T33" fmla="*/ 461 h 971"/>
                <a:gd name="T34" fmla="*/ 8 w 352"/>
                <a:gd name="T35" fmla="*/ 389 h 971"/>
                <a:gd name="T36" fmla="*/ 39 w 352"/>
                <a:gd name="T37" fmla="*/ 228 h 971"/>
                <a:gd name="T38" fmla="*/ 193 w 352"/>
                <a:gd name="T39" fmla="*/ 14 h 971"/>
                <a:gd name="T40" fmla="*/ 218 w 352"/>
                <a:gd name="T41" fmla="*/ 0 h 971"/>
                <a:gd name="T42" fmla="*/ 224 w 352"/>
                <a:gd name="T43" fmla="*/ 25 h 971"/>
                <a:gd name="T44" fmla="*/ 262 w 352"/>
                <a:gd name="T45" fmla="*/ 110 h 971"/>
                <a:gd name="T46" fmla="*/ 316 w 352"/>
                <a:gd name="T47" fmla="*/ 193 h 971"/>
                <a:gd name="T48" fmla="*/ 333 w 352"/>
                <a:gd name="T49" fmla="*/ 406 h 971"/>
                <a:gd name="T50" fmla="*/ 287 w 352"/>
                <a:gd name="T51" fmla="*/ 567 h 971"/>
                <a:gd name="T52" fmla="*/ 237 w 352"/>
                <a:gd name="T53" fmla="*/ 757 h 971"/>
                <a:gd name="T54" fmla="*/ 187 w 352"/>
                <a:gd name="T55" fmla="*/ 873 h 971"/>
                <a:gd name="T56" fmla="*/ 170 w 352"/>
                <a:gd name="T57" fmla="*/ 892 h 971"/>
                <a:gd name="T58" fmla="*/ 167 w 352"/>
                <a:gd name="T59" fmla="*/ 88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2" h="971">
                  <a:moveTo>
                    <a:pt x="167" y="889"/>
                  </a:moveTo>
                  <a:cubicBezTo>
                    <a:pt x="203" y="838"/>
                    <a:pt x="218" y="779"/>
                    <a:pt x="231" y="720"/>
                  </a:cubicBezTo>
                  <a:cubicBezTo>
                    <a:pt x="254" y="620"/>
                    <a:pt x="280" y="521"/>
                    <a:pt x="303" y="421"/>
                  </a:cubicBezTo>
                  <a:cubicBezTo>
                    <a:pt x="318" y="357"/>
                    <a:pt x="322" y="291"/>
                    <a:pt x="298" y="228"/>
                  </a:cubicBezTo>
                  <a:cubicBezTo>
                    <a:pt x="290" y="206"/>
                    <a:pt x="279" y="185"/>
                    <a:pt x="266" y="165"/>
                  </a:cubicBezTo>
                  <a:cubicBezTo>
                    <a:pt x="244" y="129"/>
                    <a:pt x="226" y="92"/>
                    <a:pt x="217" y="50"/>
                  </a:cubicBezTo>
                  <a:cubicBezTo>
                    <a:pt x="214" y="34"/>
                    <a:pt x="208" y="32"/>
                    <a:pt x="197" y="43"/>
                  </a:cubicBezTo>
                  <a:cubicBezTo>
                    <a:pt x="135" y="108"/>
                    <a:pt x="79" y="176"/>
                    <a:pt x="51" y="264"/>
                  </a:cubicBezTo>
                  <a:cubicBezTo>
                    <a:pt x="33" y="321"/>
                    <a:pt x="30" y="379"/>
                    <a:pt x="39" y="437"/>
                  </a:cubicBezTo>
                  <a:cubicBezTo>
                    <a:pt x="52" y="518"/>
                    <a:pt x="56" y="600"/>
                    <a:pt x="59" y="682"/>
                  </a:cubicBezTo>
                  <a:cubicBezTo>
                    <a:pt x="62" y="756"/>
                    <a:pt x="66" y="831"/>
                    <a:pt x="71" y="905"/>
                  </a:cubicBezTo>
                  <a:cubicBezTo>
                    <a:pt x="72" y="922"/>
                    <a:pt x="76" y="939"/>
                    <a:pt x="79" y="955"/>
                  </a:cubicBezTo>
                  <a:cubicBezTo>
                    <a:pt x="79" y="960"/>
                    <a:pt x="79" y="965"/>
                    <a:pt x="79" y="970"/>
                  </a:cubicBezTo>
                  <a:cubicBezTo>
                    <a:pt x="77" y="970"/>
                    <a:pt x="75" y="971"/>
                    <a:pt x="73" y="971"/>
                  </a:cubicBezTo>
                  <a:cubicBezTo>
                    <a:pt x="68" y="952"/>
                    <a:pt x="61" y="934"/>
                    <a:pt x="59" y="914"/>
                  </a:cubicBezTo>
                  <a:cubicBezTo>
                    <a:pt x="52" y="842"/>
                    <a:pt x="46" y="769"/>
                    <a:pt x="41" y="696"/>
                  </a:cubicBezTo>
                  <a:cubicBezTo>
                    <a:pt x="35" y="618"/>
                    <a:pt x="29" y="539"/>
                    <a:pt x="22" y="461"/>
                  </a:cubicBezTo>
                  <a:cubicBezTo>
                    <a:pt x="20" y="436"/>
                    <a:pt x="12" y="413"/>
                    <a:pt x="8" y="389"/>
                  </a:cubicBezTo>
                  <a:cubicBezTo>
                    <a:pt x="0" y="332"/>
                    <a:pt x="16" y="279"/>
                    <a:pt x="39" y="228"/>
                  </a:cubicBezTo>
                  <a:cubicBezTo>
                    <a:pt x="75" y="145"/>
                    <a:pt x="126" y="74"/>
                    <a:pt x="193" y="14"/>
                  </a:cubicBezTo>
                  <a:cubicBezTo>
                    <a:pt x="200" y="8"/>
                    <a:pt x="210" y="5"/>
                    <a:pt x="218" y="0"/>
                  </a:cubicBezTo>
                  <a:cubicBezTo>
                    <a:pt x="220" y="8"/>
                    <a:pt x="224" y="17"/>
                    <a:pt x="224" y="25"/>
                  </a:cubicBezTo>
                  <a:cubicBezTo>
                    <a:pt x="227" y="58"/>
                    <a:pt x="244" y="84"/>
                    <a:pt x="262" y="110"/>
                  </a:cubicBezTo>
                  <a:cubicBezTo>
                    <a:pt x="280" y="138"/>
                    <a:pt x="300" y="164"/>
                    <a:pt x="316" y="193"/>
                  </a:cubicBezTo>
                  <a:cubicBezTo>
                    <a:pt x="352" y="261"/>
                    <a:pt x="351" y="334"/>
                    <a:pt x="333" y="406"/>
                  </a:cubicBezTo>
                  <a:cubicBezTo>
                    <a:pt x="319" y="460"/>
                    <a:pt x="301" y="513"/>
                    <a:pt x="287" y="567"/>
                  </a:cubicBezTo>
                  <a:cubicBezTo>
                    <a:pt x="269" y="630"/>
                    <a:pt x="255" y="694"/>
                    <a:pt x="237" y="757"/>
                  </a:cubicBezTo>
                  <a:cubicBezTo>
                    <a:pt x="226" y="798"/>
                    <a:pt x="212" y="838"/>
                    <a:pt x="187" y="873"/>
                  </a:cubicBezTo>
                  <a:cubicBezTo>
                    <a:pt x="182" y="880"/>
                    <a:pt x="176" y="886"/>
                    <a:pt x="170" y="892"/>
                  </a:cubicBezTo>
                  <a:cubicBezTo>
                    <a:pt x="169" y="891"/>
                    <a:pt x="168" y="890"/>
                    <a:pt x="167" y="8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8" name="Freeform 22"/>
            <p:cNvSpPr/>
            <p:nvPr/>
          </p:nvSpPr>
          <p:spPr bwMode="auto">
            <a:xfrm>
              <a:off x="968375" y="7385050"/>
              <a:ext cx="1520825" cy="3641725"/>
            </a:xfrm>
            <a:custGeom>
              <a:avLst/>
              <a:gdLst>
                <a:gd name="T0" fmla="*/ 141 w 470"/>
                <a:gd name="T1" fmla="*/ 62 h 1123"/>
                <a:gd name="T2" fmla="*/ 39 w 470"/>
                <a:gd name="T3" fmla="*/ 15 h 1123"/>
                <a:gd name="T4" fmla="*/ 42 w 470"/>
                <a:gd name="T5" fmla="*/ 29 h 1123"/>
                <a:gd name="T6" fmla="*/ 54 w 470"/>
                <a:gd name="T7" fmla="*/ 209 h 1123"/>
                <a:gd name="T8" fmla="*/ 31 w 470"/>
                <a:gd name="T9" fmla="*/ 372 h 1123"/>
                <a:gd name="T10" fmla="*/ 132 w 470"/>
                <a:gd name="T11" fmla="*/ 675 h 1123"/>
                <a:gd name="T12" fmla="*/ 243 w 470"/>
                <a:gd name="T13" fmla="*/ 786 h 1123"/>
                <a:gd name="T14" fmla="*/ 331 w 470"/>
                <a:gd name="T15" fmla="*/ 928 h 1123"/>
                <a:gd name="T16" fmla="*/ 470 w 470"/>
                <a:gd name="T17" fmla="*/ 1119 h 1123"/>
                <a:gd name="T18" fmla="*/ 466 w 470"/>
                <a:gd name="T19" fmla="*/ 1123 h 1123"/>
                <a:gd name="T20" fmla="*/ 420 w 470"/>
                <a:gd name="T21" fmla="*/ 1090 h 1123"/>
                <a:gd name="T22" fmla="*/ 333 w 470"/>
                <a:gd name="T23" fmla="*/ 970 h 1123"/>
                <a:gd name="T24" fmla="*/ 187 w 470"/>
                <a:gd name="T25" fmla="*/ 767 h 1123"/>
                <a:gd name="T26" fmla="*/ 86 w 470"/>
                <a:gd name="T27" fmla="*/ 662 h 1123"/>
                <a:gd name="T28" fmla="*/ 1 w 470"/>
                <a:gd name="T29" fmla="*/ 410 h 1123"/>
                <a:gd name="T30" fmla="*/ 27 w 470"/>
                <a:gd name="T31" fmla="*/ 204 h 1123"/>
                <a:gd name="T32" fmla="*/ 41 w 470"/>
                <a:gd name="T33" fmla="*/ 126 h 1123"/>
                <a:gd name="T34" fmla="*/ 25 w 470"/>
                <a:gd name="T35" fmla="*/ 26 h 1123"/>
                <a:gd name="T36" fmla="*/ 36 w 470"/>
                <a:gd name="T37" fmla="*/ 1 h 1123"/>
                <a:gd name="T38" fmla="*/ 46 w 470"/>
                <a:gd name="T39" fmla="*/ 1 h 1123"/>
                <a:gd name="T40" fmla="*/ 141 w 470"/>
                <a:gd name="T41" fmla="*/ 6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0" h="1123">
                  <a:moveTo>
                    <a:pt x="141" y="62"/>
                  </a:moveTo>
                  <a:cubicBezTo>
                    <a:pt x="111" y="39"/>
                    <a:pt x="79" y="22"/>
                    <a:pt x="39" y="15"/>
                  </a:cubicBezTo>
                  <a:cubicBezTo>
                    <a:pt x="40" y="21"/>
                    <a:pt x="40" y="25"/>
                    <a:pt x="42" y="29"/>
                  </a:cubicBezTo>
                  <a:cubicBezTo>
                    <a:pt x="66" y="88"/>
                    <a:pt x="63" y="148"/>
                    <a:pt x="54" y="209"/>
                  </a:cubicBezTo>
                  <a:cubicBezTo>
                    <a:pt x="47" y="264"/>
                    <a:pt x="38" y="318"/>
                    <a:pt x="31" y="372"/>
                  </a:cubicBezTo>
                  <a:cubicBezTo>
                    <a:pt x="18" y="489"/>
                    <a:pt x="53" y="590"/>
                    <a:pt x="132" y="675"/>
                  </a:cubicBezTo>
                  <a:cubicBezTo>
                    <a:pt x="168" y="713"/>
                    <a:pt x="206" y="749"/>
                    <a:pt x="243" y="786"/>
                  </a:cubicBezTo>
                  <a:cubicBezTo>
                    <a:pt x="283" y="827"/>
                    <a:pt x="314" y="873"/>
                    <a:pt x="331" y="928"/>
                  </a:cubicBezTo>
                  <a:cubicBezTo>
                    <a:pt x="356" y="1006"/>
                    <a:pt x="396" y="1075"/>
                    <a:pt x="470" y="1119"/>
                  </a:cubicBezTo>
                  <a:cubicBezTo>
                    <a:pt x="468" y="1120"/>
                    <a:pt x="467" y="1121"/>
                    <a:pt x="466" y="1123"/>
                  </a:cubicBezTo>
                  <a:cubicBezTo>
                    <a:pt x="451" y="1112"/>
                    <a:pt x="435" y="1101"/>
                    <a:pt x="420" y="1090"/>
                  </a:cubicBezTo>
                  <a:cubicBezTo>
                    <a:pt x="380" y="1057"/>
                    <a:pt x="351" y="1016"/>
                    <a:pt x="333" y="970"/>
                  </a:cubicBezTo>
                  <a:cubicBezTo>
                    <a:pt x="301" y="889"/>
                    <a:pt x="246" y="827"/>
                    <a:pt x="187" y="767"/>
                  </a:cubicBezTo>
                  <a:cubicBezTo>
                    <a:pt x="153" y="733"/>
                    <a:pt x="118" y="699"/>
                    <a:pt x="86" y="662"/>
                  </a:cubicBezTo>
                  <a:cubicBezTo>
                    <a:pt x="22" y="591"/>
                    <a:pt x="0" y="505"/>
                    <a:pt x="1" y="410"/>
                  </a:cubicBezTo>
                  <a:cubicBezTo>
                    <a:pt x="2" y="340"/>
                    <a:pt x="16" y="272"/>
                    <a:pt x="27" y="204"/>
                  </a:cubicBezTo>
                  <a:cubicBezTo>
                    <a:pt x="31" y="178"/>
                    <a:pt x="36" y="152"/>
                    <a:pt x="41" y="126"/>
                  </a:cubicBezTo>
                  <a:cubicBezTo>
                    <a:pt x="48" y="90"/>
                    <a:pt x="43" y="57"/>
                    <a:pt x="25" y="26"/>
                  </a:cubicBezTo>
                  <a:cubicBezTo>
                    <a:pt x="17" y="13"/>
                    <a:pt x="21" y="5"/>
                    <a:pt x="36" y="1"/>
                  </a:cubicBezTo>
                  <a:cubicBezTo>
                    <a:pt x="39" y="1"/>
                    <a:pt x="43" y="0"/>
                    <a:pt x="46" y="1"/>
                  </a:cubicBezTo>
                  <a:cubicBezTo>
                    <a:pt x="87" y="6"/>
                    <a:pt x="118" y="28"/>
                    <a:pt x="14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59" name="Freeform 23"/>
            <p:cNvSpPr/>
            <p:nvPr/>
          </p:nvSpPr>
          <p:spPr bwMode="auto">
            <a:xfrm>
              <a:off x="377825" y="9642475"/>
              <a:ext cx="2266950" cy="1509713"/>
            </a:xfrm>
            <a:custGeom>
              <a:avLst/>
              <a:gdLst>
                <a:gd name="T0" fmla="*/ 700 w 700"/>
                <a:gd name="T1" fmla="*/ 457 h 466"/>
                <a:gd name="T2" fmla="*/ 570 w 700"/>
                <a:gd name="T3" fmla="*/ 449 h 466"/>
                <a:gd name="T4" fmla="*/ 367 w 700"/>
                <a:gd name="T5" fmla="*/ 408 h 466"/>
                <a:gd name="T6" fmla="*/ 251 w 700"/>
                <a:gd name="T7" fmla="*/ 363 h 466"/>
                <a:gd name="T8" fmla="*/ 194 w 700"/>
                <a:gd name="T9" fmla="*/ 291 h 466"/>
                <a:gd name="T10" fmla="*/ 104 w 700"/>
                <a:gd name="T11" fmla="*/ 167 h 466"/>
                <a:gd name="T12" fmla="*/ 19 w 700"/>
                <a:gd name="T13" fmla="*/ 79 h 466"/>
                <a:gd name="T14" fmla="*/ 27 w 700"/>
                <a:gd name="T15" fmla="*/ 33 h 466"/>
                <a:gd name="T16" fmla="*/ 196 w 700"/>
                <a:gd name="T17" fmla="*/ 16 h 466"/>
                <a:gd name="T18" fmla="*/ 402 w 700"/>
                <a:gd name="T19" fmla="*/ 189 h 466"/>
                <a:gd name="T20" fmla="*/ 494 w 700"/>
                <a:gd name="T21" fmla="*/ 306 h 466"/>
                <a:gd name="T22" fmla="*/ 527 w 700"/>
                <a:gd name="T23" fmla="*/ 332 h 466"/>
                <a:gd name="T24" fmla="*/ 476 w 700"/>
                <a:gd name="T25" fmla="*/ 306 h 466"/>
                <a:gd name="T26" fmla="*/ 373 w 700"/>
                <a:gd name="T27" fmla="*/ 184 h 466"/>
                <a:gd name="T28" fmla="*/ 288 w 700"/>
                <a:gd name="T29" fmla="*/ 79 h 466"/>
                <a:gd name="T30" fmla="*/ 171 w 700"/>
                <a:gd name="T31" fmla="*/ 27 h 466"/>
                <a:gd name="T32" fmla="*/ 30 w 700"/>
                <a:gd name="T33" fmla="*/ 44 h 466"/>
                <a:gd name="T34" fmla="*/ 12 w 700"/>
                <a:gd name="T35" fmla="*/ 55 h 466"/>
                <a:gd name="T36" fmla="*/ 23 w 700"/>
                <a:gd name="T37" fmla="*/ 72 h 466"/>
                <a:gd name="T38" fmla="*/ 211 w 700"/>
                <a:gd name="T39" fmla="*/ 273 h 466"/>
                <a:gd name="T40" fmla="*/ 383 w 700"/>
                <a:gd name="T41" fmla="*/ 389 h 466"/>
                <a:gd name="T42" fmla="*/ 651 w 700"/>
                <a:gd name="T43" fmla="*/ 448 h 466"/>
                <a:gd name="T44" fmla="*/ 685 w 700"/>
                <a:gd name="T45" fmla="*/ 452 h 466"/>
                <a:gd name="T46" fmla="*/ 700 w 700"/>
                <a:gd name="T47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0" h="466">
                  <a:moveTo>
                    <a:pt x="700" y="457"/>
                  </a:moveTo>
                  <a:cubicBezTo>
                    <a:pt x="655" y="466"/>
                    <a:pt x="612" y="458"/>
                    <a:pt x="570" y="449"/>
                  </a:cubicBezTo>
                  <a:cubicBezTo>
                    <a:pt x="502" y="435"/>
                    <a:pt x="435" y="422"/>
                    <a:pt x="367" y="408"/>
                  </a:cubicBezTo>
                  <a:cubicBezTo>
                    <a:pt x="326" y="399"/>
                    <a:pt x="286" y="388"/>
                    <a:pt x="251" y="363"/>
                  </a:cubicBezTo>
                  <a:cubicBezTo>
                    <a:pt x="225" y="344"/>
                    <a:pt x="206" y="320"/>
                    <a:pt x="194" y="291"/>
                  </a:cubicBezTo>
                  <a:cubicBezTo>
                    <a:pt x="174" y="242"/>
                    <a:pt x="144" y="202"/>
                    <a:pt x="104" y="167"/>
                  </a:cubicBezTo>
                  <a:cubicBezTo>
                    <a:pt x="73" y="141"/>
                    <a:pt x="46" y="109"/>
                    <a:pt x="19" y="79"/>
                  </a:cubicBezTo>
                  <a:cubicBezTo>
                    <a:pt x="0" y="59"/>
                    <a:pt x="3" y="47"/>
                    <a:pt x="27" y="33"/>
                  </a:cubicBezTo>
                  <a:cubicBezTo>
                    <a:pt x="80" y="0"/>
                    <a:pt x="138" y="0"/>
                    <a:pt x="196" y="16"/>
                  </a:cubicBezTo>
                  <a:cubicBezTo>
                    <a:pt x="290" y="43"/>
                    <a:pt x="354" y="106"/>
                    <a:pt x="402" y="189"/>
                  </a:cubicBezTo>
                  <a:cubicBezTo>
                    <a:pt x="427" y="232"/>
                    <a:pt x="454" y="274"/>
                    <a:pt x="494" y="306"/>
                  </a:cubicBezTo>
                  <a:cubicBezTo>
                    <a:pt x="504" y="315"/>
                    <a:pt x="516" y="323"/>
                    <a:pt x="527" y="332"/>
                  </a:cubicBezTo>
                  <a:cubicBezTo>
                    <a:pt x="507" y="329"/>
                    <a:pt x="491" y="318"/>
                    <a:pt x="476" y="306"/>
                  </a:cubicBezTo>
                  <a:cubicBezTo>
                    <a:pt x="435" y="271"/>
                    <a:pt x="405" y="226"/>
                    <a:pt x="373" y="184"/>
                  </a:cubicBezTo>
                  <a:cubicBezTo>
                    <a:pt x="345" y="148"/>
                    <a:pt x="317" y="113"/>
                    <a:pt x="288" y="79"/>
                  </a:cubicBezTo>
                  <a:cubicBezTo>
                    <a:pt x="257" y="44"/>
                    <a:pt x="216" y="29"/>
                    <a:pt x="171" y="27"/>
                  </a:cubicBezTo>
                  <a:cubicBezTo>
                    <a:pt x="123" y="25"/>
                    <a:pt x="76" y="30"/>
                    <a:pt x="30" y="44"/>
                  </a:cubicBezTo>
                  <a:cubicBezTo>
                    <a:pt x="23" y="46"/>
                    <a:pt x="18" y="51"/>
                    <a:pt x="12" y="55"/>
                  </a:cubicBezTo>
                  <a:cubicBezTo>
                    <a:pt x="16" y="61"/>
                    <a:pt x="18" y="68"/>
                    <a:pt x="23" y="72"/>
                  </a:cubicBezTo>
                  <a:cubicBezTo>
                    <a:pt x="101" y="125"/>
                    <a:pt x="159" y="196"/>
                    <a:pt x="211" y="273"/>
                  </a:cubicBezTo>
                  <a:cubicBezTo>
                    <a:pt x="253" y="335"/>
                    <a:pt x="310" y="373"/>
                    <a:pt x="383" y="389"/>
                  </a:cubicBezTo>
                  <a:cubicBezTo>
                    <a:pt x="472" y="408"/>
                    <a:pt x="562" y="428"/>
                    <a:pt x="651" y="448"/>
                  </a:cubicBezTo>
                  <a:cubicBezTo>
                    <a:pt x="662" y="450"/>
                    <a:pt x="674" y="450"/>
                    <a:pt x="685" y="452"/>
                  </a:cubicBezTo>
                  <a:cubicBezTo>
                    <a:pt x="690" y="453"/>
                    <a:pt x="695" y="455"/>
                    <a:pt x="700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0" name="Freeform 24"/>
            <p:cNvSpPr/>
            <p:nvPr/>
          </p:nvSpPr>
          <p:spPr bwMode="auto">
            <a:xfrm>
              <a:off x="3535363" y="7392988"/>
              <a:ext cx="1385888" cy="2308225"/>
            </a:xfrm>
            <a:custGeom>
              <a:avLst/>
              <a:gdLst>
                <a:gd name="T0" fmla="*/ 0 w 428"/>
                <a:gd name="T1" fmla="*/ 711 h 712"/>
                <a:gd name="T2" fmla="*/ 71 w 428"/>
                <a:gd name="T3" fmla="*/ 457 h 712"/>
                <a:gd name="T4" fmla="*/ 295 w 428"/>
                <a:gd name="T5" fmla="*/ 108 h 712"/>
                <a:gd name="T6" fmla="*/ 345 w 428"/>
                <a:gd name="T7" fmla="*/ 54 h 712"/>
                <a:gd name="T8" fmla="*/ 355 w 428"/>
                <a:gd name="T9" fmla="*/ 9 h 712"/>
                <a:gd name="T10" fmla="*/ 427 w 428"/>
                <a:gd name="T11" fmla="*/ 64 h 712"/>
                <a:gd name="T12" fmla="*/ 404 w 428"/>
                <a:gd name="T13" fmla="*/ 158 h 712"/>
                <a:gd name="T14" fmla="*/ 225 w 428"/>
                <a:gd name="T15" fmla="*/ 465 h 712"/>
                <a:gd name="T16" fmla="*/ 125 w 428"/>
                <a:gd name="T17" fmla="*/ 590 h 712"/>
                <a:gd name="T18" fmla="*/ 122 w 428"/>
                <a:gd name="T19" fmla="*/ 588 h 712"/>
                <a:gd name="T20" fmla="*/ 145 w 428"/>
                <a:gd name="T21" fmla="*/ 554 h 712"/>
                <a:gd name="T22" fmla="*/ 335 w 428"/>
                <a:gd name="T23" fmla="*/ 259 h 712"/>
                <a:gd name="T24" fmla="*/ 395 w 428"/>
                <a:gd name="T25" fmla="*/ 112 h 712"/>
                <a:gd name="T26" fmla="*/ 400 w 428"/>
                <a:gd name="T27" fmla="*/ 54 h 712"/>
                <a:gd name="T28" fmla="*/ 371 w 428"/>
                <a:gd name="T29" fmla="*/ 26 h 712"/>
                <a:gd name="T30" fmla="*/ 288 w 428"/>
                <a:gd name="T31" fmla="*/ 131 h 712"/>
                <a:gd name="T32" fmla="*/ 79 w 428"/>
                <a:gd name="T33" fmla="*/ 492 h 712"/>
                <a:gd name="T34" fmla="*/ 9 w 428"/>
                <a:gd name="T35" fmla="*/ 698 h 712"/>
                <a:gd name="T36" fmla="*/ 4 w 428"/>
                <a:gd name="T37" fmla="*/ 712 h 712"/>
                <a:gd name="T38" fmla="*/ 0 w 428"/>
                <a:gd name="T39" fmla="*/ 71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8" h="712">
                  <a:moveTo>
                    <a:pt x="0" y="711"/>
                  </a:moveTo>
                  <a:cubicBezTo>
                    <a:pt x="23" y="626"/>
                    <a:pt x="44" y="541"/>
                    <a:pt x="71" y="457"/>
                  </a:cubicBezTo>
                  <a:cubicBezTo>
                    <a:pt x="115" y="322"/>
                    <a:pt x="192" y="206"/>
                    <a:pt x="295" y="108"/>
                  </a:cubicBezTo>
                  <a:cubicBezTo>
                    <a:pt x="313" y="91"/>
                    <a:pt x="330" y="73"/>
                    <a:pt x="345" y="54"/>
                  </a:cubicBezTo>
                  <a:cubicBezTo>
                    <a:pt x="356" y="42"/>
                    <a:pt x="362" y="26"/>
                    <a:pt x="355" y="9"/>
                  </a:cubicBezTo>
                  <a:cubicBezTo>
                    <a:pt x="395" y="0"/>
                    <a:pt x="426" y="23"/>
                    <a:pt x="427" y="64"/>
                  </a:cubicBezTo>
                  <a:cubicBezTo>
                    <a:pt x="428" y="98"/>
                    <a:pt x="416" y="128"/>
                    <a:pt x="404" y="158"/>
                  </a:cubicBezTo>
                  <a:cubicBezTo>
                    <a:pt x="361" y="270"/>
                    <a:pt x="297" y="370"/>
                    <a:pt x="225" y="465"/>
                  </a:cubicBezTo>
                  <a:cubicBezTo>
                    <a:pt x="192" y="507"/>
                    <a:pt x="158" y="549"/>
                    <a:pt x="125" y="590"/>
                  </a:cubicBezTo>
                  <a:cubicBezTo>
                    <a:pt x="124" y="590"/>
                    <a:pt x="123" y="589"/>
                    <a:pt x="122" y="588"/>
                  </a:cubicBezTo>
                  <a:cubicBezTo>
                    <a:pt x="130" y="577"/>
                    <a:pt x="138" y="566"/>
                    <a:pt x="145" y="554"/>
                  </a:cubicBezTo>
                  <a:cubicBezTo>
                    <a:pt x="208" y="456"/>
                    <a:pt x="273" y="359"/>
                    <a:pt x="335" y="259"/>
                  </a:cubicBezTo>
                  <a:cubicBezTo>
                    <a:pt x="363" y="214"/>
                    <a:pt x="383" y="164"/>
                    <a:pt x="395" y="112"/>
                  </a:cubicBezTo>
                  <a:cubicBezTo>
                    <a:pt x="399" y="93"/>
                    <a:pt x="400" y="73"/>
                    <a:pt x="400" y="54"/>
                  </a:cubicBezTo>
                  <a:cubicBezTo>
                    <a:pt x="399" y="37"/>
                    <a:pt x="389" y="29"/>
                    <a:pt x="371" y="26"/>
                  </a:cubicBezTo>
                  <a:cubicBezTo>
                    <a:pt x="351" y="67"/>
                    <a:pt x="319" y="99"/>
                    <a:pt x="288" y="131"/>
                  </a:cubicBezTo>
                  <a:cubicBezTo>
                    <a:pt x="190" y="235"/>
                    <a:pt x="121" y="356"/>
                    <a:pt x="79" y="492"/>
                  </a:cubicBezTo>
                  <a:cubicBezTo>
                    <a:pt x="58" y="561"/>
                    <a:pt x="33" y="629"/>
                    <a:pt x="9" y="698"/>
                  </a:cubicBezTo>
                  <a:cubicBezTo>
                    <a:pt x="8" y="703"/>
                    <a:pt x="6" y="707"/>
                    <a:pt x="4" y="712"/>
                  </a:cubicBezTo>
                  <a:cubicBezTo>
                    <a:pt x="2" y="711"/>
                    <a:pt x="1" y="711"/>
                    <a:pt x="0" y="7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1" name="Freeform 25"/>
            <p:cNvSpPr/>
            <p:nvPr/>
          </p:nvSpPr>
          <p:spPr bwMode="auto">
            <a:xfrm>
              <a:off x="1644650" y="7396163"/>
              <a:ext cx="1301750" cy="2865438"/>
            </a:xfrm>
            <a:custGeom>
              <a:avLst/>
              <a:gdLst>
                <a:gd name="T0" fmla="*/ 1 w 402"/>
                <a:gd name="T1" fmla="*/ 3 h 884"/>
                <a:gd name="T2" fmla="*/ 30 w 402"/>
                <a:gd name="T3" fmla="*/ 5 h 884"/>
                <a:gd name="T4" fmla="*/ 46 w 402"/>
                <a:gd name="T5" fmla="*/ 16 h 884"/>
                <a:gd name="T6" fmla="*/ 176 w 402"/>
                <a:gd name="T7" fmla="*/ 111 h 884"/>
                <a:gd name="T8" fmla="*/ 333 w 402"/>
                <a:gd name="T9" fmla="*/ 342 h 884"/>
                <a:gd name="T10" fmla="*/ 348 w 402"/>
                <a:gd name="T11" fmla="*/ 555 h 884"/>
                <a:gd name="T12" fmla="*/ 357 w 402"/>
                <a:gd name="T13" fmla="*/ 729 h 884"/>
                <a:gd name="T14" fmla="*/ 400 w 402"/>
                <a:gd name="T15" fmla="*/ 868 h 884"/>
                <a:gd name="T16" fmla="*/ 400 w 402"/>
                <a:gd name="T17" fmla="*/ 884 h 884"/>
                <a:gd name="T18" fmla="*/ 342 w 402"/>
                <a:gd name="T19" fmla="*/ 770 h 884"/>
                <a:gd name="T20" fmla="*/ 317 w 402"/>
                <a:gd name="T21" fmla="*/ 554 h 884"/>
                <a:gd name="T22" fmla="*/ 313 w 402"/>
                <a:gd name="T23" fmla="*/ 366 h 884"/>
                <a:gd name="T24" fmla="*/ 207 w 402"/>
                <a:gd name="T25" fmla="*/ 162 h 884"/>
                <a:gd name="T26" fmla="*/ 103 w 402"/>
                <a:gd name="T27" fmla="*/ 89 h 884"/>
                <a:gd name="T28" fmla="*/ 31 w 402"/>
                <a:gd name="T29" fmla="*/ 24 h 884"/>
                <a:gd name="T30" fmla="*/ 0 w 402"/>
                <a:gd name="T31" fmla="*/ 3 h 884"/>
                <a:gd name="T32" fmla="*/ 1 w 402"/>
                <a:gd name="T33" fmla="*/ 3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2" h="884">
                  <a:moveTo>
                    <a:pt x="1" y="3"/>
                  </a:moveTo>
                  <a:cubicBezTo>
                    <a:pt x="11" y="4"/>
                    <a:pt x="21" y="3"/>
                    <a:pt x="30" y="5"/>
                  </a:cubicBezTo>
                  <a:cubicBezTo>
                    <a:pt x="36" y="6"/>
                    <a:pt x="42" y="11"/>
                    <a:pt x="46" y="16"/>
                  </a:cubicBezTo>
                  <a:cubicBezTo>
                    <a:pt x="84" y="56"/>
                    <a:pt x="131" y="82"/>
                    <a:pt x="176" y="111"/>
                  </a:cubicBezTo>
                  <a:cubicBezTo>
                    <a:pt x="260" y="166"/>
                    <a:pt x="312" y="244"/>
                    <a:pt x="333" y="342"/>
                  </a:cubicBezTo>
                  <a:cubicBezTo>
                    <a:pt x="347" y="412"/>
                    <a:pt x="345" y="484"/>
                    <a:pt x="348" y="555"/>
                  </a:cubicBezTo>
                  <a:cubicBezTo>
                    <a:pt x="350" y="613"/>
                    <a:pt x="351" y="671"/>
                    <a:pt x="357" y="729"/>
                  </a:cubicBezTo>
                  <a:cubicBezTo>
                    <a:pt x="362" y="778"/>
                    <a:pt x="377" y="825"/>
                    <a:pt x="400" y="868"/>
                  </a:cubicBezTo>
                  <a:cubicBezTo>
                    <a:pt x="402" y="873"/>
                    <a:pt x="401" y="879"/>
                    <a:pt x="400" y="884"/>
                  </a:cubicBezTo>
                  <a:cubicBezTo>
                    <a:pt x="371" y="850"/>
                    <a:pt x="354" y="811"/>
                    <a:pt x="342" y="770"/>
                  </a:cubicBezTo>
                  <a:cubicBezTo>
                    <a:pt x="322" y="699"/>
                    <a:pt x="319" y="627"/>
                    <a:pt x="317" y="554"/>
                  </a:cubicBezTo>
                  <a:cubicBezTo>
                    <a:pt x="316" y="491"/>
                    <a:pt x="315" y="428"/>
                    <a:pt x="313" y="366"/>
                  </a:cubicBezTo>
                  <a:cubicBezTo>
                    <a:pt x="309" y="281"/>
                    <a:pt x="271" y="214"/>
                    <a:pt x="207" y="162"/>
                  </a:cubicBezTo>
                  <a:cubicBezTo>
                    <a:pt x="174" y="135"/>
                    <a:pt x="139" y="111"/>
                    <a:pt x="103" y="89"/>
                  </a:cubicBezTo>
                  <a:cubicBezTo>
                    <a:pt x="75" y="72"/>
                    <a:pt x="50" y="52"/>
                    <a:pt x="31" y="24"/>
                  </a:cubicBezTo>
                  <a:cubicBezTo>
                    <a:pt x="24" y="14"/>
                    <a:pt x="17" y="0"/>
                    <a:pt x="0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2" name="Freeform 26"/>
            <p:cNvSpPr/>
            <p:nvPr/>
          </p:nvSpPr>
          <p:spPr bwMode="auto">
            <a:xfrm>
              <a:off x="1292225" y="7405688"/>
              <a:ext cx="1573213" cy="3714750"/>
            </a:xfrm>
            <a:custGeom>
              <a:avLst/>
              <a:gdLst>
                <a:gd name="T0" fmla="*/ 109 w 486"/>
                <a:gd name="T1" fmla="*/ 0 h 1146"/>
                <a:gd name="T2" fmla="*/ 87 w 486"/>
                <a:gd name="T3" fmla="*/ 47 h 1146"/>
                <a:gd name="T4" fmla="*/ 35 w 486"/>
                <a:gd name="T5" fmla="*/ 237 h 1146"/>
                <a:gd name="T6" fmla="*/ 47 w 486"/>
                <a:gd name="T7" fmla="*/ 468 h 1146"/>
                <a:gd name="T8" fmla="*/ 245 w 486"/>
                <a:gd name="T9" fmla="*/ 807 h 1146"/>
                <a:gd name="T10" fmla="*/ 261 w 486"/>
                <a:gd name="T11" fmla="*/ 833 h 1146"/>
                <a:gd name="T12" fmla="*/ 361 w 486"/>
                <a:gd name="T13" fmla="*/ 1051 h 1146"/>
                <a:gd name="T14" fmla="*/ 435 w 486"/>
                <a:gd name="T15" fmla="*/ 1112 h 1146"/>
                <a:gd name="T16" fmla="*/ 464 w 486"/>
                <a:gd name="T17" fmla="*/ 1124 h 1146"/>
                <a:gd name="T18" fmla="*/ 486 w 486"/>
                <a:gd name="T19" fmla="*/ 1143 h 1146"/>
                <a:gd name="T20" fmla="*/ 381 w 486"/>
                <a:gd name="T21" fmla="*/ 1115 h 1146"/>
                <a:gd name="T22" fmla="*/ 312 w 486"/>
                <a:gd name="T23" fmla="*/ 1011 h 1146"/>
                <a:gd name="T24" fmla="*/ 260 w 486"/>
                <a:gd name="T25" fmla="*/ 852 h 1146"/>
                <a:gd name="T26" fmla="*/ 235 w 486"/>
                <a:gd name="T27" fmla="*/ 807 h 1146"/>
                <a:gd name="T28" fmla="*/ 56 w 486"/>
                <a:gd name="T29" fmla="*/ 551 h 1146"/>
                <a:gd name="T30" fmla="*/ 4 w 486"/>
                <a:gd name="T31" fmla="*/ 293 h 1146"/>
                <a:gd name="T32" fmla="*/ 44 w 486"/>
                <a:gd name="T33" fmla="*/ 131 h 1146"/>
                <a:gd name="T34" fmla="*/ 81 w 486"/>
                <a:gd name="T35" fmla="*/ 31 h 1146"/>
                <a:gd name="T36" fmla="*/ 110 w 486"/>
                <a:gd name="T37" fmla="*/ 0 h 1146"/>
                <a:gd name="T38" fmla="*/ 109 w 486"/>
                <a:gd name="T39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6" h="1146">
                  <a:moveTo>
                    <a:pt x="109" y="0"/>
                  </a:moveTo>
                  <a:cubicBezTo>
                    <a:pt x="102" y="15"/>
                    <a:pt x="92" y="30"/>
                    <a:pt x="87" y="47"/>
                  </a:cubicBezTo>
                  <a:cubicBezTo>
                    <a:pt x="69" y="110"/>
                    <a:pt x="50" y="173"/>
                    <a:pt x="35" y="237"/>
                  </a:cubicBezTo>
                  <a:cubicBezTo>
                    <a:pt x="16" y="315"/>
                    <a:pt x="27" y="392"/>
                    <a:pt x="47" y="468"/>
                  </a:cubicBezTo>
                  <a:cubicBezTo>
                    <a:pt x="81" y="599"/>
                    <a:pt x="149" y="711"/>
                    <a:pt x="245" y="807"/>
                  </a:cubicBezTo>
                  <a:cubicBezTo>
                    <a:pt x="252" y="814"/>
                    <a:pt x="258" y="823"/>
                    <a:pt x="261" y="833"/>
                  </a:cubicBezTo>
                  <a:cubicBezTo>
                    <a:pt x="287" y="909"/>
                    <a:pt x="319" y="982"/>
                    <a:pt x="361" y="1051"/>
                  </a:cubicBezTo>
                  <a:cubicBezTo>
                    <a:pt x="379" y="1080"/>
                    <a:pt x="404" y="1100"/>
                    <a:pt x="435" y="1112"/>
                  </a:cubicBezTo>
                  <a:cubicBezTo>
                    <a:pt x="445" y="1116"/>
                    <a:pt x="455" y="1119"/>
                    <a:pt x="464" y="1124"/>
                  </a:cubicBezTo>
                  <a:cubicBezTo>
                    <a:pt x="473" y="1128"/>
                    <a:pt x="480" y="1135"/>
                    <a:pt x="486" y="1143"/>
                  </a:cubicBezTo>
                  <a:cubicBezTo>
                    <a:pt x="447" y="1146"/>
                    <a:pt x="411" y="1141"/>
                    <a:pt x="381" y="1115"/>
                  </a:cubicBezTo>
                  <a:cubicBezTo>
                    <a:pt x="348" y="1087"/>
                    <a:pt x="327" y="1051"/>
                    <a:pt x="312" y="1011"/>
                  </a:cubicBezTo>
                  <a:cubicBezTo>
                    <a:pt x="293" y="959"/>
                    <a:pt x="277" y="905"/>
                    <a:pt x="260" y="852"/>
                  </a:cubicBezTo>
                  <a:cubicBezTo>
                    <a:pt x="255" y="835"/>
                    <a:pt x="248" y="820"/>
                    <a:pt x="235" y="807"/>
                  </a:cubicBezTo>
                  <a:cubicBezTo>
                    <a:pt x="160" y="733"/>
                    <a:pt x="97" y="649"/>
                    <a:pt x="56" y="551"/>
                  </a:cubicBezTo>
                  <a:cubicBezTo>
                    <a:pt x="23" y="468"/>
                    <a:pt x="0" y="383"/>
                    <a:pt x="4" y="293"/>
                  </a:cubicBezTo>
                  <a:cubicBezTo>
                    <a:pt x="7" y="237"/>
                    <a:pt x="25" y="184"/>
                    <a:pt x="44" y="131"/>
                  </a:cubicBezTo>
                  <a:cubicBezTo>
                    <a:pt x="57" y="98"/>
                    <a:pt x="68" y="64"/>
                    <a:pt x="81" y="31"/>
                  </a:cubicBezTo>
                  <a:cubicBezTo>
                    <a:pt x="86" y="17"/>
                    <a:pt x="92" y="3"/>
                    <a:pt x="110" y="0"/>
                  </a:cubicBezTo>
                  <a:cubicBezTo>
                    <a:pt x="110" y="0"/>
                    <a:pt x="109" y="0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3" name="Freeform 31"/>
            <p:cNvSpPr>
              <a:spLocks noEditPoints="1"/>
            </p:cNvSpPr>
            <p:nvPr/>
          </p:nvSpPr>
          <p:spPr bwMode="auto">
            <a:xfrm>
              <a:off x="3040063" y="10883900"/>
              <a:ext cx="768350" cy="877888"/>
            </a:xfrm>
            <a:custGeom>
              <a:avLst/>
              <a:gdLst>
                <a:gd name="T0" fmla="*/ 237 w 237"/>
                <a:gd name="T1" fmla="*/ 0 h 271"/>
                <a:gd name="T2" fmla="*/ 192 w 237"/>
                <a:gd name="T3" fmla="*/ 152 h 271"/>
                <a:gd name="T4" fmla="*/ 99 w 237"/>
                <a:gd name="T5" fmla="*/ 251 h 271"/>
                <a:gd name="T6" fmla="*/ 20 w 237"/>
                <a:gd name="T7" fmla="*/ 223 h 271"/>
                <a:gd name="T8" fmla="*/ 17 w 237"/>
                <a:gd name="T9" fmla="*/ 216 h 271"/>
                <a:gd name="T10" fmla="*/ 56 w 237"/>
                <a:gd name="T11" fmla="*/ 130 h 271"/>
                <a:gd name="T12" fmla="*/ 186 w 237"/>
                <a:gd name="T13" fmla="*/ 57 h 271"/>
                <a:gd name="T14" fmla="*/ 237 w 237"/>
                <a:gd name="T15" fmla="*/ 0 h 271"/>
                <a:gd name="T16" fmla="*/ 226 w 237"/>
                <a:gd name="T17" fmla="*/ 30 h 271"/>
                <a:gd name="T18" fmla="*/ 218 w 237"/>
                <a:gd name="T19" fmla="*/ 32 h 271"/>
                <a:gd name="T20" fmla="*/ 211 w 237"/>
                <a:gd name="T21" fmla="*/ 40 h 271"/>
                <a:gd name="T22" fmla="*/ 55 w 237"/>
                <a:gd name="T23" fmla="*/ 151 h 271"/>
                <a:gd name="T24" fmla="*/ 38 w 237"/>
                <a:gd name="T25" fmla="*/ 160 h 271"/>
                <a:gd name="T26" fmla="*/ 24 w 237"/>
                <a:gd name="T27" fmla="*/ 183 h 271"/>
                <a:gd name="T28" fmla="*/ 33 w 237"/>
                <a:gd name="T29" fmla="*/ 229 h 271"/>
                <a:gd name="T30" fmla="*/ 62 w 237"/>
                <a:gd name="T31" fmla="*/ 241 h 271"/>
                <a:gd name="T32" fmla="*/ 94 w 237"/>
                <a:gd name="T33" fmla="*/ 223 h 271"/>
                <a:gd name="T34" fmla="*/ 193 w 237"/>
                <a:gd name="T35" fmla="*/ 98 h 271"/>
                <a:gd name="T36" fmla="*/ 226 w 237"/>
                <a:gd name="T37" fmla="*/ 3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271">
                  <a:moveTo>
                    <a:pt x="237" y="0"/>
                  </a:moveTo>
                  <a:cubicBezTo>
                    <a:pt x="230" y="54"/>
                    <a:pt x="218" y="105"/>
                    <a:pt x="192" y="152"/>
                  </a:cubicBezTo>
                  <a:cubicBezTo>
                    <a:pt x="170" y="193"/>
                    <a:pt x="140" y="228"/>
                    <a:pt x="99" y="251"/>
                  </a:cubicBezTo>
                  <a:cubicBezTo>
                    <a:pt x="63" y="271"/>
                    <a:pt x="36" y="261"/>
                    <a:pt x="20" y="223"/>
                  </a:cubicBezTo>
                  <a:cubicBezTo>
                    <a:pt x="19" y="221"/>
                    <a:pt x="18" y="219"/>
                    <a:pt x="17" y="216"/>
                  </a:cubicBezTo>
                  <a:cubicBezTo>
                    <a:pt x="0" y="172"/>
                    <a:pt x="12" y="146"/>
                    <a:pt x="56" y="130"/>
                  </a:cubicBezTo>
                  <a:cubicBezTo>
                    <a:pt x="104" y="113"/>
                    <a:pt x="149" y="92"/>
                    <a:pt x="186" y="57"/>
                  </a:cubicBezTo>
                  <a:cubicBezTo>
                    <a:pt x="204" y="40"/>
                    <a:pt x="220" y="20"/>
                    <a:pt x="237" y="0"/>
                  </a:cubicBezTo>
                  <a:close/>
                  <a:moveTo>
                    <a:pt x="226" y="30"/>
                  </a:moveTo>
                  <a:cubicBezTo>
                    <a:pt x="220" y="31"/>
                    <a:pt x="219" y="31"/>
                    <a:pt x="218" y="32"/>
                  </a:cubicBezTo>
                  <a:cubicBezTo>
                    <a:pt x="216" y="34"/>
                    <a:pt x="213" y="37"/>
                    <a:pt x="211" y="40"/>
                  </a:cubicBezTo>
                  <a:cubicBezTo>
                    <a:pt x="168" y="89"/>
                    <a:pt x="120" y="132"/>
                    <a:pt x="55" y="151"/>
                  </a:cubicBezTo>
                  <a:cubicBezTo>
                    <a:pt x="49" y="153"/>
                    <a:pt x="42" y="155"/>
                    <a:pt x="38" y="160"/>
                  </a:cubicBezTo>
                  <a:cubicBezTo>
                    <a:pt x="32" y="166"/>
                    <a:pt x="24" y="175"/>
                    <a:pt x="24" y="183"/>
                  </a:cubicBezTo>
                  <a:cubicBezTo>
                    <a:pt x="24" y="198"/>
                    <a:pt x="27" y="214"/>
                    <a:pt x="33" y="229"/>
                  </a:cubicBezTo>
                  <a:cubicBezTo>
                    <a:pt x="37" y="242"/>
                    <a:pt x="49" y="247"/>
                    <a:pt x="62" y="241"/>
                  </a:cubicBezTo>
                  <a:cubicBezTo>
                    <a:pt x="74" y="237"/>
                    <a:pt x="85" y="231"/>
                    <a:pt x="94" y="223"/>
                  </a:cubicBezTo>
                  <a:cubicBezTo>
                    <a:pt x="136" y="188"/>
                    <a:pt x="166" y="144"/>
                    <a:pt x="193" y="98"/>
                  </a:cubicBezTo>
                  <a:cubicBezTo>
                    <a:pt x="205" y="77"/>
                    <a:pt x="214" y="54"/>
                    <a:pt x="22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4" name="Freeform 33"/>
            <p:cNvSpPr/>
            <p:nvPr/>
          </p:nvSpPr>
          <p:spPr bwMode="auto">
            <a:xfrm>
              <a:off x="2027238" y="11276013"/>
              <a:ext cx="958850" cy="550863"/>
            </a:xfrm>
            <a:custGeom>
              <a:avLst/>
              <a:gdLst>
                <a:gd name="T0" fmla="*/ 23 w 296"/>
                <a:gd name="T1" fmla="*/ 74 h 170"/>
                <a:gd name="T2" fmla="*/ 78 w 296"/>
                <a:gd name="T3" fmla="*/ 81 h 170"/>
                <a:gd name="T4" fmla="*/ 136 w 296"/>
                <a:gd name="T5" fmla="*/ 105 h 170"/>
                <a:gd name="T6" fmla="*/ 177 w 296"/>
                <a:gd name="T7" fmla="*/ 132 h 170"/>
                <a:gd name="T8" fmla="*/ 262 w 296"/>
                <a:gd name="T9" fmla="*/ 135 h 170"/>
                <a:gd name="T10" fmla="*/ 281 w 296"/>
                <a:gd name="T11" fmla="*/ 86 h 170"/>
                <a:gd name="T12" fmla="*/ 263 w 296"/>
                <a:gd name="T13" fmla="*/ 149 h 170"/>
                <a:gd name="T14" fmla="*/ 160 w 296"/>
                <a:gd name="T15" fmla="*/ 143 h 170"/>
                <a:gd name="T16" fmla="*/ 151 w 296"/>
                <a:gd name="T17" fmla="*/ 135 h 170"/>
                <a:gd name="T18" fmla="*/ 23 w 296"/>
                <a:gd name="T19" fmla="*/ 92 h 170"/>
                <a:gd name="T20" fmla="*/ 7 w 296"/>
                <a:gd name="T21" fmla="*/ 69 h 170"/>
                <a:gd name="T22" fmla="*/ 26 w 296"/>
                <a:gd name="T23" fmla="*/ 49 h 170"/>
                <a:gd name="T24" fmla="*/ 82 w 296"/>
                <a:gd name="T25" fmla="*/ 22 h 170"/>
                <a:gd name="T26" fmla="*/ 239 w 296"/>
                <a:gd name="T27" fmla="*/ 27 h 170"/>
                <a:gd name="T28" fmla="*/ 274 w 296"/>
                <a:gd name="T29" fmla="*/ 66 h 170"/>
                <a:gd name="T30" fmla="*/ 148 w 296"/>
                <a:gd name="T31" fmla="*/ 25 h 170"/>
                <a:gd name="T32" fmla="*/ 23 w 296"/>
                <a:gd name="T33" fmla="*/ 7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6" h="170">
                  <a:moveTo>
                    <a:pt x="23" y="74"/>
                  </a:moveTo>
                  <a:cubicBezTo>
                    <a:pt x="43" y="76"/>
                    <a:pt x="61" y="76"/>
                    <a:pt x="78" y="81"/>
                  </a:cubicBezTo>
                  <a:cubicBezTo>
                    <a:pt x="98" y="86"/>
                    <a:pt x="117" y="95"/>
                    <a:pt x="136" y="105"/>
                  </a:cubicBezTo>
                  <a:cubicBezTo>
                    <a:pt x="150" y="112"/>
                    <a:pt x="163" y="124"/>
                    <a:pt x="177" y="132"/>
                  </a:cubicBezTo>
                  <a:cubicBezTo>
                    <a:pt x="204" y="148"/>
                    <a:pt x="233" y="146"/>
                    <a:pt x="262" y="135"/>
                  </a:cubicBezTo>
                  <a:cubicBezTo>
                    <a:pt x="283" y="126"/>
                    <a:pt x="284" y="107"/>
                    <a:pt x="281" y="86"/>
                  </a:cubicBezTo>
                  <a:cubicBezTo>
                    <a:pt x="296" y="118"/>
                    <a:pt x="291" y="133"/>
                    <a:pt x="263" y="149"/>
                  </a:cubicBezTo>
                  <a:cubicBezTo>
                    <a:pt x="227" y="170"/>
                    <a:pt x="193" y="166"/>
                    <a:pt x="160" y="143"/>
                  </a:cubicBezTo>
                  <a:cubicBezTo>
                    <a:pt x="157" y="141"/>
                    <a:pt x="153" y="138"/>
                    <a:pt x="151" y="135"/>
                  </a:cubicBezTo>
                  <a:cubicBezTo>
                    <a:pt x="117" y="96"/>
                    <a:pt x="73" y="87"/>
                    <a:pt x="23" y="92"/>
                  </a:cubicBezTo>
                  <a:cubicBezTo>
                    <a:pt x="8" y="94"/>
                    <a:pt x="0" y="83"/>
                    <a:pt x="7" y="69"/>
                  </a:cubicBezTo>
                  <a:cubicBezTo>
                    <a:pt x="12" y="61"/>
                    <a:pt x="19" y="53"/>
                    <a:pt x="26" y="49"/>
                  </a:cubicBezTo>
                  <a:cubicBezTo>
                    <a:pt x="44" y="38"/>
                    <a:pt x="62" y="28"/>
                    <a:pt x="82" y="22"/>
                  </a:cubicBezTo>
                  <a:cubicBezTo>
                    <a:pt x="134" y="5"/>
                    <a:pt x="187" y="0"/>
                    <a:pt x="239" y="27"/>
                  </a:cubicBezTo>
                  <a:cubicBezTo>
                    <a:pt x="255" y="35"/>
                    <a:pt x="267" y="48"/>
                    <a:pt x="274" y="66"/>
                  </a:cubicBezTo>
                  <a:cubicBezTo>
                    <a:pt x="239" y="31"/>
                    <a:pt x="194" y="26"/>
                    <a:pt x="148" y="25"/>
                  </a:cubicBezTo>
                  <a:cubicBezTo>
                    <a:pt x="101" y="24"/>
                    <a:pt x="59" y="39"/>
                    <a:pt x="2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5" name="Freeform 35"/>
            <p:cNvSpPr/>
            <p:nvPr/>
          </p:nvSpPr>
          <p:spPr bwMode="auto">
            <a:xfrm>
              <a:off x="3817938" y="7994650"/>
              <a:ext cx="1058863" cy="1614488"/>
            </a:xfrm>
            <a:custGeom>
              <a:avLst/>
              <a:gdLst>
                <a:gd name="T0" fmla="*/ 327 w 327"/>
                <a:gd name="T1" fmla="*/ 0 h 498"/>
                <a:gd name="T2" fmla="*/ 0 w 327"/>
                <a:gd name="T3" fmla="*/ 498 h 498"/>
                <a:gd name="T4" fmla="*/ 18 w 327"/>
                <a:gd name="T5" fmla="*/ 477 h 498"/>
                <a:gd name="T6" fmla="*/ 156 w 327"/>
                <a:gd name="T7" fmla="*/ 332 h 498"/>
                <a:gd name="T8" fmla="*/ 327 w 327"/>
                <a:gd name="T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498">
                  <a:moveTo>
                    <a:pt x="327" y="0"/>
                  </a:moveTo>
                  <a:cubicBezTo>
                    <a:pt x="294" y="214"/>
                    <a:pt x="177" y="374"/>
                    <a:pt x="0" y="498"/>
                  </a:cubicBezTo>
                  <a:cubicBezTo>
                    <a:pt x="7" y="490"/>
                    <a:pt x="13" y="483"/>
                    <a:pt x="18" y="477"/>
                  </a:cubicBezTo>
                  <a:cubicBezTo>
                    <a:pt x="64" y="429"/>
                    <a:pt x="113" y="382"/>
                    <a:pt x="156" y="332"/>
                  </a:cubicBezTo>
                  <a:cubicBezTo>
                    <a:pt x="239" y="234"/>
                    <a:pt x="299" y="125"/>
                    <a:pt x="3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6" name="Freeform 36"/>
            <p:cNvSpPr/>
            <p:nvPr/>
          </p:nvSpPr>
          <p:spPr bwMode="auto">
            <a:xfrm>
              <a:off x="2092325" y="6983413"/>
              <a:ext cx="1009650" cy="628650"/>
            </a:xfrm>
            <a:custGeom>
              <a:avLst/>
              <a:gdLst>
                <a:gd name="T0" fmla="*/ 312 w 312"/>
                <a:gd name="T1" fmla="*/ 106 h 194"/>
                <a:gd name="T2" fmla="*/ 206 w 312"/>
                <a:gd name="T3" fmla="*/ 50 h 194"/>
                <a:gd name="T4" fmla="*/ 153 w 312"/>
                <a:gd name="T5" fmla="*/ 20 h 194"/>
                <a:gd name="T6" fmla="*/ 121 w 312"/>
                <a:gd name="T7" fmla="*/ 26 h 194"/>
                <a:gd name="T8" fmla="*/ 62 w 312"/>
                <a:gd name="T9" fmla="*/ 89 h 194"/>
                <a:gd name="T10" fmla="*/ 19 w 312"/>
                <a:gd name="T11" fmla="*/ 164 h 194"/>
                <a:gd name="T12" fmla="*/ 19 w 312"/>
                <a:gd name="T13" fmla="*/ 194 h 194"/>
                <a:gd name="T14" fmla="*/ 3 w 312"/>
                <a:gd name="T15" fmla="*/ 165 h 194"/>
                <a:gd name="T16" fmla="*/ 21 w 312"/>
                <a:gd name="T17" fmla="*/ 117 h 194"/>
                <a:gd name="T18" fmla="*/ 112 w 312"/>
                <a:gd name="T19" fmla="*/ 12 h 194"/>
                <a:gd name="T20" fmla="*/ 151 w 312"/>
                <a:gd name="T21" fmla="*/ 5 h 194"/>
                <a:gd name="T22" fmla="*/ 209 w 312"/>
                <a:gd name="T23" fmla="*/ 33 h 194"/>
                <a:gd name="T24" fmla="*/ 287 w 312"/>
                <a:gd name="T25" fmla="*/ 81 h 194"/>
                <a:gd name="T26" fmla="*/ 312 w 312"/>
                <a:gd name="T27" fmla="*/ 10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2" h="194">
                  <a:moveTo>
                    <a:pt x="312" y="106"/>
                  </a:moveTo>
                  <a:cubicBezTo>
                    <a:pt x="277" y="87"/>
                    <a:pt x="241" y="68"/>
                    <a:pt x="206" y="50"/>
                  </a:cubicBezTo>
                  <a:cubicBezTo>
                    <a:pt x="188" y="40"/>
                    <a:pt x="170" y="30"/>
                    <a:pt x="153" y="20"/>
                  </a:cubicBezTo>
                  <a:cubicBezTo>
                    <a:pt x="138" y="12"/>
                    <a:pt x="132" y="14"/>
                    <a:pt x="121" y="26"/>
                  </a:cubicBezTo>
                  <a:cubicBezTo>
                    <a:pt x="103" y="48"/>
                    <a:pt x="83" y="69"/>
                    <a:pt x="62" y="89"/>
                  </a:cubicBezTo>
                  <a:cubicBezTo>
                    <a:pt x="40" y="110"/>
                    <a:pt x="21" y="132"/>
                    <a:pt x="19" y="164"/>
                  </a:cubicBezTo>
                  <a:cubicBezTo>
                    <a:pt x="19" y="173"/>
                    <a:pt x="19" y="183"/>
                    <a:pt x="19" y="194"/>
                  </a:cubicBezTo>
                  <a:cubicBezTo>
                    <a:pt x="7" y="188"/>
                    <a:pt x="0" y="178"/>
                    <a:pt x="3" y="165"/>
                  </a:cubicBezTo>
                  <a:cubicBezTo>
                    <a:pt x="6" y="149"/>
                    <a:pt x="11" y="130"/>
                    <a:pt x="21" y="117"/>
                  </a:cubicBezTo>
                  <a:cubicBezTo>
                    <a:pt x="49" y="81"/>
                    <a:pt x="81" y="47"/>
                    <a:pt x="112" y="12"/>
                  </a:cubicBezTo>
                  <a:cubicBezTo>
                    <a:pt x="122" y="1"/>
                    <a:pt x="138" y="0"/>
                    <a:pt x="151" y="5"/>
                  </a:cubicBezTo>
                  <a:cubicBezTo>
                    <a:pt x="171" y="13"/>
                    <a:pt x="190" y="23"/>
                    <a:pt x="209" y="33"/>
                  </a:cubicBezTo>
                  <a:cubicBezTo>
                    <a:pt x="235" y="48"/>
                    <a:pt x="261" y="65"/>
                    <a:pt x="287" y="81"/>
                  </a:cubicBezTo>
                  <a:cubicBezTo>
                    <a:pt x="298" y="88"/>
                    <a:pt x="309" y="94"/>
                    <a:pt x="312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7" name="Freeform 38"/>
            <p:cNvSpPr/>
            <p:nvPr/>
          </p:nvSpPr>
          <p:spPr bwMode="auto">
            <a:xfrm>
              <a:off x="3619500" y="7126288"/>
              <a:ext cx="407988" cy="1108075"/>
            </a:xfrm>
            <a:custGeom>
              <a:avLst/>
              <a:gdLst>
                <a:gd name="T0" fmla="*/ 0 w 126"/>
                <a:gd name="T1" fmla="*/ 0 h 342"/>
                <a:gd name="T2" fmla="*/ 92 w 126"/>
                <a:gd name="T3" fmla="*/ 124 h 342"/>
                <a:gd name="T4" fmla="*/ 124 w 126"/>
                <a:gd name="T5" fmla="*/ 257 h 342"/>
                <a:gd name="T6" fmla="*/ 99 w 126"/>
                <a:gd name="T7" fmla="*/ 342 h 342"/>
                <a:gd name="T8" fmla="*/ 0 w 126"/>
                <a:gd name="T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42">
                  <a:moveTo>
                    <a:pt x="0" y="0"/>
                  </a:moveTo>
                  <a:cubicBezTo>
                    <a:pt x="39" y="36"/>
                    <a:pt x="69" y="77"/>
                    <a:pt x="92" y="124"/>
                  </a:cubicBezTo>
                  <a:cubicBezTo>
                    <a:pt x="113" y="166"/>
                    <a:pt x="126" y="209"/>
                    <a:pt x="124" y="257"/>
                  </a:cubicBezTo>
                  <a:cubicBezTo>
                    <a:pt x="123" y="287"/>
                    <a:pt x="115" y="315"/>
                    <a:pt x="99" y="342"/>
                  </a:cubicBezTo>
                  <a:cubicBezTo>
                    <a:pt x="120" y="212"/>
                    <a:pt x="84" y="9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8" name="Freeform 39"/>
            <p:cNvSpPr/>
            <p:nvPr/>
          </p:nvSpPr>
          <p:spPr bwMode="auto">
            <a:xfrm>
              <a:off x="2846388" y="11785600"/>
              <a:ext cx="339725" cy="612775"/>
            </a:xfrm>
            <a:custGeom>
              <a:avLst/>
              <a:gdLst>
                <a:gd name="T0" fmla="*/ 44 w 105"/>
                <a:gd name="T1" fmla="*/ 12 h 189"/>
                <a:gd name="T2" fmla="*/ 27 w 105"/>
                <a:gd name="T3" fmla="*/ 87 h 189"/>
                <a:gd name="T4" fmla="*/ 21 w 105"/>
                <a:gd name="T5" fmla="*/ 143 h 189"/>
                <a:gd name="T6" fmla="*/ 29 w 105"/>
                <a:gd name="T7" fmla="*/ 161 h 189"/>
                <a:gd name="T8" fmla="*/ 47 w 105"/>
                <a:gd name="T9" fmla="*/ 154 h 189"/>
                <a:gd name="T10" fmla="*/ 79 w 105"/>
                <a:gd name="T11" fmla="*/ 98 h 189"/>
                <a:gd name="T12" fmla="*/ 94 w 105"/>
                <a:gd name="T13" fmla="*/ 49 h 189"/>
                <a:gd name="T14" fmla="*/ 101 w 105"/>
                <a:gd name="T15" fmla="*/ 0 h 189"/>
                <a:gd name="T16" fmla="*/ 105 w 105"/>
                <a:gd name="T17" fmla="*/ 21 h 189"/>
                <a:gd name="T18" fmla="*/ 75 w 105"/>
                <a:gd name="T19" fmla="*/ 147 h 189"/>
                <a:gd name="T20" fmla="*/ 44 w 105"/>
                <a:gd name="T21" fmla="*/ 175 h 189"/>
                <a:gd name="T22" fmla="*/ 2 w 105"/>
                <a:gd name="T23" fmla="*/ 146 h 189"/>
                <a:gd name="T24" fmla="*/ 5 w 105"/>
                <a:gd name="T25" fmla="*/ 130 h 189"/>
                <a:gd name="T26" fmla="*/ 32 w 105"/>
                <a:gd name="T27" fmla="*/ 32 h 189"/>
                <a:gd name="T28" fmla="*/ 41 w 105"/>
                <a:gd name="T29" fmla="*/ 11 h 189"/>
                <a:gd name="T30" fmla="*/ 44 w 105"/>
                <a:gd name="T31" fmla="*/ 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189">
                  <a:moveTo>
                    <a:pt x="44" y="12"/>
                  </a:moveTo>
                  <a:cubicBezTo>
                    <a:pt x="38" y="37"/>
                    <a:pt x="31" y="62"/>
                    <a:pt x="27" y="87"/>
                  </a:cubicBezTo>
                  <a:cubicBezTo>
                    <a:pt x="23" y="106"/>
                    <a:pt x="22" y="125"/>
                    <a:pt x="21" y="143"/>
                  </a:cubicBezTo>
                  <a:cubicBezTo>
                    <a:pt x="21" y="149"/>
                    <a:pt x="25" y="159"/>
                    <a:pt x="29" y="161"/>
                  </a:cubicBezTo>
                  <a:cubicBezTo>
                    <a:pt x="34" y="162"/>
                    <a:pt x="42" y="158"/>
                    <a:pt x="47" y="154"/>
                  </a:cubicBezTo>
                  <a:cubicBezTo>
                    <a:pt x="65" y="140"/>
                    <a:pt x="73" y="119"/>
                    <a:pt x="79" y="98"/>
                  </a:cubicBezTo>
                  <a:cubicBezTo>
                    <a:pt x="84" y="81"/>
                    <a:pt x="91" y="66"/>
                    <a:pt x="94" y="49"/>
                  </a:cubicBezTo>
                  <a:cubicBezTo>
                    <a:pt x="98" y="33"/>
                    <a:pt x="97" y="17"/>
                    <a:pt x="101" y="0"/>
                  </a:cubicBezTo>
                  <a:cubicBezTo>
                    <a:pt x="102" y="7"/>
                    <a:pt x="105" y="14"/>
                    <a:pt x="105" y="21"/>
                  </a:cubicBezTo>
                  <a:cubicBezTo>
                    <a:pt x="105" y="66"/>
                    <a:pt x="96" y="108"/>
                    <a:pt x="75" y="147"/>
                  </a:cubicBezTo>
                  <a:cubicBezTo>
                    <a:pt x="69" y="159"/>
                    <a:pt x="56" y="169"/>
                    <a:pt x="44" y="175"/>
                  </a:cubicBezTo>
                  <a:cubicBezTo>
                    <a:pt x="20" y="189"/>
                    <a:pt x="0" y="174"/>
                    <a:pt x="2" y="146"/>
                  </a:cubicBezTo>
                  <a:cubicBezTo>
                    <a:pt x="2" y="141"/>
                    <a:pt x="4" y="135"/>
                    <a:pt x="5" y="130"/>
                  </a:cubicBezTo>
                  <a:cubicBezTo>
                    <a:pt x="14" y="97"/>
                    <a:pt x="23" y="65"/>
                    <a:pt x="32" y="32"/>
                  </a:cubicBezTo>
                  <a:cubicBezTo>
                    <a:pt x="34" y="25"/>
                    <a:pt x="38" y="18"/>
                    <a:pt x="41" y="11"/>
                  </a:cubicBezTo>
                  <a:cubicBezTo>
                    <a:pt x="42" y="11"/>
                    <a:pt x="43" y="11"/>
                    <a:pt x="4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69" name="Freeform 40"/>
            <p:cNvSpPr/>
            <p:nvPr/>
          </p:nvSpPr>
          <p:spPr bwMode="auto">
            <a:xfrm>
              <a:off x="452438" y="9998075"/>
              <a:ext cx="515938" cy="619125"/>
            </a:xfrm>
            <a:custGeom>
              <a:avLst/>
              <a:gdLst>
                <a:gd name="T0" fmla="*/ 159 w 159"/>
                <a:gd name="T1" fmla="*/ 191 h 191"/>
                <a:gd name="T2" fmla="*/ 0 w 159"/>
                <a:gd name="T3" fmla="*/ 0 h 191"/>
                <a:gd name="T4" fmla="*/ 159 w 159"/>
                <a:gd name="T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191">
                  <a:moveTo>
                    <a:pt x="159" y="191"/>
                  </a:moveTo>
                  <a:cubicBezTo>
                    <a:pt x="123" y="158"/>
                    <a:pt x="12" y="25"/>
                    <a:pt x="0" y="0"/>
                  </a:cubicBezTo>
                  <a:cubicBezTo>
                    <a:pt x="21" y="14"/>
                    <a:pt x="140" y="156"/>
                    <a:pt x="159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C455-D181-459A-8014-67AAEFFCA7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1020-7931-4610-B95E-80A53469F597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 rot="169789">
            <a:off x="7333468" y="1757113"/>
            <a:ext cx="5694860" cy="5835138"/>
            <a:chOff x="377825" y="6983413"/>
            <a:chExt cx="5284788" cy="5414962"/>
          </a:xfrm>
          <a:solidFill>
            <a:schemeClr val="accent1">
              <a:alpha val="4000"/>
            </a:schemeClr>
          </a:solidFill>
        </p:grpSpPr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2787650" y="9477375"/>
              <a:ext cx="2874963" cy="1692275"/>
            </a:xfrm>
            <a:custGeom>
              <a:avLst/>
              <a:gdLst>
                <a:gd name="T0" fmla="*/ 209 w 888"/>
                <a:gd name="T1" fmla="*/ 128 h 522"/>
                <a:gd name="T2" fmla="*/ 324 w 888"/>
                <a:gd name="T3" fmla="*/ 64 h 522"/>
                <a:gd name="T4" fmla="*/ 539 w 888"/>
                <a:gd name="T5" fmla="*/ 2 h 522"/>
                <a:gd name="T6" fmla="*/ 641 w 888"/>
                <a:gd name="T7" fmla="*/ 7 h 522"/>
                <a:gd name="T8" fmla="*/ 760 w 888"/>
                <a:gd name="T9" fmla="*/ 108 h 522"/>
                <a:gd name="T10" fmla="*/ 786 w 888"/>
                <a:gd name="T11" fmla="*/ 130 h 522"/>
                <a:gd name="T12" fmla="*/ 852 w 888"/>
                <a:gd name="T13" fmla="*/ 159 h 522"/>
                <a:gd name="T14" fmla="*/ 854 w 888"/>
                <a:gd name="T15" fmla="*/ 230 h 522"/>
                <a:gd name="T16" fmla="*/ 745 w 888"/>
                <a:gd name="T17" fmla="*/ 274 h 522"/>
                <a:gd name="T18" fmla="*/ 513 w 888"/>
                <a:gd name="T19" fmla="*/ 252 h 522"/>
                <a:gd name="T20" fmla="*/ 439 w 888"/>
                <a:gd name="T21" fmla="*/ 217 h 522"/>
                <a:gd name="T22" fmla="*/ 398 w 888"/>
                <a:gd name="T23" fmla="*/ 208 h 522"/>
                <a:gd name="T24" fmla="*/ 358 w 888"/>
                <a:gd name="T25" fmla="*/ 230 h 522"/>
                <a:gd name="T26" fmla="*/ 331 w 888"/>
                <a:gd name="T27" fmla="*/ 305 h 522"/>
                <a:gd name="T28" fmla="*/ 304 w 888"/>
                <a:gd name="T29" fmla="*/ 395 h 522"/>
                <a:gd name="T30" fmla="*/ 171 w 888"/>
                <a:gd name="T31" fmla="*/ 512 h 522"/>
                <a:gd name="T32" fmla="*/ 85 w 888"/>
                <a:gd name="T33" fmla="*/ 521 h 522"/>
                <a:gd name="T34" fmla="*/ 5 w 888"/>
                <a:gd name="T35" fmla="*/ 426 h 522"/>
                <a:gd name="T36" fmla="*/ 234 w 888"/>
                <a:gd name="T37" fmla="*/ 161 h 522"/>
                <a:gd name="T38" fmla="*/ 427 w 888"/>
                <a:gd name="T39" fmla="*/ 187 h 522"/>
                <a:gd name="T40" fmla="*/ 531 w 888"/>
                <a:gd name="T41" fmla="*/ 233 h 522"/>
                <a:gd name="T42" fmla="*/ 720 w 888"/>
                <a:gd name="T43" fmla="*/ 247 h 522"/>
                <a:gd name="T44" fmla="*/ 809 w 888"/>
                <a:gd name="T45" fmla="*/ 222 h 522"/>
                <a:gd name="T46" fmla="*/ 837 w 888"/>
                <a:gd name="T47" fmla="*/ 207 h 522"/>
                <a:gd name="T48" fmla="*/ 838 w 888"/>
                <a:gd name="T49" fmla="*/ 174 h 522"/>
                <a:gd name="T50" fmla="*/ 786 w 888"/>
                <a:gd name="T51" fmla="*/ 142 h 522"/>
                <a:gd name="T52" fmla="*/ 756 w 888"/>
                <a:gd name="T53" fmla="*/ 115 h 522"/>
                <a:gd name="T54" fmla="*/ 631 w 888"/>
                <a:gd name="T55" fmla="*/ 32 h 522"/>
                <a:gd name="T56" fmla="*/ 411 w 888"/>
                <a:gd name="T57" fmla="*/ 46 h 522"/>
                <a:gd name="T58" fmla="*/ 224 w 888"/>
                <a:gd name="T59" fmla="*/ 126 h 522"/>
                <a:gd name="T60" fmla="*/ 211 w 888"/>
                <a:gd name="T61" fmla="*/ 131 h 522"/>
                <a:gd name="T62" fmla="*/ 209 w 888"/>
                <a:gd name="T63" fmla="*/ 128 h 522"/>
                <a:gd name="T64" fmla="*/ 403 w 888"/>
                <a:gd name="T65" fmla="*/ 196 h 522"/>
                <a:gd name="T66" fmla="*/ 395 w 888"/>
                <a:gd name="T67" fmla="*/ 190 h 522"/>
                <a:gd name="T68" fmla="*/ 220 w 888"/>
                <a:gd name="T69" fmla="*/ 178 h 522"/>
                <a:gd name="T70" fmla="*/ 70 w 888"/>
                <a:gd name="T71" fmla="*/ 294 h 522"/>
                <a:gd name="T72" fmla="*/ 17 w 888"/>
                <a:gd name="T73" fmla="*/ 400 h 522"/>
                <a:gd name="T74" fmla="*/ 104 w 888"/>
                <a:gd name="T75" fmla="*/ 503 h 522"/>
                <a:gd name="T76" fmla="*/ 201 w 888"/>
                <a:gd name="T77" fmla="*/ 478 h 522"/>
                <a:gd name="T78" fmla="*/ 292 w 888"/>
                <a:gd name="T79" fmla="*/ 364 h 522"/>
                <a:gd name="T80" fmla="*/ 313 w 888"/>
                <a:gd name="T81" fmla="*/ 279 h 522"/>
                <a:gd name="T82" fmla="*/ 403 w 888"/>
                <a:gd name="T83" fmla="*/ 19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8" h="522">
                  <a:moveTo>
                    <a:pt x="209" y="128"/>
                  </a:moveTo>
                  <a:cubicBezTo>
                    <a:pt x="247" y="107"/>
                    <a:pt x="285" y="84"/>
                    <a:pt x="324" y="64"/>
                  </a:cubicBezTo>
                  <a:cubicBezTo>
                    <a:pt x="392" y="31"/>
                    <a:pt x="463" y="7"/>
                    <a:pt x="539" y="2"/>
                  </a:cubicBezTo>
                  <a:cubicBezTo>
                    <a:pt x="573" y="0"/>
                    <a:pt x="608" y="1"/>
                    <a:pt x="641" y="7"/>
                  </a:cubicBezTo>
                  <a:cubicBezTo>
                    <a:pt x="698" y="19"/>
                    <a:pt x="735" y="58"/>
                    <a:pt x="760" y="108"/>
                  </a:cubicBezTo>
                  <a:cubicBezTo>
                    <a:pt x="766" y="120"/>
                    <a:pt x="774" y="126"/>
                    <a:pt x="786" y="130"/>
                  </a:cubicBezTo>
                  <a:cubicBezTo>
                    <a:pt x="809" y="139"/>
                    <a:pt x="831" y="147"/>
                    <a:pt x="852" y="159"/>
                  </a:cubicBezTo>
                  <a:cubicBezTo>
                    <a:pt x="887" y="180"/>
                    <a:pt x="888" y="206"/>
                    <a:pt x="854" y="230"/>
                  </a:cubicBezTo>
                  <a:cubicBezTo>
                    <a:pt x="821" y="253"/>
                    <a:pt x="784" y="267"/>
                    <a:pt x="745" y="274"/>
                  </a:cubicBezTo>
                  <a:cubicBezTo>
                    <a:pt x="665" y="288"/>
                    <a:pt x="588" y="281"/>
                    <a:pt x="513" y="252"/>
                  </a:cubicBezTo>
                  <a:cubicBezTo>
                    <a:pt x="488" y="242"/>
                    <a:pt x="464" y="227"/>
                    <a:pt x="439" y="217"/>
                  </a:cubicBezTo>
                  <a:cubicBezTo>
                    <a:pt x="426" y="212"/>
                    <a:pt x="412" y="210"/>
                    <a:pt x="398" y="208"/>
                  </a:cubicBezTo>
                  <a:cubicBezTo>
                    <a:pt x="381" y="206"/>
                    <a:pt x="365" y="214"/>
                    <a:pt x="358" y="230"/>
                  </a:cubicBezTo>
                  <a:cubicBezTo>
                    <a:pt x="347" y="254"/>
                    <a:pt x="339" y="280"/>
                    <a:pt x="331" y="305"/>
                  </a:cubicBezTo>
                  <a:cubicBezTo>
                    <a:pt x="321" y="335"/>
                    <a:pt x="313" y="365"/>
                    <a:pt x="304" y="395"/>
                  </a:cubicBezTo>
                  <a:cubicBezTo>
                    <a:pt x="283" y="460"/>
                    <a:pt x="234" y="495"/>
                    <a:pt x="171" y="512"/>
                  </a:cubicBezTo>
                  <a:cubicBezTo>
                    <a:pt x="144" y="519"/>
                    <a:pt x="114" y="522"/>
                    <a:pt x="85" y="521"/>
                  </a:cubicBezTo>
                  <a:cubicBezTo>
                    <a:pt x="33" y="519"/>
                    <a:pt x="0" y="479"/>
                    <a:pt x="5" y="426"/>
                  </a:cubicBezTo>
                  <a:cubicBezTo>
                    <a:pt x="15" y="320"/>
                    <a:pt x="94" y="194"/>
                    <a:pt x="234" y="161"/>
                  </a:cubicBezTo>
                  <a:cubicBezTo>
                    <a:pt x="303" y="145"/>
                    <a:pt x="365" y="161"/>
                    <a:pt x="427" y="187"/>
                  </a:cubicBezTo>
                  <a:cubicBezTo>
                    <a:pt x="462" y="202"/>
                    <a:pt x="496" y="217"/>
                    <a:pt x="531" y="233"/>
                  </a:cubicBezTo>
                  <a:cubicBezTo>
                    <a:pt x="592" y="260"/>
                    <a:pt x="656" y="261"/>
                    <a:pt x="720" y="247"/>
                  </a:cubicBezTo>
                  <a:cubicBezTo>
                    <a:pt x="750" y="241"/>
                    <a:pt x="780" y="231"/>
                    <a:pt x="809" y="222"/>
                  </a:cubicBezTo>
                  <a:cubicBezTo>
                    <a:pt x="819" y="218"/>
                    <a:pt x="829" y="213"/>
                    <a:pt x="837" y="207"/>
                  </a:cubicBezTo>
                  <a:cubicBezTo>
                    <a:pt x="851" y="197"/>
                    <a:pt x="852" y="184"/>
                    <a:pt x="838" y="174"/>
                  </a:cubicBezTo>
                  <a:cubicBezTo>
                    <a:pt x="822" y="161"/>
                    <a:pt x="804" y="151"/>
                    <a:pt x="786" y="142"/>
                  </a:cubicBezTo>
                  <a:cubicBezTo>
                    <a:pt x="774" y="135"/>
                    <a:pt x="763" y="128"/>
                    <a:pt x="756" y="115"/>
                  </a:cubicBezTo>
                  <a:cubicBezTo>
                    <a:pt x="728" y="67"/>
                    <a:pt x="682" y="45"/>
                    <a:pt x="631" y="32"/>
                  </a:cubicBezTo>
                  <a:cubicBezTo>
                    <a:pt x="556" y="13"/>
                    <a:pt x="483" y="25"/>
                    <a:pt x="411" y="46"/>
                  </a:cubicBezTo>
                  <a:cubicBezTo>
                    <a:pt x="345" y="65"/>
                    <a:pt x="285" y="97"/>
                    <a:pt x="224" y="126"/>
                  </a:cubicBezTo>
                  <a:cubicBezTo>
                    <a:pt x="220" y="128"/>
                    <a:pt x="215" y="130"/>
                    <a:pt x="211" y="131"/>
                  </a:cubicBezTo>
                  <a:cubicBezTo>
                    <a:pt x="210" y="130"/>
                    <a:pt x="210" y="129"/>
                    <a:pt x="209" y="128"/>
                  </a:cubicBezTo>
                  <a:close/>
                  <a:moveTo>
                    <a:pt x="403" y="196"/>
                  </a:moveTo>
                  <a:cubicBezTo>
                    <a:pt x="400" y="193"/>
                    <a:pt x="398" y="192"/>
                    <a:pt x="395" y="190"/>
                  </a:cubicBezTo>
                  <a:cubicBezTo>
                    <a:pt x="339" y="160"/>
                    <a:pt x="279" y="157"/>
                    <a:pt x="220" y="178"/>
                  </a:cubicBezTo>
                  <a:cubicBezTo>
                    <a:pt x="158" y="200"/>
                    <a:pt x="111" y="244"/>
                    <a:pt x="70" y="294"/>
                  </a:cubicBezTo>
                  <a:cubicBezTo>
                    <a:pt x="45" y="325"/>
                    <a:pt x="24" y="360"/>
                    <a:pt x="17" y="400"/>
                  </a:cubicBezTo>
                  <a:cubicBezTo>
                    <a:pt x="6" y="460"/>
                    <a:pt x="43" y="504"/>
                    <a:pt x="104" y="503"/>
                  </a:cubicBezTo>
                  <a:cubicBezTo>
                    <a:pt x="138" y="503"/>
                    <a:pt x="170" y="492"/>
                    <a:pt x="201" y="478"/>
                  </a:cubicBezTo>
                  <a:cubicBezTo>
                    <a:pt x="252" y="456"/>
                    <a:pt x="280" y="417"/>
                    <a:pt x="292" y="364"/>
                  </a:cubicBezTo>
                  <a:cubicBezTo>
                    <a:pt x="299" y="336"/>
                    <a:pt x="306" y="308"/>
                    <a:pt x="313" y="279"/>
                  </a:cubicBezTo>
                  <a:cubicBezTo>
                    <a:pt x="327" y="222"/>
                    <a:pt x="347" y="203"/>
                    <a:pt x="403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8" name="Freeform 20"/>
            <p:cNvSpPr/>
            <p:nvPr/>
          </p:nvSpPr>
          <p:spPr bwMode="auto">
            <a:xfrm>
              <a:off x="2765425" y="7048500"/>
              <a:ext cx="1139825" cy="3148013"/>
            </a:xfrm>
            <a:custGeom>
              <a:avLst/>
              <a:gdLst>
                <a:gd name="T0" fmla="*/ 167 w 352"/>
                <a:gd name="T1" fmla="*/ 889 h 971"/>
                <a:gd name="T2" fmla="*/ 231 w 352"/>
                <a:gd name="T3" fmla="*/ 720 h 971"/>
                <a:gd name="T4" fmla="*/ 303 w 352"/>
                <a:gd name="T5" fmla="*/ 421 h 971"/>
                <a:gd name="T6" fmla="*/ 298 w 352"/>
                <a:gd name="T7" fmla="*/ 228 h 971"/>
                <a:gd name="T8" fmla="*/ 266 w 352"/>
                <a:gd name="T9" fmla="*/ 165 h 971"/>
                <a:gd name="T10" fmla="*/ 217 w 352"/>
                <a:gd name="T11" fmla="*/ 50 h 971"/>
                <a:gd name="T12" fmla="*/ 197 w 352"/>
                <a:gd name="T13" fmla="*/ 43 h 971"/>
                <a:gd name="T14" fmla="*/ 51 w 352"/>
                <a:gd name="T15" fmla="*/ 264 h 971"/>
                <a:gd name="T16" fmla="*/ 39 w 352"/>
                <a:gd name="T17" fmla="*/ 437 h 971"/>
                <a:gd name="T18" fmla="*/ 59 w 352"/>
                <a:gd name="T19" fmla="*/ 682 h 971"/>
                <a:gd name="T20" fmla="*/ 71 w 352"/>
                <a:gd name="T21" fmla="*/ 905 h 971"/>
                <a:gd name="T22" fmla="*/ 79 w 352"/>
                <a:gd name="T23" fmla="*/ 955 h 971"/>
                <a:gd name="T24" fmla="*/ 79 w 352"/>
                <a:gd name="T25" fmla="*/ 970 h 971"/>
                <a:gd name="T26" fmla="*/ 73 w 352"/>
                <a:gd name="T27" fmla="*/ 971 h 971"/>
                <a:gd name="T28" fmla="*/ 59 w 352"/>
                <a:gd name="T29" fmla="*/ 914 h 971"/>
                <a:gd name="T30" fmla="*/ 41 w 352"/>
                <a:gd name="T31" fmla="*/ 696 h 971"/>
                <a:gd name="T32" fmla="*/ 22 w 352"/>
                <a:gd name="T33" fmla="*/ 461 h 971"/>
                <a:gd name="T34" fmla="*/ 8 w 352"/>
                <a:gd name="T35" fmla="*/ 389 h 971"/>
                <a:gd name="T36" fmla="*/ 39 w 352"/>
                <a:gd name="T37" fmla="*/ 228 h 971"/>
                <a:gd name="T38" fmla="*/ 193 w 352"/>
                <a:gd name="T39" fmla="*/ 14 h 971"/>
                <a:gd name="T40" fmla="*/ 218 w 352"/>
                <a:gd name="T41" fmla="*/ 0 h 971"/>
                <a:gd name="T42" fmla="*/ 224 w 352"/>
                <a:gd name="T43" fmla="*/ 25 h 971"/>
                <a:gd name="T44" fmla="*/ 262 w 352"/>
                <a:gd name="T45" fmla="*/ 110 h 971"/>
                <a:gd name="T46" fmla="*/ 316 w 352"/>
                <a:gd name="T47" fmla="*/ 193 h 971"/>
                <a:gd name="T48" fmla="*/ 333 w 352"/>
                <a:gd name="T49" fmla="*/ 406 h 971"/>
                <a:gd name="T50" fmla="*/ 287 w 352"/>
                <a:gd name="T51" fmla="*/ 567 h 971"/>
                <a:gd name="T52" fmla="*/ 237 w 352"/>
                <a:gd name="T53" fmla="*/ 757 h 971"/>
                <a:gd name="T54" fmla="*/ 187 w 352"/>
                <a:gd name="T55" fmla="*/ 873 h 971"/>
                <a:gd name="T56" fmla="*/ 170 w 352"/>
                <a:gd name="T57" fmla="*/ 892 h 971"/>
                <a:gd name="T58" fmla="*/ 167 w 352"/>
                <a:gd name="T59" fmla="*/ 88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2" h="971">
                  <a:moveTo>
                    <a:pt x="167" y="889"/>
                  </a:moveTo>
                  <a:cubicBezTo>
                    <a:pt x="203" y="838"/>
                    <a:pt x="218" y="779"/>
                    <a:pt x="231" y="720"/>
                  </a:cubicBezTo>
                  <a:cubicBezTo>
                    <a:pt x="254" y="620"/>
                    <a:pt x="280" y="521"/>
                    <a:pt x="303" y="421"/>
                  </a:cubicBezTo>
                  <a:cubicBezTo>
                    <a:pt x="318" y="357"/>
                    <a:pt x="322" y="291"/>
                    <a:pt x="298" y="228"/>
                  </a:cubicBezTo>
                  <a:cubicBezTo>
                    <a:pt x="290" y="206"/>
                    <a:pt x="279" y="185"/>
                    <a:pt x="266" y="165"/>
                  </a:cubicBezTo>
                  <a:cubicBezTo>
                    <a:pt x="244" y="129"/>
                    <a:pt x="226" y="92"/>
                    <a:pt x="217" y="50"/>
                  </a:cubicBezTo>
                  <a:cubicBezTo>
                    <a:pt x="214" y="34"/>
                    <a:pt x="208" y="32"/>
                    <a:pt x="197" y="43"/>
                  </a:cubicBezTo>
                  <a:cubicBezTo>
                    <a:pt x="135" y="108"/>
                    <a:pt x="79" y="176"/>
                    <a:pt x="51" y="264"/>
                  </a:cubicBezTo>
                  <a:cubicBezTo>
                    <a:pt x="33" y="321"/>
                    <a:pt x="30" y="379"/>
                    <a:pt x="39" y="437"/>
                  </a:cubicBezTo>
                  <a:cubicBezTo>
                    <a:pt x="52" y="518"/>
                    <a:pt x="56" y="600"/>
                    <a:pt x="59" y="682"/>
                  </a:cubicBezTo>
                  <a:cubicBezTo>
                    <a:pt x="62" y="756"/>
                    <a:pt x="66" y="831"/>
                    <a:pt x="71" y="905"/>
                  </a:cubicBezTo>
                  <a:cubicBezTo>
                    <a:pt x="72" y="922"/>
                    <a:pt x="76" y="939"/>
                    <a:pt x="79" y="955"/>
                  </a:cubicBezTo>
                  <a:cubicBezTo>
                    <a:pt x="79" y="960"/>
                    <a:pt x="79" y="965"/>
                    <a:pt x="79" y="970"/>
                  </a:cubicBezTo>
                  <a:cubicBezTo>
                    <a:pt x="77" y="970"/>
                    <a:pt x="75" y="971"/>
                    <a:pt x="73" y="971"/>
                  </a:cubicBezTo>
                  <a:cubicBezTo>
                    <a:pt x="68" y="952"/>
                    <a:pt x="61" y="934"/>
                    <a:pt x="59" y="914"/>
                  </a:cubicBezTo>
                  <a:cubicBezTo>
                    <a:pt x="52" y="842"/>
                    <a:pt x="46" y="769"/>
                    <a:pt x="41" y="696"/>
                  </a:cubicBezTo>
                  <a:cubicBezTo>
                    <a:pt x="35" y="618"/>
                    <a:pt x="29" y="539"/>
                    <a:pt x="22" y="461"/>
                  </a:cubicBezTo>
                  <a:cubicBezTo>
                    <a:pt x="20" y="436"/>
                    <a:pt x="12" y="413"/>
                    <a:pt x="8" y="389"/>
                  </a:cubicBezTo>
                  <a:cubicBezTo>
                    <a:pt x="0" y="332"/>
                    <a:pt x="16" y="279"/>
                    <a:pt x="39" y="228"/>
                  </a:cubicBezTo>
                  <a:cubicBezTo>
                    <a:pt x="75" y="145"/>
                    <a:pt x="126" y="74"/>
                    <a:pt x="193" y="14"/>
                  </a:cubicBezTo>
                  <a:cubicBezTo>
                    <a:pt x="200" y="8"/>
                    <a:pt x="210" y="5"/>
                    <a:pt x="218" y="0"/>
                  </a:cubicBezTo>
                  <a:cubicBezTo>
                    <a:pt x="220" y="8"/>
                    <a:pt x="224" y="17"/>
                    <a:pt x="224" y="25"/>
                  </a:cubicBezTo>
                  <a:cubicBezTo>
                    <a:pt x="227" y="58"/>
                    <a:pt x="244" y="84"/>
                    <a:pt x="262" y="110"/>
                  </a:cubicBezTo>
                  <a:cubicBezTo>
                    <a:pt x="280" y="138"/>
                    <a:pt x="300" y="164"/>
                    <a:pt x="316" y="193"/>
                  </a:cubicBezTo>
                  <a:cubicBezTo>
                    <a:pt x="352" y="261"/>
                    <a:pt x="351" y="334"/>
                    <a:pt x="333" y="406"/>
                  </a:cubicBezTo>
                  <a:cubicBezTo>
                    <a:pt x="319" y="460"/>
                    <a:pt x="301" y="513"/>
                    <a:pt x="287" y="567"/>
                  </a:cubicBezTo>
                  <a:cubicBezTo>
                    <a:pt x="269" y="630"/>
                    <a:pt x="255" y="694"/>
                    <a:pt x="237" y="757"/>
                  </a:cubicBezTo>
                  <a:cubicBezTo>
                    <a:pt x="226" y="798"/>
                    <a:pt x="212" y="838"/>
                    <a:pt x="187" y="873"/>
                  </a:cubicBezTo>
                  <a:cubicBezTo>
                    <a:pt x="182" y="880"/>
                    <a:pt x="176" y="886"/>
                    <a:pt x="170" y="892"/>
                  </a:cubicBezTo>
                  <a:cubicBezTo>
                    <a:pt x="169" y="891"/>
                    <a:pt x="168" y="890"/>
                    <a:pt x="167" y="8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9" name="Freeform 22"/>
            <p:cNvSpPr/>
            <p:nvPr/>
          </p:nvSpPr>
          <p:spPr bwMode="auto">
            <a:xfrm>
              <a:off x="968375" y="7385050"/>
              <a:ext cx="1520825" cy="3641725"/>
            </a:xfrm>
            <a:custGeom>
              <a:avLst/>
              <a:gdLst>
                <a:gd name="T0" fmla="*/ 141 w 470"/>
                <a:gd name="T1" fmla="*/ 62 h 1123"/>
                <a:gd name="T2" fmla="*/ 39 w 470"/>
                <a:gd name="T3" fmla="*/ 15 h 1123"/>
                <a:gd name="T4" fmla="*/ 42 w 470"/>
                <a:gd name="T5" fmla="*/ 29 h 1123"/>
                <a:gd name="T6" fmla="*/ 54 w 470"/>
                <a:gd name="T7" fmla="*/ 209 h 1123"/>
                <a:gd name="T8" fmla="*/ 31 w 470"/>
                <a:gd name="T9" fmla="*/ 372 h 1123"/>
                <a:gd name="T10" fmla="*/ 132 w 470"/>
                <a:gd name="T11" fmla="*/ 675 h 1123"/>
                <a:gd name="T12" fmla="*/ 243 w 470"/>
                <a:gd name="T13" fmla="*/ 786 h 1123"/>
                <a:gd name="T14" fmla="*/ 331 w 470"/>
                <a:gd name="T15" fmla="*/ 928 h 1123"/>
                <a:gd name="T16" fmla="*/ 470 w 470"/>
                <a:gd name="T17" fmla="*/ 1119 h 1123"/>
                <a:gd name="T18" fmla="*/ 466 w 470"/>
                <a:gd name="T19" fmla="*/ 1123 h 1123"/>
                <a:gd name="T20" fmla="*/ 420 w 470"/>
                <a:gd name="T21" fmla="*/ 1090 h 1123"/>
                <a:gd name="T22" fmla="*/ 333 w 470"/>
                <a:gd name="T23" fmla="*/ 970 h 1123"/>
                <a:gd name="T24" fmla="*/ 187 w 470"/>
                <a:gd name="T25" fmla="*/ 767 h 1123"/>
                <a:gd name="T26" fmla="*/ 86 w 470"/>
                <a:gd name="T27" fmla="*/ 662 h 1123"/>
                <a:gd name="T28" fmla="*/ 1 w 470"/>
                <a:gd name="T29" fmla="*/ 410 h 1123"/>
                <a:gd name="T30" fmla="*/ 27 w 470"/>
                <a:gd name="T31" fmla="*/ 204 h 1123"/>
                <a:gd name="T32" fmla="*/ 41 w 470"/>
                <a:gd name="T33" fmla="*/ 126 h 1123"/>
                <a:gd name="T34" fmla="*/ 25 w 470"/>
                <a:gd name="T35" fmla="*/ 26 h 1123"/>
                <a:gd name="T36" fmla="*/ 36 w 470"/>
                <a:gd name="T37" fmla="*/ 1 h 1123"/>
                <a:gd name="T38" fmla="*/ 46 w 470"/>
                <a:gd name="T39" fmla="*/ 1 h 1123"/>
                <a:gd name="T40" fmla="*/ 141 w 470"/>
                <a:gd name="T41" fmla="*/ 6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0" h="1123">
                  <a:moveTo>
                    <a:pt x="141" y="62"/>
                  </a:moveTo>
                  <a:cubicBezTo>
                    <a:pt x="111" y="39"/>
                    <a:pt x="79" y="22"/>
                    <a:pt x="39" y="15"/>
                  </a:cubicBezTo>
                  <a:cubicBezTo>
                    <a:pt x="40" y="21"/>
                    <a:pt x="40" y="25"/>
                    <a:pt x="42" y="29"/>
                  </a:cubicBezTo>
                  <a:cubicBezTo>
                    <a:pt x="66" y="88"/>
                    <a:pt x="63" y="148"/>
                    <a:pt x="54" y="209"/>
                  </a:cubicBezTo>
                  <a:cubicBezTo>
                    <a:pt x="47" y="264"/>
                    <a:pt x="38" y="318"/>
                    <a:pt x="31" y="372"/>
                  </a:cubicBezTo>
                  <a:cubicBezTo>
                    <a:pt x="18" y="489"/>
                    <a:pt x="53" y="590"/>
                    <a:pt x="132" y="675"/>
                  </a:cubicBezTo>
                  <a:cubicBezTo>
                    <a:pt x="168" y="713"/>
                    <a:pt x="206" y="749"/>
                    <a:pt x="243" y="786"/>
                  </a:cubicBezTo>
                  <a:cubicBezTo>
                    <a:pt x="283" y="827"/>
                    <a:pt x="314" y="873"/>
                    <a:pt x="331" y="928"/>
                  </a:cubicBezTo>
                  <a:cubicBezTo>
                    <a:pt x="356" y="1006"/>
                    <a:pt x="396" y="1075"/>
                    <a:pt x="470" y="1119"/>
                  </a:cubicBezTo>
                  <a:cubicBezTo>
                    <a:pt x="468" y="1120"/>
                    <a:pt x="467" y="1121"/>
                    <a:pt x="466" y="1123"/>
                  </a:cubicBezTo>
                  <a:cubicBezTo>
                    <a:pt x="451" y="1112"/>
                    <a:pt x="435" y="1101"/>
                    <a:pt x="420" y="1090"/>
                  </a:cubicBezTo>
                  <a:cubicBezTo>
                    <a:pt x="380" y="1057"/>
                    <a:pt x="351" y="1016"/>
                    <a:pt x="333" y="970"/>
                  </a:cubicBezTo>
                  <a:cubicBezTo>
                    <a:pt x="301" y="889"/>
                    <a:pt x="246" y="827"/>
                    <a:pt x="187" y="767"/>
                  </a:cubicBezTo>
                  <a:cubicBezTo>
                    <a:pt x="153" y="733"/>
                    <a:pt x="118" y="699"/>
                    <a:pt x="86" y="662"/>
                  </a:cubicBezTo>
                  <a:cubicBezTo>
                    <a:pt x="22" y="591"/>
                    <a:pt x="0" y="505"/>
                    <a:pt x="1" y="410"/>
                  </a:cubicBezTo>
                  <a:cubicBezTo>
                    <a:pt x="2" y="340"/>
                    <a:pt x="16" y="272"/>
                    <a:pt x="27" y="204"/>
                  </a:cubicBezTo>
                  <a:cubicBezTo>
                    <a:pt x="31" y="178"/>
                    <a:pt x="36" y="152"/>
                    <a:pt x="41" y="126"/>
                  </a:cubicBezTo>
                  <a:cubicBezTo>
                    <a:pt x="48" y="90"/>
                    <a:pt x="43" y="57"/>
                    <a:pt x="25" y="26"/>
                  </a:cubicBezTo>
                  <a:cubicBezTo>
                    <a:pt x="17" y="13"/>
                    <a:pt x="21" y="5"/>
                    <a:pt x="36" y="1"/>
                  </a:cubicBezTo>
                  <a:cubicBezTo>
                    <a:pt x="39" y="1"/>
                    <a:pt x="43" y="0"/>
                    <a:pt x="46" y="1"/>
                  </a:cubicBezTo>
                  <a:cubicBezTo>
                    <a:pt x="87" y="6"/>
                    <a:pt x="118" y="28"/>
                    <a:pt x="14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0" name="Freeform 23"/>
            <p:cNvSpPr/>
            <p:nvPr/>
          </p:nvSpPr>
          <p:spPr bwMode="auto">
            <a:xfrm>
              <a:off x="377825" y="9642475"/>
              <a:ext cx="2266950" cy="1509713"/>
            </a:xfrm>
            <a:custGeom>
              <a:avLst/>
              <a:gdLst>
                <a:gd name="T0" fmla="*/ 700 w 700"/>
                <a:gd name="T1" fmla="*/ 457 h 466"/>
                <a:gd name="T2" fmla="*/ 570 w 700"/>
                <a:gd name="T3" fmla="*/ 449 h 466"/>
                <a:gd name="T4" fmla="*/ 367 w 700"/>
                <a:gd name="T5" fmla="*/ 408 h 466"/>
                <a:gd name="T6" fmla="*/ 251 w 700"/>
                <a:gd name="T7" fmla="*/ 363 h 466"/>
                <a:gd name="T8" fmla="*/ 194 w 700"/>
                <a:gd name="T9" fmla="*/ 291 h 466"/>
                <a:gd name="T10" fmla="*/ 104 w 700"/>
                <a:gd name="T11" fmla="*/ 167 h 466"/>
                <a:gd name="T12" fmla="*/ 19 w 700"/>
                <a:gd name="T13" fmla="*/ 79 h 466"/>
                <a:gd name="T14" fmla="*/ 27 w 700"/>
                <a:gd name="T15" fmla="*/ 33 h 466"/>
                <a:gd name="T16" fmla="*/ 196 w 700"/>
                <a:gd name="T17" fmla="*/ 16 h 466"/>
                <a:gd name="T18" fmla="*/ 402 w 700"/>
                <a:gd name="T19" fmla="*/ 189 h 466"/>
                <a:gd name="T20" fmla="*/ 494 w 700"/>
                <a:gd name="T21" fmla="*/ 306 h 466"/>
                <a:gd name="T22" fmla="*/ 527 w 700"/>
                <a:gd name="T23" fmla="*/ 332 h 466"/>
                <a:gd name="T24" fmla="*/ 476 w 700"/>
                <a:gd name="T25" fmla="*/ 306 h 466"/>
                <a:gd name="T26" fmla="*/ 373 w 700"/>
                <a:gd name="T27" fmla="*/ 184 h 466"/>
                <a:gd name="T28" fmla="*/ 288 w 700"/>
                <a:gd name="T29" fmla="*/ 79 h 466"/>
                <a:gd name="T30" fmla="*/ 171 w 700"/>
                <a:gd name="T31" fmla="*/ 27 h 466"/>
                <a:gd name="T32" fmla="*/ 30 w 700"/>
                <a:gd name="T33" fmla="*/ 44 h 466"/>
                <a:gd name="T34" fmla="*/ 12 w 700"/>
                <a:gd name="T35" fmla="*/ 55 h 466"/>
                <a:gd name="T36" fmla="*/ 23 w 700"/>
                <a:gd name="T37" fmla="*/ 72 h 466"/>
                <a:gd name="T38" fmla="*/ 211 w 700"/>
                <a:gd name="T39" fmla="*/ 273 h 466"/>
                <a:gd name="T40" fmla="*/ 383 w 700"/>
                <a:gd name="T41" fmla="*/ 389 h 466"/>
                <a:gd name="T42" fmla="*/ 651 w 700"/>
                <a:gd name="T43" fmla="*/ 448 h 466"/>
                <a:gd name="T44" fmla="*/ 685 w 700"/>
                <a:gd name="T45" fmla="*/ 452 h 466"/>
                <a:gd name="T46" fmla="*/ 700 w 700"/>
                <a:gd name="T47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0" h="466">
                  <a:moveTo>
                    <a:pt x="700" y="457"/>
                  </a:moveTo>
                  <a:cubicBezTo>
                    <a:pt x="655" y="466"/>
                    <a:pt x="612" y="458"/>
                    <a:pt x="570" y="449"/>
                  </a:cubicBezTo>
                  <a:cubicBezTo>
                    <a:pt x="502" y="435"/>
                    <a:pt x="435" y="422"/>
                    <a:pt x="367" y="408"/>
                  </a:cubicBezTo>
                  <a:cubicBezTo>
                    <a:pt x="326" y="399"/>
                    <a:pt x="286" y="388"/>
                    <a:pt x="251" y="363"/>
                  </a:cubicBezTo>
                  <a:cubicBezTo>
                    <a:pt x="225" y="344"/>
                    <a:pt x="206" y="320"/>
                    <a:pt x="194" y="291"/>
                  </a:cubicBezTo>
                  <a:cubicBezTo>
                    <a:pt x="174" y="242"/>
                    <a:pt x="144" y="202"/>
                    <a:pt x="104" y="167"/>
                  </a:cubicBezTo>
                  <a:cubicBezTo>
                    <a:pt x="73" y="141"/>
                    <a:pt x="46" y="109"/>
                    <a:pt x="19" y="79"/>
                  </a:cubicBezTo>
                  <a:cubicBezTo>
                    <a:pt x="0" y="59"/>
                    <a:pt x="3" y="47"/>
                    <a:pt x="27" y="33"/>
                  </a:cubicBezTo>
                  <a:cubicBezTo>
                    <a:pt x="80" y="0"/>
                    <a:pt x="138" y="0"/>
                    <a:pt x="196" y="16"/>
                  </a:cubicBezTo>
                  <a:cubicBezTo>
                    <a:pt x="290" y="43"/>
                    <a:pt x="354" y="106"/>
                    <a:pt x="402" y="189"/>
                  </a:cubicBezTo>
                  <a:cubicBezTo>
                    <a:pt x="427" y="232"/>
                    <a:pt x="454" y="274"/>
                    <a:pt x="494" y="306"/>
                  </a:cubicBezTo>
                  <a:cubicBezTo>
                    <a:pt x="504" y="315"/>
                    <a:pt x="516" y="323"/>
                    <a:pt x="527" y="332"/>
                  </a:cubicBezTo>
                  <a:cubicBezTo>
                    <a:pt x="507" y="329"/>
                    <a:pt x="491" y="318"/>
                    <a:pt x="476" y="306"/>
                  </a:cubicBezTo>
                  <a:cubicBezTo>
                    <a:pt x="435" y="271"/>
                    <a:pt x="405" y="226"/>
                    <a:pt x="373" y="184"/>
                  </a:cubicBezTo>
                  <a:cubicBezTo>
                    <a:pt x="345" y="148"/>
                    <a:pt x="317" y="113"/>
                    <a:pt x="288" y="79"/>
                  </a:cubicBezTo>
                  <a:cubicBezTo>
                    <a:pt x="257" y="44"/>
                    <a:pt x="216" y="29"/>
                    <a:pt x="171" y="27"/>
                  </a:cubicBezTo>
                  <a:cubicBezTo>
                    <a:pt x="123" y="25"/>
                    <a:pt x="76" y="30"/>
                    <a:pt x="30" y="44"/>
                  </a:cubicBezTo>
                  <a:cubicBezTo>
                    <a:pt x="23" y="46"/>
                    <a:pt x="18" y="51"/>
                    <a:pt x="12" y="55"/>
                  </a:cubicBezTo>
                  <a:cubicBezTo>
                    <a:pt x="16" y="61"/>
                    <a:pt x="18" y="68"/>
                    <a:pt x="23" y="72"/>
                  </a:cubicBezTo>
                  <a:cubicBezTo>
                    <a:pt x="101" y="125"/>
                    <a:pt x="159" y="196"/>
                    <a:pt x="211" y="273"/>
                  </a:cubicBezTo>
                  <a:cubicBezTo>
                    <a:pt x="253" y="335"/>
                    <a:pt x="310" y="373"/>
                    <a:pt x="383" y="389"/>
                  </a:cubicBezTo>
                  <a:cubicBezTo>
                    <a:pt x="472" y="408"/>
                    <a:pt x="562" y="428"/>
                    <a:pt x="651" y="448"/>
                  </a:cubicBezTo>
                  <a:cubicBezTo>
                    <a:pt x="662" y="450"/>
                    <a:pt x="674" y="450"/>
                    <a:pt x="685" y="452"/>
                  </a:cubicBezTo>
                  <a:cubicBezTo>
                    <a:pt x="690" y="453"/>
                    <a:pt x="695" y="455"/>
                    <a:pt x="700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1" name="Freeform 24"/>
            <p:cNvSpPr/>
            <p:nvPr/>
          </p:nvSpPr>
          <p:spPr bwMode="auto">
            <a:xfrm>
              <a:off x="3535363" y="7392988"/>
              <a:ext cx="1385888" cy="2308225"/>
            </a:xfrm>
            <a:custGeom>
              <a:avLst/>
              <a:gdLst>
                <a:gd name="T0" fmla="*/ 0 w 428"/>
                <a:gd name="T1" fmla="*/ 711 h 712"/>
                <a:gd name="T2" fmla="*/ 71 w 428"/>
                <a:gd name="T3" fmla="*/ 457 h 712"/>
                <a:gd name="T4" fmla="*/ 295 w 428"/>
                <a:gd name="T5" fmla="*/ 108 h 712"/>
                <a:gd name="T6" fmla="*/ 345 w 428"/>
                <a:gd name="T7" fmla="*/ 54 h 712"/>
                <a:gd name="T8" fmla="*/ 355 w 428"/>
                <a:gd name="T9" fmla="*/ 9 h 712"/>
                <a:gd name="T10" fmla="*/ 427 w 428"/>
                <a:gd name="T11" fmla="*/ 64 h 712"/>
                <a:gd name="T12" fmla="*/ 404 w 428"/>
                <a:gd name="T13" fmla="*/ 158 h 712"/>
                <a:gd name="T14" fmla="*/ 225 w 428"/>
                <a:gd name="T15" fmla="*/ 465 h 712"/>
                <a:gd name="T16" fmla="*/ 125 w 428"/>
                <a:gd name="T17" fmla="*/ 590 h 712"/>
                <a:gd name="T18" fmla="*/ 122 w 428"/>
                <a:gd name="T19" fmla="*/ 588 h 712"/>
                <a:gd name="T20" fmla="*/ 145 w 428"/>
                <a:gd name="T21" fmla="*/ 554 h 712"/>
                <a:gd name="T22" fmla="*/ 335 w 428"/>
                <a:gd name="T23" fmla="*/ 259 h 712"/>
                <a:gd name="T24" fmla="*/ 395 w 428"/>
                <a:gd name="T25" fmla="*/ 112 h 712"/>
                <a:gd name="T26" fmla="*/ 400 w 428"/>
                <a:gd name="T27" fmla="*/ 54 h 712"/>
                <a:gd name="T28" fmla="*/ 371 w 428"/>
                <a:gd name="T29" fmla="*/ 26 h 712"/>
                <a:gd name="T30" fmla="*/ 288 w 428"/>
                <a:gd name="T31" fmla="*/ 131 h 712"/>
                <a:gd name="T32" fmla="*/ 79 w 428"/>
                <a:gd name="T33" fmla="*/ 492 h 712"/>
                <a:gd name="T34" fmla="*/ 9 w 428"/>
                <a:gd name="T35" fmla="*/ 698 h 712"/>
                <a:gd name="T36" fmla="*/ 4 w 428"/>
                <a:gd name="T37" fmla="*/ 712 h 712"/>
                <a:gd name="T38" fmla="*/ 0 w 428"/>
                <a:gd name="T39" fmla="*/ 71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8" h="712">
                  <a:moveTo>
                    <a:pt x="0" y="711"/>
                  </a:moveTo>
                  <a:cubicBezTo>
                    <a:pt x="23" y="626"/>
                    <a:pt x="44" y="541"/>
                    <a:pt x="71" y="457"/>
                  </a:cubicBezTo>
                  <a:cubicBezTo>
                    <a:pt x="115" y="322"/>
                    <a:pt x="192" y="206"/>
                    <a:pt x="295" y="108"/>
                  </a:cubicBezTo>
                  <a:cubicBezTo>
                    <a:pt x="313" y="91"/>
                    <a:pt x="330" y="73"/>
                    <a:pt x="345" y="54"/>
                  </a:cubicBezTo>
                  <a:cubicBezTo>
                    <a:pt x="356" y="42"/>
                    <a:pt x="362" y="26"/>
                    <a:pt x="355" y="9"/>
                  </a:cubicBezTo>
                  <a:cubicBezTo>
                    <a:pt x="395" y="0"/>
                    <a:pt x="426" y="23"/>
                    <a:pt x="427" y="64"/>
                  </a:cubicBezTo>
                  <a:cubicBezTo>
                    <a:pt x="428" y="98"/>
                    <a:pt x="416" y="128"/>
                    <a:pt x="404" y="158"/>
                  </a:cubicBezTo>
                  <a:cubicBezTo>
                    <a:pt x="361" y="270"/>
                    <a:pt x="297" y="370"/>
                    <a:pt x="225" y="465"/>
                  </a:cubicBezTo>
                  <a:cubicBezTo>
                    <a:pt x="192" y="507"/>
                    <a:pt x="158" y="549"/>
                    <a:pt x="125" y="590"/>
                  </a:cubicBezTo>
                  <a:cubicBezTo>
                    <a:pt x="124" y="590"/>
                    <a:pt x="123" y="589"/>
                    <a:pt x="122" y="588"/>
                  </a:cubicBezTo>
                  <a:cubicBezTo>
                    <a:pt x="130" y="577"/>
                    <a:pt x="138" y="566"/>
                    <a:pt x="145" y="554"/>
                  </a:cubicBezTo>
                  <a:cubicBezTo>
                    <a:pt x="208" y="456"/>
                    <a:pt x="273" y="359"/>
                    <a:pt x="335" y="259"/>
                  </a:cubicBezTo>
                  <a:cubicBezTo>
                    <a:pt x="363" y="214"/>
                    <a:pt x="383" y="164"/>
                    <a:pt x="395" y="112"/>
                  </a:cubicBezTo>
                  <a:cubicBezTo>
                    <a:pt x="399" y="93"/>
                    <a:pt x="400" y="73"/>
                    <a:pt x="400" y="54"/>
                  </a:cubicBezTo>
                  <a:cubicBezTo>
                    <a:pt x="399" y="37"/>
                    <a:pt x="389" y="29"/>
                    <a:pt x="371" y="26"/>
                  </a:cubicBezTo>
                  <a:cubicBezTo>
                    <a:pt x="351" y="67"/>
                    <a:pt x="319" y="99"/>
                    <a:pt x="288" y="131"/>
                  </a:cubicBezTo>
                  <a:cubicBezTo>
                    <a:pt x="190" y="235"/>
                    <a:pt x="121" y="356"/>
                    <a:pt x="79" y="492"/>
                  </a:cubicBezTo>
                  <a:cubicBezTo>
                    <a:pt x="58" y="561"/>
                    <a:pt x="33" y="629"/>
                    <a:pt x="9" y="698"/>
                  </a:cubicBezTo>
                  <a:cubicBezTo>
                    <a:pt x="8" y="703"/>
                    <a:pt x="6" y="707"/>
                    <a:pt x="4" y="712"/>
                  </a:cubicBezTo>
                  <a:cubicBezTo>
                    <a:pt x="2" y="711"/>
                    <a:pt x="1" y="711"/>
                    <a:pt x="0" y="7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Freeform 25"/>
            <p:cNvSpPr/>
            <p:nvPr/>
          </p:nvSpPr>
          <p:spPr bwMode="auto">
            <a:xfrm>
              <a:off x="1644650" y="7396163"/>
              <a:ext cx="1301750" cy="2865438"/>
            </a:xfrm>
            <a:custGeom>
              <a:avLst/>
              <a:gdLst>
                <a:gd name="T0" fmla="*/ 1 w 402"/>
                <a:gd name="T1" fmla="*/ 3 h 884"/>
                <a:gd name="T2" fmla="*/ 30 w 402"/>
                <a:gd name="T3" fmla="*/ 5 h 884"/>
                <a:gd name="T4" fmla="*/ 46 w 402"/>
                <a:gd name="T5" fmla="*/ 16 h 884"/>
                <a:gd name="T6" fmla="*/ 176 w 402"/>
                <a:gd name="T7" fmla="*/ 111 h 884"/>
                <a:gd name="T8" fmla="*/ 333 w 402"/>
                <a:gd name="T9" fmla="*/ 342 h 884"/>
                <a:gd name="T10" fmla="*/ 348 w 402"/>
                <a:gd name="T11" fmla="*/ 555 h 884"/>
                <a:gd name="T12" fmla="*/ 357 w 402"/>
                <a:gd name="T13" fmla="*/ 729 h 884"/>
                <a:gd name="T14" fmla="*/ 400 w 402"/>
                <a:gd name="T15" fmla="*/ 868 h 884"/>
                <a:gd name="T16" fmla="*/ 400 w 402"/>
                <a:gd name="T17" fmla="*/ 884 h 884"/>
                <a:gd name="T18" fmla="*/ 342 w 402"/>
                <a:gd name="T19" fmla="*/ 770 h 884"/>
                <a:gd name="T20" fmla="*/ 317 w 402"/>
                <a:gd name="T21" fmla="*/ 554 h 884"/>
                <a:gd name="T22" fmla="*/ 313 w 402"/>
                <a:gd name="T23" fmla="*/ 366 h 884"/>
                <a:gd name="T24" fmla="*/ 207 w 402"/>
                <a:gd name="T25" fmla="*/ 162 h 884"/>
                <a:gd name="T26" fmla="*/ 103 w 402"/>
                <a:gd name="T27" fmla="*/ 89 h 884"/>
                <a:gd name="T28" fmla="*/ 31 w 402"/>
                <a:gd name="T29" fmla="*/ 24 h 884"/>
                <a:gd name="T30" fmla="*/ 0 w 402"/>
                <a:gd name="T31" fmla="*/ 3 h 884"/>
                <a:gd name="T32" fmla="*/ 1 w 402"/>
                <a:gd name="T33" fmla="*/ 3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2" h="884">
                  <a:moveTo>
                    <a:pt x="1" y="3"/>
                  </a:moveTo>
                  <a:cubicBezTo>
                    <a:pt x="11" y="4"/>
                    <a:pt x="21" y="3"/>
                    <a:pt x="30" y="5"/>
                  </a:cubicBezTo>
                  <a:cubicBezTo>
                    <a:pt x="36" y="6"/>
                    <a:pt x="42" y="11"/>
                    <a:pt x="46" y="16"/>
                  </a:cubicBezTo>
                  <a:cubicBezTo>
                    <a:pt x="84" y="56"/>
                    <a:pt x="131" y="82"/>
                    <a:pt x="176" y="111"/>
                  </a:cubicBezTo>
                  <a:cubicBezTo>
                    <a:pt x="260" y="166"/>
                    <a:pt x="312" y="244"/>
                    <a:pt x="333" y="342"/>
                  </a:cubicBezTo>
                  <a:cubicBezTo>
                    <a:pt x="347" y="412"/>
                    <a:pt x="345" y="484"/>
                    <a:pt x="348" y="555"/>
                  </a:cubicBezTo>
                  <a:cubicBezTo>
                    <a:pt x="350" y="613"/>
                    <a:pt x="351" y="671"/>
                    <a:pt x="357" y="729"/>
                  </a:cubicBezTo>
                  <a:cubicBezTo>
                    <a:pt x="362" y="778"/>
                    <a:pt x="377" y="825"/>
                    <a:pt x="400" y="868"/>
                  </a:cubicBezTo>
                  <a:cubicBezTo>
                    <a:pt x="402" y="873"/>
                    <a:pt x="401" y="879"/>
                    <a:pt x="400" y="884"/>
                  </a:cubicBezTo>
                  <a:cubicBezTo>
                    <a:pt x="371" y="850"/>
                    <a:pt x="354" y="811"/>
                    <a:pt x="342" y="770"/>
                  </a:cubicBezTo>
                  <a:cubicBezTo>
                    <a:pt x="322" y="699"/>
                    <a:pt x="319" y="627"/>
                    <a:pt x="317" y="554"/>
                  </a:cubicBezTo>
                  <a:cubicBezTo>
                    <a:pt x="316" y="491"/>
                    <a:pt x="315" y="428"/>
                    <a:pt x="313" y="366"/>
                  </a:cubicBezTo>
                  <a:cubicBezTo>
                    <a:pt x="309" y="281"/>
                    <a:pt x="271" y="214"/>
                    <a:pt x="207" y="162"/>
                  </a:cubicBezTo>
                  <a:cubicBezTo>
                    <a:pt x="174" y="135"/>
                    <a:pt x="139" y="111"/>
                    <a:pt x="103" y="89"/>
                  </a:cubicBezTo>
                  <a:cubicBezTo>
                    <a:pt x="75" y="72"/>
                    <a:pt x="50" y="52"/>
                    <a:pt x="31" y="24"/>
                  </a:cubicBezTo>
                  <a:cubicBezTo>
                    <a:pt x="24" y="14"/>
                    <a:pt x="17" y="0"/>
                    <a:pt x="0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3" name="Freeform 26"/>
            <p:cNvSpPr/>
            <p:nvPr/>
          </p:nvSpPr>
          <p:spPr bwMode="auto">
            <a:xfrm>
              <a:off x="1292225" y="7405688"/>
              <a:ext cx="1573213" cy="3714750"/>
            </a:xfrm>
            <a:custGeom>
              <a:avLst/>
              <a:gdLst>
                <a:gd name="T0" fmla="*/ 109 w 486"/>
                <a:gd name="T1" fmla="*/ 0 h 1146"/>
                <a:gd name="T2" fmla="*/ 87 w 486"/>
                <a:gd name="T3" fmla="*/ 47 h 1146"/>
                <a:gd name="T4" fmla="*/ 35 w 486"/>
                <a:gd name="T5" fmla="*/ 237 h 1146"/>
                <a:gd name="T6" fmla="*/ 47 w 486"/>
                <a:gd name="T7" fmla="*/ 468 h 1146"/>
                <a:gd name="T8" fmla="*/ 245 w 486"/>
                <a:gd name="T9" fmla="*/ 807 h 1146"/>
                <a:gd name="T10" fmla="*/ 261 w 486"/>
                <a:gd name="T11" fmla="*/ 833 h 1146"/>
                <a:gd name="T12" fmla="*/ 361 w 486"/>
                <a:gd name="T13" fmla="*/ 1051 h 1146"/>
                <a:gd name="T14" fmla="*/ 435 w 486"/>
                <a:gd name="T15" fmla="*/ 1112 h 1146"/>
                <a:gd name="T16" fmla="*/ 464 w 486"/>
                <a:gd name="T17" fmla="*/ 1124 h 1146"/>
                <a:gd name="T18" fmla="*/ 486 w 486"/>
                <a:gd name="T19" fmla="*/ 1143 h 1146"/>
                <a:gd name="T20" fmla="*/ 381 w 486"/>
                <a:gd name="T21" fmla="*/ 1115 h 1146"/>
                <a:gd name="T22" fmla="*/ 312 w 486"/>
                <a:gd name="T23" fmla="*/ 1011 h 1146"/>
                <a:gd name="T24" fmla="*/ 260 w 486"/>
                <a:gd name="T25" fmla="*/ 852 h 1146"/>
                <a:gd name="T26" fmla="*/ 235 w 486"/>
                <a:gd name="T27" fmla="*/ 807 h 1146"/>
                <a:gd name="T28" fmla="*/ 56 w 486"/>
                <a:gd name="T29" fmla="*/ 551 h 1146"/>
                <a:gd name="T30" fmla="*/ 4 w 486"/>
                <a:gd name="T31" fmla="*/ 293 h 1146"/>
                <a:gd name="T32" fmla="*/ 44 w 486"/>
                <a:gd name="T33" fmla="*/ 131 h 1146"/>
                <a:gd name="T34" fmla="*/ 81 w 486"/>
                <a:gd name="T35" fmla="*/ 31 h 1146"/>
                <a:gd name="T36" fmla="*/ 110 w 486"/>
                <a:gd name="T37" fmla="*/ 0 h 1146"/>
                <a:gd name="T38" fmla="*/ 109 w 486"/>
                <a:gd name="T39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6" h="1146">
                  <a:moveTo>
                    <a:pt x="109" y="0"/>
                  </a:moveTo>
                  <a:cubicBezTo>
                    <a:pt x="102" y="15"/>
                    <a:pt x="92" y="30"/>
                    <a:pt x="87" y="47"/>
                  </a:cubicBezTo>
                  <a:cubicBezTo>
                    <a:pt x="69" y="110"/>
                    <a:pt x="50" y="173"/>
                    <a:pt x="35" y="237"/>
                  </a:cubicBezTo>
                  <a:cubicBezTo>
                    <a:pt x="16" y="315"/>
                    <a:pt x="27" y="392"/>
                    <a:pt x="47" y="468"/>
                  </a:cubicBezTo>
                  <a:cubicBezTo>
                    <a:pt x="81" y="599"/>
                    <a:pt x="149" y="711"/>
                    <a:pt x="245" y="807"/>
                  </a:cubicBezTo>
                  <a:cubicBezTo>
                    <a:pt x="252" y="814"/>
                    <a:pt x="258" y="823"/>
                    <a:pt x="261" y="833"/>
                  </a:cubicBezTo>
                  <a:cubicBezTo>
                    <a:pt x="287" y="909"/>
                    <a:pt x="319" y="982"/>
                    <a:pt x="361" y="1051"/>
                  </a:cubicBezTo>
                  <a:cubicBezTo>
                    <a:pt x="379" y="1080"/>
                    <a:pt x="404" y="1100"/>
                    <a:pt x="435" y="1112"/>
                  </a:cubicBezTo>
                  <a:cubicBezTo>
                    <a:pt x="445" y="1116"/>
                    <a:pt x="455" y="1119"/>
                    <a:pt x="464" y="1124"/>
                  </a:cubicBezTo>
                  <a:cubicBezTo>
                    <a:pt x="473" y="1128"/>
                    <a:pt x="480" y="1135"/>
                    <a:pt x="486" y="1143"/>
                  </a:cubicBezTo>
                  <a:cubicBezTo>
                    <a:pt x="447" y="1146"/>
                    <a:pt x="411" y="1141"/>
                    <a:pt x="381" y="1115"/>
                  </a:cubicBezTo>
                  <a:cubicBezTo>
                    <a:pt x="348" y="1087"/>
                    <a:pt x="327" y="1051"/>
                    <a:pt x="312" y="1011"/>
                  </a:cubicBezTo>
                  <a:cubicBezTo>
                    <a:pt x="293" y="959"/>
                    <a:pt x="277" y="905"/>
                    <a:pt x="260" y="852"/>
                  </a:cubicBezTo>
                  <a:cubicBezTo>
                    <a:pt x="255" y="835"/>
                    <a:pt x="248" y="820"/>
                    <a:pt x="235" y="807"/>
                  </a:cubicBezTo>
                  <a:cubicBezTo>
                    <a:pt x="160" y="733"/>
                    <a:pt x="97" y="649"/>
                    <a:pt x="56" y="551"/>
                  </a:cubicBezTo>
                  <a:cubicBezTo>
                    <a:pt x="23" y="468"/>
                    <a:pt x="0" y="383"/>
                    <a:pt x="4" y="293"/>
                  </a:cubicBezTo>
                  <a:cubicBezTo>
                    <a:pt x="7" y="237"/>
                    <a:pt x="25" y="184"/>
                    <a:pt x="44" y="131"/>
                  </a:cubicBezTo>
                  <a:cubicBezTo>
                    <a:pt x="57" y="98"/>
                    <a:pt x="68" y="64"/>
                    <a:pt x="81" y="31"/>
                  </a:cubicBezTo>
                  <a:cubicBezTo>
                    <a:pt x="86" y="17"/>
                    <a:pt x="92" y="3"/>
                    <a:pt x="110" y="0"/>
                  </a:cubicBezTo>
                  <a:cubicBezTo>
                    <a:pt x="110" y="0"/>
                    <a:pt x="109" y="0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" name="Freeform 31"/>
            <p:cNvSpPr>
              <a:spLocks noEditPoints="1"/>
            </p:cNvSpPr>
            <p:nvPr/>
          </p:nvSpPr>
          <p:spPr bwMode="auto">
            <a:xfrm>
              <a:off x="3040063" y="10883900"/>
              <a:ext cx="768350" cy="877888"/>
            </a:xfrm>
            <a:custGeom>
              <a:avLst/>
              <a:gdLst>
                <a:gd name="T0" fmla="*/ 237 w 237"/>
                <a:gd name="T1" fmla="*/ 0 h 271"/>
                <a:gd name="T2" fmla="*/ 192 w 237"/>
                <a:gd name="T3" fmla="*/ 152 h 271"/>
                <a:gd name="T4" fmla="*/ 99 w 237"/>
                <a:gd name="T5" fmla="*/ 251 h 271"/>
                <a:gd name="T6" fmla="*/ 20 w 237"/>
                <a:gd name="T7" fmla="*/ 223 h 271"/>
                <a:gd name="T8" fmla="*/ 17 w 237"/>
                <a:gd name="T9" fmla="*/ 216 h 271"/>
                <a:gd name="T10" fmla="*/ 56 w 237"/>
                <a:gd name="T11" fmla="*/ 130 h 271"/>
                <a:gd name="T12" fmla="*/ 186 w 237"/>
                <a:gd name="T13" fmla="*/ 57 h 271"/>
                <a:gd name="T14" fmla="*/ 237 w 237"/>
                <a:gd name="T15" fmla="*/ 0 h 271"/>
                <a:gd name="T16" fmla="*/ 226 w 237"/>
                <a:gd name="T17" fmla="*/ 30 h 271"/>
                <a:gd name="T18" fmla="*/ 218 w 237"/>
                <a:gd name="T19" fmla="*/ 32 h 271"/>
                <a:gd name="T20" fmla="*/ 211 w 237"/>
                <a:gd name="T21" fmla="*/ 40 h 271"/>
                <a:gd name="T22" fmla="*/ 55 w 237"/>
                <a:gd name="T23" fmla="*/ 151 h 271"/>
                <a:gd name="T24" fmla="*/ 38 w 237"/>
                <a:gd name="T25" fmla="*/ 160 h 271"/>
                <a:gd name="T26" fmla="*/ 24 w 237"/>
                <a:gd name="T27" fmla="*/ 183 h 271"/>
                <a:gd name="T28" fmla="*/ 33 w 237"/>
                <a:gd name="T29" fmla="*/ 229 h 271"/>
                <a:gd name="T30" fmla="*/ 62 w 237"/>
                <a:gd name="T31" fmla="*/ 241 h 271"/>
                <a:gd name="T32" fmla="*/ 94 w 237"/>
                <a:gd name="T33" fmla="*/ 223 h 271"/>
                <a:gd name="T34" fmla="*/ 193 w 237"/>
                <a:gd name="T35" fmla="*/ 98 h 271"/>
                <a:gd name="T36" fmla="*/ 226 w 237"/>
                <a:gd name="T37" fmla="*/ 3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271">
                  <a:moveTo>
                    <a:pt x="237" y="0"/>
                  </a:moveTo>
                  <a:cubicBezTo>
                    <a:pt x="230" y="54"/>
                    <a:pt x="218" y="105"/>
                    <a:pt x="192" y="152"/>
                  </a:cubicBezTo>
                  <a:cubicBezTo>
                    <a:pt x="170" y="193"/>
                    <a:pt x="140" y="228"/>
                    <a:pt x="99" y="251"/>
                  </a:cubicBezTo>
                  <a:cubicBezTo>
                    <a:pt x="63" y="271"/>
                    <a:pt x="36" y="261"/>
                    <a:pt x="20" y="223"/>
                  </a:cubicBezTo>
                  <a:cubicBezTo>
                    <a:pt x="19" y="221"/>
                    <a:pt x="18" y="219"/>
                    <a:pt x="17" y="216"/>
                  </a:cubicBezTo>
                  <a:cubicBezTo>
                    <a:pt x="0" y="172"/>
                    <a:pt x="12" y="146"/>
                    <a:pt x="56" y="130"/>
                  </a:cubicBezTo>
                  <a:cubicBezTo>
                    <a:pt x="104" y="113"/>
                    <a:pt x="149" y="92"/>
                    <a:pt x="186" y="57"/>
                  </a:cubicBezTo>
                  <a:cubicBezTo>
                    <a:pt x="204" y="40"/>
                    <a:pt x="220" y="20"/>
                    <a:pt x="237" y="0"/>
                  </a:cubicBezTo>
                  <a:close/>
                  <a:moveTo>
                    <a:pt x="226" y="30"/>
                  </a:moveTo>
                  <a:cubicBezTo>
                    <a:pt x="220" y="31"/>
                    <a:pt x="219" y="31"/>
                    <a:pt x="218" y="32"/>
                  </a:cubicBezTo>
                  <a:cubicBezTo>
                    <a:pt x="216" y="34"/>
                    <a:pt x="213" y="37"/>
                    <a:pt x="211" y="40"/>
                  </a:cubicBezTo>
                  <a:cubicBezTo>
                    <a:pt x="168" y="89"/>
                    <a:pt x="120" y="132"/>
                    <a:pt x="55" y="151"/>
                  </a:cubicBezTo>
                  <a:cubicBezTo>
                    <a:pt x="49" y="153"/>
                    <a:pt x="42" y="155"/>
                    <a:pt x="38" y="160"/>
                  </a:cubicBezTo>
                  <a:cubicBezTo>
                    <a:pt x="32" y="166"/>
                    <a:pt x="24" y="175"/>
                    <a:pt x="24" y="183"/>
                  </a:cubicBezTo>
                  <a:cubicBezTo>
                    <a:pt x="24" y="198"/>
                    <a:pt x="27" y="214"/>
                    <a:pt x="33" y="229"/>
                  </a:cubicBezTo>
                  <a:cubicBezTo>
                    <a:pt x="37" y="242"/>
                    <a:pt x="49" y="247"/>
                    <a:pt x="62" y="241"/>
                  </a:cubicBezTo>
                  <a:cubicBezTo>
                    <a:pt x="74" y="237"/>
                    <a:pt x="85" y="231"/>
                    <a:pt x="94" y="223"/>
                  </a:cubicBezTo>
                  <a:cubicBezTo>
                    <a:pt x="136" y="188"/>
                    <a:pt x="166" y="144"/>
                    <a:pt x="193" y="98"/>
                  </a:cubicBezTo>
                  <a:cubicBezTo>
                    <a:pt x="205" y="77"/>
                    <a:pt x="214" y="54"/>
                    <a:pt x="22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Freeform 33"/>
            <p:cNvSpPr/>
            <p:nvPr/>
          </p:nvSpPr>
          <p:spPr bwMode="auto">
            <a:xfrm>
              <a:off x="2027238" y="11276013"/>
              <a:ext cx="958850" cy="550863"/>
            </a:xfrm>
            <a:custGeom>
              <a:avLst/>
              <a:gdLst>
                <a:gd name="T0" fmla="*/ 23 w 296"/>
                <a:gd name="T1" fmla="*/ 74 h 170"/>
                <a:gd name="T2" fmla="*/ 78 w 296"/>
                <a:gd name="T3" fmla="*/ 81 h 170"/>
                <a:gd name="T4" fmla="*/ 136 w 296"/>
                <a:gd name="T5" fmla="*/ 105 h 170"/>
                <a:gd name="T6" fmla="*/ 177 w 296"/>
                <a:gd name="T7" fmla="*/ 132 h 170"/>
                <a:gd name="T8" fmla="*/ 262 w 296"/>
                <a:gd name="T9" fmla="*/ 135 h 170"/>
                <a:gd name="T10" fmla="*/ 281 w 296"/>
                <a:gd name="T11" fmla="*/ 86 h 170"/>
                <a:gd name="T12" fmla="*/ 263 w 296"/>
                <a:gd name="T13" fmla="*/ 149 h 170"/>
                <a:gd name="T14" fmla="*/ 160 w 296"/>
                <a:gd name="T15" fmla="*/ 143 h 170"/>
                <a:gd name="T16" fmla="*/ 151 w 296"/>
                <a:gd name="T17" fmla="*/ 135 h 170"/>
                <a:gd name="T18" fmla="*/ 23 w 296"/>
                <a:gd name="T19" fmla="*/ 92 h 170"/>
                <a:gd name="T20" fmla="*/ 7 w 296"/>
                <a:gd name="T21" fmla="*/ 69 h 170"/>
                <a:gd name="T22" fmla="*/ 26 w 296"/>
                <a:gd name="T23" fmla="*/ 49 h 170"/>
                <a:gd name="T24" fmla="*/ 82 w 296"/>
                <a:gd name="T25" fmla="*/ 22 h 170"/>
                <a:gd name="T26" fmla="*/ 239 w 296"/>
                <a:gd name="T27" fmla="*/ 27 h 170"/>
                <a:gd name="T28" fmla="*/ 274 w 296"/>
                <a:gd name="T29" fmla="*/ 66 h 170"/>
                <a:gd name="T30" fmla="*/ 148 w 296"/>
                <a:gd name="T31" fmla="*/ 25 h 170"/>
                <a:gd name="T32" fmla="*/ 23 w 296"/>
                <a:gd name="T33" fmla="*/ 7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6" h="170">
                  <a:moveTo>
                    <a:pt x="23" y="74"/>
                  </a:moveTo>
                  <a:cubicBezTo>
                    <a:pt x="43" y="76"/>
                    <a:pt x="61" y="76"/>
                    <a:pt x="78" y="81"/>
                  </a:cubicBezTo>
                  <a:cubicBezTo>
                    <a:pt x="98" y="86"/>
                    <a:pt x="117" y="95"/>
                    <a:pt x="136" y="105"/>
                  </a:cubicBezTo>
                  <a:cubicBezTo>
                    <a:pt x="150" y="112"/>
                    <a:pt x="163" y="124"/>
                    <a:pt x="177" y="132"/>
                  </a:cubicBezTo>
                  <a:cubicBezTo>
                    <a:pt x="204" y="148"/>
                    <a:pt x="233" y="146"/>
                    <a:pt x="262" y="135"/>
                  </a:cubicBezTo>
                  <a:cubicBezTo>
                    <a:pt x="283" y="126"/>
                    <a:pt x="284" y="107"/>
                    <a:pt x="281" y="86"/>
                  </a:cubicBezTo>
                  <a:cubicBezTo>
                    <a:pt x="296" y="118"/>
                    <a:pt x="291" y="133"/>
                    <a:pt x="263" y="149"/>
                  </a:cubicBezTo>
                  <a:cubicBezTo>
                    <a:pt x="227" y="170"/>
                    <a:pt x="193" y="166"/>
                    <a:pt x="160" y="143"/>
                  </a:cubicBezTo>
                  <a:cubicBezTo>
                    <a:pt x="157" y="141"/>
                    <a:pt x="153" y="138"/>
                    <a:pt x="151" y="135"/>
                  </a:cubicBezTo>
                  <a:cubicBezTo>
                    <a:pt x="117" y="96"/>
                    <a:pt x="73" y="87"/>
                    <a:pt x="23" y="92"/>
                  </a:cubicBezTo>
                  <a:cubicBezTo>
                    <a:pt x="8" y="94"/>
                    <a:pt x="0" y="83"/>
                    <a:pt x="7" y="69"/>
                  </a:cubicBezTo>
                  <a:cubicBezTo>
                    <a:pt x="12" y="61"/>
                    <a:pt x="19" y="53"/>
                    <a:pt x="26" y="49"/>
                  </a:cubicBezTo>
                  <a:cubicBezTo>
                    <a:pt x="44" y="38"/>
                    <a:pt x="62" y="28"/>
                    <a:pt x="82" y="22"/>
                  </a:cubicBezTo>
                  <a:cubicBezTo>
                    <a:pt x="134" y="5"/>
                    <a:pt x="187" y="0"/>
                    <a:pt x="239" y="27"/>
                  </a:cubicBezTo>
                  <a:cubicBezTo>
                    <a:pt x="255" y="35"/>
                    <a:pt x="267" y="48"/>
                    <a:pt x="274" y="66"/>
                  </a:cubicBezTo>
                  <a:cubicBezTo>
                    <a:pt x="239" y="31"/>
                    <a:pt x="194" y="26"/>
                    <a:pt x="148" y="25"/>
                  </a:cubicBezTo>
                  <a:cubicBezTo>
                    <a:pt x="101" y="24"/>
                    <a:pt x="59" y="39"/>
                    <a:pt x="2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Freeform 35"/>
            <p:cNvSpPr/>
            <p:nvPr/>
          </p:nvSpPr>
          <p:spPr bwMode="auto">
            <a:xfrm>
              <a:off x="3817938" y="7994650"/>
              <a:ext cx="1058863" cy="1614488"/>
            </a:xfrm>
            <a:custGeom>
              <a:avLst/>
              <a:gdLst>
                <a:gd name="T0" fmla="*/ 327 w 327"/>
                <a:gd name="T1" fmla="*/ 0 h 498"/>
                <a:gd name="T2" fmla="*/ 0 w 327"/>
                <a:gd name="T3" fmla="*/ 498 h 498"/>
                <a:gd name="T4" fmla="*/ 18 w 327"/>
                <a:gd name="T5" fmla="*/ 477 h 498"/>
                <a:gd name="T6" fmla="*/ 156 w 327"/>
                <a:gd name="T7" fmla="*/ 332 h 498"/>
                <a:gd name="T8" fmla="*/ 327 w 327"/>
                <a:gd name="T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498">
                  <a:moveTo>
                    <a:pt x="327" y="0"/>
                  </a:moveTo>
                  <a:cubicBezTo>
                    <a:pt x="294" y="214"/>
                    <a:pt x="177" y="374"/>
                    <a:pt x="0" y="498"/>
                  </a:cubicBezTo>
                  <a:cubicBezTo>
                    <a:pt x="7" y="490"/>
                    <a:pt x="13" y="483"/>
                    <a:pt x="18" y="477"/>
                  </a:cubicBezTo>
                  <a:cubicBezTo>
                    <a:pt x="64" y="429"/>
                    <a:pt x="113" y="382"/>
                    <a:pt x="156" y="332"/>
                  </a:cubicBezTo>
                  <a:cubicBezTo>
                    <a:pt x="239" y="234"/>
                    <a:pt x="299" y="125"/>
                    <a:pt x="3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Freeform 36"/>
            <p:cNvSpPr/>
            <p:nvPr/>
          </p:nvSpPr>
          <p:spPr bwMode="auto">
            <a:xfrm>
              <a:off x="2092325" y="6983413"/>
              <a:ext cx="1009650" cy="628650"/>
            </a:xfrm>
            <a:custGeom>
              <a:avLst/>
              <a:gdLst>
                <a:gd name="T0" fmla="*/ 312 w 312"/>
                <a:gd name="T1" fmla="*/ 106 h 194"/>
                <a:gd name="T2" fmla="*/ 206 w 312"/>
                <a:gd name="T3" fmla="*/ 50 h 194"/>
                <a:gd name="T4" fmla="*/ 153 w 312"/>
                <a:gd name="T5" fmla="*/ 20 h 194"/>
                <a:gd name="T6" fmla="*/ 121 w 312"/>
                <a:gd name="T7" fmla="*/ 26 h 194"/>
                <a:gd name="T8" fmla="*/ 62 w 312"/>
                <a:gd name="T9" fmla="*/ 89 h 194"/>
                <a:gd name="T10" fmla="*/ 19 w 312"/>
                <a:gd name="T11" fmla="*/ 164 h 194"/>
                <a:gd name="T12" fmla="*/ 19 w 312"/>
                <a:gd name="T13" fmla="*/ 194 h 194"/>
                <a:gd name="T14" fmla="*/ 3 w 312"/>
                <a:gd name="T15" fmla="*/ 165 h 194"/>
                <a:gd name="T16" fmla="*/ 21 w 312"/>
                <a:gd name="T17" fmla="*/ 117 h 194"/>
                <a:gd name="T18" fmla="*/ 112 w 312"/>
                <a:gd name="T19" fmla="*/ 12 h 194"/>
                <a:gd name="T20" fmla="*/ 151 w 312"/>
                <a:gd name="T21" fmla="*/ 5 h 194"/>
                <a:gd name="T22" fmla="*/ 209 w 312"/>
                <a:gd name="T23" fmla="*/ 33 h 194"/>
                <a:gd name="T24" fmla="*/ 287 w 312"/>
                <a:gd name="T25" fmla="*/ 81 h 194"/>
                <a:gd name="T26" fmla="*/ 312 w 312"/>
                <a:gd name="T27" fmla="*/ 10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2" h="194">
                  <a:moveTo>
                    <a:pt x="312" y="106"/>
                  </a:moveTo>
                  <a:cubicBezTo>
                    <a:pt x="277" y="87"/>
                    <a:pt x="241" y="68"/>
                    <a:pt x="206" y="50"/>
                  </a:cubicBezTo>
                  <a:cubicBezTo>
                    <a:pt x="188" y="40"/>
                    <a:pt x="170" y="30"/>
                    <a:pt x="153" y="20"/>
                  </a:cubicBezTo>
                  <a:cubicBezTo>
                    <a:pt x="138" y="12"/>
                    <a:pt x="132" y="14"/>
                    <a:pt x="121" y="26"/>
                  </a:cubicBezTo>
                  <a:cubicBezTo>
                    <a:pt x="103" y="48"/>
                    <a:pt x="83" y="69"/>
                    <a:pt x="62" y="89"/>
                  </a:cubicBezTo>
                  <a:cubicBezTo>
                    <a:pt x="40" y="110"/>
                    <a:pt x="21" y="132"/>
                    <a:pt x="19" y="164"/>
                  </a:cubicBezTo>
                  <a:cubicBezTo>
                    <a:pt x="19" y="173"/>
                    <a:pt x="19" y="183"/>
                    <a:pt x="19" y="194"/>
                  </a:cubicBezTo>
                  <a:cubicBezTo>
                    <a:pt x="7" y="188"/>
                    <a:pt x="0" y="178"/>
                    <a:pt x="3" y="165"/>
                  </a:cubicBezTo>
                  <a:cubicBezTo>
                    <a:pt x="6" y="149"/>
                    <a:pt x="11" y="130"/>
                    <a:pt x="21" y="117"/>
                  </a:cubicBezTo>
                  <a:cubicBezTo>
                    <a:pt x="49" y="81"/>
                    <a:pt x="81" y="47"/>
                    <a:pt x="112" y="12"/>
                  </a:cubicBezTo>
                  <a:cubicBezTo>
                    <a:pt x="122" y="1"/>
                    <a:pt x="138" y="0"/>
                    <a:pt x="151" y="5"/>
                  </a:cubicBezTo>
                  <a:cubicBezTo>
                    <a:pt x="171" y="13"/>
                    <a:pt x="190" y="23"/>
                    <a:pt x="209" y="33"/>
                  </a:cubicBezTo>
                  <a:cubicBezTo>
                    <a:pt x="235" y="48"/>
                    <a:pt x="261" y="65"/>
                    <a:pt x="287" y="81"/>
                  </a:cubicBezTo>
                  <a:cubicBezTo>
                    <a:pt x="298" y="88"/>
                    <a:pt x="309" y="94"/>
                    <a:pt x="312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Freeform 38"/>
            <p:cNvSpPr/>
            <p:nvPr/>
          </p:nvSpPr>
          <p:spPr bwMode="auto">
            <a:xfrm>
              <a:off x="3619500" y="7126288"/>
              <a:ext cx="407988" cy="1108075"/>
            </a:xfrm>
            <a:custGeom>
              <a:avLst/>
              <a:gdLst>
                <a:gd name="T0" fmla="*/ 0 w 126"/>
                <a:gd name="T1" fmla="*/ 0 h 342"/>
                <a:gd name="T2" fmla="*/ 92 w 126"/>
                <a:gd name="T3" fmla="*/ 124 h 342"/>
                <a:gd name="T4" fmla="*/ 124 w 126"/>
                <a:gd name="T5" fmla="*/ 257 h 342"/>
                <a:gd name="T6" fmla="*/ 99 w 126"/>
                <a:gd name="T7" fmla="*/ 342 h 342"/>
                <a:gd name="T8" fmla="*/ 0 w 126"/>
                <a:gd name="T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42">
                  <a:moveTo>
                    <a:pt x="0" y="0"/>
                  </a:moveTo>
                  <a:cubicBezTo>
                    <a:pt x="39" y="36"/>
                    <a:pt x="69" y="77"/>
                    <a:pt x="92" y="124"/>
                  </a:cubicBezTo>
                  <a:cubicBezTo>
                    <a:pt x="113" y="166"/>
                    <a:pt x="126" y="209"/>
                    <a:pt x="124" y="257"/>
                  </a:cubicBezTo>
                  <a:cubicBezTo>
                    <a:pt x="123" y="287"/>
                    <a:pt x="115" y="315"/>
                    <a:pt x="99" y="342"/>
                  </a:cubicBezTo>
                  <a:cubicBezTo>
                    <a:pt x="120" y="212"/>
                    <a:pt x="84" y="9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Freeform 39"/>
            <p:cNvSpPr/>
            <p:nvPr/>
          </p:nvSpPr>
          <p:spPr bwMode="auto">
            <a:xfrm>
              <a:off x="2846388" y="11785600"/>
              <a:ext cx="339725" cy="612775"/>
            </a:xfrm>
            <a:custGeom>
              <a:avLst/>
              <a:gdLst>
                <a:gd name="T0" fmla="*/ 44 w 105"/>
                <a:gd name="T1" fmla="*/ 12 h 189"/>
                <a:gd name="T2" fmla="*/ 27 w 105"/>
                <a:gd name="T3" fmla="*/ 87 h 189"/>
                <a:gd name="T4" fmla="*/ 21 w 105"/>
                <a:gd name="T5" fmla="*/ 143 h 189"/>
                <a:gd name="T6" fmla="*/ 29 w 105"/>
                <a:gd name="T7" fmla="*/ 161 h 189"/>
                <a:gd name="T8" fmla="*/ 47 w 105"/>
                <a:gd name="T9" fmla="*/ 154 h 189"/>
                <a:gd name="T10" fmla="*/ 79 w 105"/>
                <a:gd name="T11" fmla="*/ 98 h 189"/>
                <a:gd name="T12" fmla="*/ 94 w 105"/>
                <a:gd name="T13" fmla="*/ 49 h 189"/>
                <a:gd name="T14" fmla="*/ 101 w 105"/>
                <a:gd name="T15" fmla="*/ 0 h 189"/>
                <a:gd name="T16" fmla="*/ 105 w 105"/>
                <a:gd name="T17" fmla="*/ 21 h 189"/>
                <a:gd name="T18" fmla="*/ 75 w 105"/>
                <a:gd name="T19" fmla="*/ 147 h 189"/>
                <a:gd name="T20" fmla="*/ 44 w 105"/>
                <a:gd name="T21" fmla="*/ 175 h 189"/>
                <a:gd name="T22" fmla="*/ 2 w 105"/>
                <a:gd name="T23" fmla="*/ 146 h 189"/>
                <a:gd name="T24" fmla="*/ 5 w 105"/>
                <a:gd name="T25" fmla="*/ 130 h 189"/>
                <a:gd name="T26" fmla="*/ 32 w 105"/>
                <a:gd name="T27" fmla="*/ 32 h 189"/>
                <a:gd name="T28" fmla="*/ 41 w 105"/>
                <a:gd name="T29" fmla="*/ 11 h 189"/>
                <a:gd name="T30" fmla="*/ 44 w 105"/>
                <a:gd name="T31" fmla="*/ 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189">
                  <a:moveTo>
                    <a:pt x="44" y="12"/>
                  </a:moveTo>
                  <a:cubicBezTo>
                    <a:pt x="38" y="37"/>
                    <a:pt x="31" y="62"/>
                    <a:pt x="27" y="87"/>
                  </a:cubicBezTo>
                  <a:cubicBezTo>
                    <a:pt x="23" y="106"/>
                    <a:pt x="22" y="125"/>
                    <a:pt x="21" y="143"/>
                  </a:cubicBezTo>
                  <a:cubicBezTo>
                    <a:pt x="21" y="149"/>
                    <a:pt x="25" y="159"/>
                    <a:pt x="29" y="161"/>
                  </a:cubicBezTo>
                  <a:cubicBezTo>
                    <a:pt x="34" y="162"/>
                    <a:pt x="42" y="158"/>
                    <a:pt x="47" y="154"/>
                  </a:cubicBezTo>
                  <a:cubicBezTo>
                    <a:pt x="65" y="140"/>
                    <a:pt x="73" y="119"/>
                    <a:pt x="79" y="98"/>
                  </a:cubicBezTo>
                  <a:cubicBezTo>
                    <a:pt x="84" y="81"/>
                    <a:pt x="91" y="66"/>
                    <a:pt x="94" y="49"/>
                  </a:cubicBezTo>
                  <a:cubicBezTo>
                    <a:pt x="98" y="33"/>
                    <a:pt x="97" y="17"/>
                    <a:pt x="101" y="0"/>
                  </a:cubicBezTo>
                  <a:cubicBezTo>
                    <a:pt x="102" y="7"/>
                    <a:pt x="105" y="14"/>
                    <a:pt x="105" y="21"/>
                  </a:cubicBezTo>
                  <a:cubicBezTo>
                    <a:pt x="105" y="66"/>
                    <a:pt x="96" y="108"/>
                    <a:pt x="75" y="147"/>
                  </a:cubicBezTo>
                  <a:cubicBezTo>
                    <a:pt x="69" y="159"/>
                    <a:pt x="56" y="169"/>
                    <a:pt x="44" y="175"/>
                  </a:cubicBezTo>
                  <a:cubicBezTo>
                    <a:pt x="20" y="189"/>
                    <a:pt x="0" y="174"/>
                    <a:pt x="2" y="146"/>
                  </a:cubicBezTo>
                  <a:cubicBezTo>
                    <a:pt x="2" y="141"/>
                    <a:pt x="4" y="135"/>
                    <a:pt x="5" y="130"/>
                  </a:cubicBezTo>
                  <a:cubicBezTo>
                    <a:pt x="14" y="97"/>
                    <a:pt x="23" y="65"/>
                    <a:pt x="32" y="32"/>
                  </a:cubicBezTo>
                  <a:cubicBezTo>
                    <a:pt x="34" y="25"/>
                    <a:pt x="38" y="18"/>
                    <a:pt x="41" y="11"/>
                  </a:cubicBezTo>
                  <a:cubicBezTo>
                    <a:pt x="42" y="11"/>
                    <a:pt x="43" y="11"/>
                    <a:pt x="4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Freeform 40"/>
            <p:cNvSpPr/>
            <p:nvPr/>
          </p:nvSpPr>
          <p:spPr bwMode="auto">
            <a:xfrm>
              <a:off x="452438" y="9998075"/>
              <a:ext cx="515938" cy="619125"/>
            </a:xfrm>
            <a:custGeom>
              <a:avLst/>
              <a:gdLst>
                <a:gd name="T0" fmla="*/ 159 w 159"/>
                <a:gd name="T1" fmla="*/ 191 h 191"/>
                <a:gd name="T2" fmla="*/ 0 w 159"/>
                <a:gd name="T3" fmla="*/ 0 h 191"/>
                <a:gd name="T4" fmla="*/ 159 w 159"/>
                <a:gd name="T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191">
                  <a:moveTo>
                    <a:pt x="159" y="191"/>
                  </a:moveTo>
                  <a:cubicBezTo>
                    <a:pt x="123" y="158"/>
                    <a:pt x="12" y="25"/>
                    <a:pt x="0" y="0"/>
                  </a:cubicBezTo>
                  <a:cubicBezTo>
                    <a:pt x="21" y="14"/>
                    <a:pt x="140" y="156"/>
                    <a:pt x="159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1" name="文本框 20"/>
          <p:cNvSpPr txBox="1"/>
          <p:nvPr userDrawn="1"/>
        </p:nvSpPr>
        <p:spPr>
          <a:xfrm>
            <a:off x="645615" y="6156880"/>
            <a:ext cx="2821002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1600" spc="300" dirty="0">
                <a:solidFill>
                  <a:schemeClr val="accent1">
                    <a:alpha val="25000"/>
                  </a:schemeClr>
                </a:solidFill>
                <a:latin typeface="管峻楷书简体" panose="02010600010101010101" pitchFamily="2" charset="-122"/>
                <a:ea typeface="管峻楷书简体" panose="02010600010101010101" pitchFamily="2" charset="-122"/>
              </a:rPr>
              <a:t>含弘光大  继往开来</a:t>
            </a:r>
            <a:endParaRPr lang="zh-CN" altLang="en-US" sz="1600" spc="300" dirty="0">
              <a:solidFill>
                <a:schemeClr val="accent1">
                  <a:alpha val="25000"/>
                </a:schemeClr>
              </a:solidFill>
              <a:latin typeface="管峻楷书简体" panose="02010600010101010101" pitchFamily="2" charset="-122"/>
              <a:ea typeface="管峻楷书简体" panose="02010600010101010101" pitchFamily="2" charset="-122"/>
            </a:endParaRPr>
          </a:p>
        </p:txBody>
      </p:sp>
      <p:sp>
        <p:nvSpPr>
          <p:cNvPr id="23" name="矩形: 圆角 22"/>
          <p:cNvSpPr/>
          <p:nvPr userDrawn="1"/>
        </p:nvSpPr>
        <p:spPr>
          <a:xfrm>
            <a:off x="-431984" y="253874"/>
            <a:ext cx="2400992" cy="6059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237423" y="135299"/>
            <a:ext cx="847682" cy="847682"/>
            <a:chOff x="237423" y="135299"/>
            <a:chExt cx="847682" cy="847682"/>
          </a:xfrm>
        </p:grpSpPr>
        <p:sp>
          <p:nvSpPr>
            <p:cNvPr id="25" name="椭圆 24"/>
            <p:cNvSpPr/>
            <p:nvPr/>
          </p:nvSpPr>
          <p:spPr>
            <a:xfrm>
              <a:off x="237423" y="135299"/>
              <a:ext cx="847682" cy="847682"/>
            </a:xfrm>
            <a:prstGeom prst="ellipse">
              <a:avLst/>
            </a:prstGeom>
            <a:pattFill prst="dk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293735" y="191234"/>
              <a:ext cx="735058" cy="735811"/>
              <a:chOff x="3497262" y="849313"/>
              <a:chExt cx="4651376" cy="4656138"/>
            </a:xfrm>
            <a:solidFill>
              <a:schemeClr val="accent1"/>
            </a:solidFill>
          </p:grpSpPr>
          <p:sp>
            <p:nvSpPr>
              <p:cNvPr id="27" name="Freeform 7"/>
              <p:cNvSpPr>
                <a:spLocks noEditPoints="1"/>
              </p:cNvSpPr>
              <p:nvPr/>
            </p:nvSpPr>
            <p:spPr bwMode="auto">
              <a:xfrm>
                <a:off x="3497262" y="849313"/>
                <a:ext cx="4651376" cy="4656138"/>
              </a:xfrm>
              <a:custGeom>
                <a:avLst/>
                <a:gdLst>
                  <a:gd name="T0" fmla="*/ 1839 w 1839"/>
                  <a:gd name="T1" fmla="*/ 954 h 1840"/>
                  <a:gd name="T2" fmla="*/ 1836 w 1839"/>
                  <a:gd name="T3" fmla="*/ 991 h 1840"/>
                  <a:gd name="T4" fmla="*/ 1539 w 1839"/>
                  <a:gd name="T5" fmla="*/ 1599 h 1840"/>
                  <a:gd name="T6" fmla="*/ 1101 w 1839"/>
                  <a:gd name="T7" fmla="*/ 1821 h 1840"/>
                  <a:gd name="T8" fmla="*/ 965 w 1839"/>
                  <a:gd name="T9" fmla="*/ 1838 h 1840"/>
                  <a:gd name="T10" fmla="*/ 955 w 1839"/>
                  <a:gd name="T11" fmla="*/ 1840 h 1840"/>
                  <a:gd name="T12" fmla="*/ 887 w 1839"/>
                  <a:gd name="T13" fmla="*/ 1840 h 1840"/>
                  <a:gd name="T14" fmla="*/ 850 w 1839"/>
                  <a:gd name="T15" fmla="*/ 1836 h 1840"/>
                  <a:gd name="T16" fmla="*/ 210 w 1839"/>
                  <a:gd name="T17" fmla="*/ 1500 h 1840"/>
                  <a:gd name="T18" fmla="*/ 21 w 1839"/>
                  <a:gd name="T19" fmla="*/ 1101 h 1840"/>
                  <a:gd name="T20" fmla="*/ 5 w 1839"/>
                  <a:gd name="T21" fmla="*/ 866 h 1840"/>
                  <a:gd name="T22" fmla="*/ 285 w 1839"/>
                  <a:gd name="T23" fmla="*/ 262 h 1840"/>
                  <a:gd name="T24" fmla="*/ 714 w 1839"/>
                  <a:gd name="T25" fmla="*/ 28 h 1840"/>
                  <a:gd name="T26" fmla="*/ 976 w 1839"/>
                  <a:gd name="T27" fmla="*/ 6 h 1840"/>
                  <a:gd name="T28" fmla="*/ 1757 w 1839"/>
                  <a:gd name="T29" fmla="*/ 544 h 1840"/>
                  <a:gd name="T30" fmla="*/ 1834 w 1839"/>
                  <a:gd name="T31" fmla="*/ 832 h 1840"/>
                  <a:gd name="T32" fmla="*/ 1837 w 1839"/>
                  <a:gd name="T33" fmla="*/ 879 h 1840"/>
                  <a:gd name="T34" fmla="*/ 1839 w 1839"/>
                  <a:gd name="T35" fmla="*/ 889 h 1840"/>
                  <a:gd name="T36" fmla="*/ 1839 w 1839"/>
                  <a:gd name="T37" fmla="*/ 954 h 1840"/>
                  <a:gd name="T38" fmla="*/ 920 w 1839"/>
                  <a:gd name="T39" fmla="*/ 1808 h 1840"/>
                  <a:gd name="T40" fmla="*/ 1807 w 1839"/>
                  <a:gd name="T41" fmla="*/ 923 h 1840"/>
                  <a:gd name="T42" fmla="*/ 923 w 1839"/>
                  <a:gd name="T43" fmla="*/ 36 h 1840"/>
                  <a:gd name="T44" fmla="*/ 35 w 1839"/>
                  <a:gd name="T45" fmla="*/ 920 h 1840"/>
                  <a:gd name="T46" fmla="*/ 920 w 1839"/>
                  <a:gd name="T47" fmla="*/ 1808 h 1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39" h="1840">
                    <a:moveTo>
                      <a:pt x="1839" y="954"/>
                    </a:moveTo>
                    <a:cubicBezTo>
                      <a:pt x="1838" y="966"/>
                      <a:pt x="1837" y="979"/>
                      <a:pt x="1836" y="991"/>
                    </a:cubicBezTo>
                    <a:cubicBezTo>
                      <a:pt x="1815" y="1232"/>
                      <a:pt x="1716" y="1435"/>
                      <a:pt x="1539" y="1599"/>
                    </a:cubicBezTo>
                    <a:cubicBezTo>
                      <a:pt x="1414" y="1714"/>
                      <a:pt x="1268" y="1787"/>
                      <a:pt x="1101" y="1821"/>
                    </a:cubicBezTo>
                    <a:cubicBezTo>
                      <a:pt x="1056" y="1830"/>
                      <a:pt x="1011" y="1836"/>
                      <a:pt x="965" y="1838"/>
                    </a:cubicBezTo>
                    <a:cubicBezTo>
                      <a:pt x="962" y="1838"/>
                      <a:pt x="958" y="1839"/>
                      <a:pt x="955" y="1840"/>
                    </a:cubicBezTo>
                    <a:cubicBezTo>
                      <a:pt x="932" y="1840"/>
                      <a:pt x="909" y="1840"/>
                      <a:pt x="887" y="1840"/>
                    </a:cubicBezTo>
                    <a:cubicBezTo>
                      <a:pt x="875" y="1838"/>
                      <a:pt x="862" y="1837"/>
                      <a:pt x="850" y="1836"/>
                    </a:cubicBezTo>
                    <a:cubicBezTo>
                      <a:pt x="590" y="1814"/>
                      <a:pt x="377" y="1701"/>
                      <a:pt x="210" y="1500"/>
                    </a:cubicBezTo>
                    <a:cubicBezTo>
                      <a:pt x="113" y="1384"/>
                      <a:pt x="51" y="1250"/>
                      <a:pt x="21" y="1101"/>
                    </a:cubicBezTo>
                    <a:cubicBezTo>
                      <a:pt x="6" y="1023"/>
                      <a:pt x="0" y="945"/>
                      <a:pt x="5" y="866"/>
                    </a:cubicBezTo>
                    <a:cubicBezTo>
                      <a:pt x="22" y="630"/>
                      <a:pt x="115" y="428"/>
                      <a:pt x="285" y="262"/>
                    </a:cubicBezTo>
                    <a:cubicBezTo>
                      <a:pt x="406" y="144"/>
                      <a:pt x="549" y="67"/>
                      <a:pt x="714" y="28"/>
                    </a:cubicBezTo>
                    <a:cubicBezTo>
                      <a:pt x="800" y="8"/>
                      <a:pt x="887" y="0"/>
                      <a:pt x="976" y="6"/>
                    </a:cubicBezTo>
                    <a:cubicBezTo>
                      <a:pt x="1317" y="27"/>
                      <a:pt x="1615" y="233"/>
                      <a:pt x="1757" y="544"/>
                    </a:cubicBezTo>
                    <a:cubicBezTo>
                      <a:pt x="1798" y="636"/>
                      <a:pt x="1824" y="731"/>
                      <a:pt x="1834" y="832"/>
                    </a:cubicBezTo>
                    <a:cubicBezTo>
                      <a:pt x="1835" y="847"/>
                      <a:pt x="1836" y="863"/>
                      <a:pt x="1837" y="879"/>
                    </a:cubicBezTo>
                    <a:cubicBezTo>
                      <a:pt x="1837" y="882"/>
                      <a:pt x="1838" y="886"/>
                      <a:pt x="1839" y="889"/>
                    </a:cubicBezTo>
                    <a:cubicBezTo>
                      <a:pt x="1839" y="911"/>
                      <a:pt x="1839" y="932"/>
                      <a:pt x="1839" y="954"/>
                    </a:cubicBezTo>
                    <a:close/>
                    <a:moveTo>
                      <a:pt x="920" y="1808"/>
                    </a:moveTo>
                    <a:cubicBezTo>
                      <a:pt x="1408" y="1808"/>
                      <a:pt x="1806" y="1411"/>
                      <a:pt x="1807" y="923"/>
                    </a:cubicBezTo>
                    <a:cubicBezTo>
                      <a:pt x="1807" y="435"/>
                      <a:pt x="1410" y="36"/>
                      <a:pt x="923" y="36"/>
                    </a:cubicBezTo>
                    <a:cubicBezTo>
                      <a:pt x="434" y="35"/>
                      <a:pt x="35" y="433"/>
                      <a:pt x="35" y="920"/>
                    </a:cubicBezTo>
                    <a:cubicBezTo>
                      <a:pt x="35" y="1409"/>
                      <a:pt x="432" y="1807"/>
                      <a:pt x="920" y="18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9"/>
              <p:cNvSpPr>
                <a:spLocks noEditPoints="1"/>
              </p:cNvSpPr>
              <p:nvPr/>
            </p:nvSpPr>
            <p:spPr bwMode="auto">
              <a:xfrm>
                <a:off x="4164013" y="1536700"/>
                <a:ext cx="3333750" cy="3371850"/>
              </a:xfrm>
              <a:custGeom>
                <a:avLst/>
                <a:gdLst>
                  <a:gd name="T0" fmla="*/ 426 w 1318"/>
                  <a:gd name="T1" fmla="*/ 1249 h 1332"/>
                  <a:gd name="T2" fmla="*/ 40 w 1318"/>
                  <a:gd name="T3" fmla="*/ 476 h 1332"/>
                  <a:gd name="T4" fmla="*/ 1280 w 1318"/>
                  <a:gd name="T5" fmla="*/ 499 h 1332"/>
                  <a:gd name="T6" fmla="*/ 886 w 1318"/>
                  <a:gd name="T7" fmla="*/ 1249 h 1332"/>
                  <a:gd name="T8" fmla="*/ 625 w 1318"/>
                  <a:gd name="T9" fmla="*/ 1329 h 1332"/>
                  <a:gd name="T10" fmla="*/ 876 w 1318"/>
                  <a:gd name="T11" fmla="*/ 1229 h 1332"/>
                  <a:gd name="T12" fmla="*/ 643 w 1318"/>
                  <a:gd name="T13" fmla="*/ 29 h 1332"/>
                  <a:gd name="T14" fmla="*/ 436 w 1318"/>
                  <a:gd name="T15" fmla="*/ 1228 h 1332"/>
                  <a:gd name="T16" fmla="*/ 316 w 1318"/>
                  <a:gd name="T17" fmla="*/ 1131 h 1332"/>
                  <a:gd name="T18" fmla="*/ 365 w 1318"/>
                  <a:gd name="T19" fmla="*/ 1074 h 1332"/>
                  <a:gd name="T20" fmla="*/ 410 w 1318"/>
                  <a:gd name="T21" fmla="*/ 650 h 1332"/>
                  <a:gd name="T22" fmla="*/ 450 w 1318"/>
                  <a:gd name="T23" fmla="*/ 607 h 1332"/>
                  <a:gd name="T24" fmla="*/ 608 w 1318"/>
                  <a:gd name="T25" fmla="*/ 676 h 1332"/>
                  <a:gd name="T26" fmla="*/ 536 w 1318"/>
                  <a:gd name="T27" fmla="*/ 748 h 1332"/>
                  <a:gd name="T28" fmla="*/ 528 w 1318"/>
                  <a:gd name="T29" fmla="*/ 1091 h 1332"/>
                  <a:gd name="T30" fmla="*/ 546 w 1318"/>
                  <a:gd name="T31" fmla="*/ 1115 h 1332"/>
                  <a:gd name="T32" fmla="*/ 564 w 1318"/>
                  <a:gd name="T33" fmla="*/ 1037 h 1332"/>
                  <a:gd name="T34" fmla="*/ 656 w 1318"/>
                  <a:gd name="T35" fmla="*/ 701 h 1332"/>
                  <a:gd name="T36" fmla="*/ 726 w 1318"/>
                  <a:gd name="T37" fmla="*/ 737 h 1332"/>
                  <a:gd name="T38" fmla="*/ 762 w 1318"/>
                  <a:gd name="T39" fmla="*/ 1087 h 1332"/>
                  <a:gd name="T40" fmla="*/ 780 w 1318"/>
                  <a:gd name="T41" fmla="*/ 1114 h 1332"/>
                  <a:gd name="T42" fmla="*/ 800 w 1318"/>
                  <a:gd name="T43" fmla="*/ 1079 h 1332"/>
                  <a:gd name="T44" fmla="*/ 799 w 1318"/>
                  <a:gd name="T45" fmla="*/ 793 h 1332"/>
                  <a:gd name="T46" fmla="*/ 718 w 1318"/>
                  <a:gd name="T47" fmla="*/ 677 h 1332"/>
                  <a:gd name="T48" fmla="*/ 778 w 1318"/>
                  <a:gd name="T49" fmla="*/ 637 h 1332"/>
                  <a:gd name="T50" fmla="*/ 842 w 1318"/>
                  <a:gd name="T51" fmla="*/ 586 h 1332"/>
                  <a:gd name="T52" fmla="*/ 917 w 1318"/>
                  <a:gd name="T53" fmla="*/ 643 h 1332"/>
                  <a:gd name="T54" fmla="*/ 935 w 1318"/>
                  <a:gd name="T55" fmla="*/ 977 h 1332"/>
                  <a:gd name="T56" fmla="*/ 986 w 1318"/>
                  <a:gd name="T57" fmla="*/ 1141 h 1332"/>
                  <a:gd name="T58" fmla="*/ 876 w 1318"/>
                  <a:gd name="T59" fmla="*/ 1229 h 1332"/>
                  <a:gd name="T60" fmla="*/ 723 w 1318"/>
                  <a:gd name="T61" fmla="*/ 882 h 1332"/>
                  <a:gd name="T62" fmla="*/ 707 w 1318"/>
                  <a:gd name="T63" fmla="*/ 882 h 1332"/>
                  <a:gd name="T64" fmla="*/ 690 w 1318"/>
                  <a:gd name="T65" fmla="*/ 939 h 1332"/>
                  <a:gd name="T66" fmla="*/ 668 w 1318"/>
                  <a:gd name="T67" fmla="*/ 861 h 1332"/>
                  <a:gd name="T68" fmla="*/ 627 w 1318"/>
                  <a:gd name="T69" fmla="*/ 849 h 1332"/>
                  <a:gd name="T70" fmla="*/ 660 w 1318"/>
                  <a:gd name="T71" fmla="*/ 840 h 1332"/>
                  <a:gd name="T72" fmla="*/ 743 w 1318"/>
                  <a:gd name="T73" fmla="*/ 798 h 1332"/>
                  <a:gd name="T74" fmla="*/ 661 w 1318"/>
                  <a:gd name="T75" fmla="*/ 765 h 1332"/>
                  <a:gd name="T76" fmla="*/ 632 w 1318"/>
                  <a:gd name="T77" fmla="*/ 752 h 1332"/>
                  <a:gd name="T78" fmla="*/ 609 w 1318"/>
                  <a:gd name="T79" fmla="*/ 746 h 1332"/>
                  <a:gd name="T80" fmla="*/ 612 w 1318"/>
                  <a:gd name="T81" fmla="*/ 790 h 1332"/>
                  <a:gd name="T82" fmla="*/ 655 w 1318"/>
                  <a:gd name="T83" fmla="*/ 796 h 1332"/>
                  <a:gd name="T84" fmla="*/ 606 w 1318"/>
                  <a:gd name="T85" fmla="*/ 833 h 1332"/>
                  <a:gd name="T86" fmla="*/ 619 w 1318"/>
                  <a:gd name="T87" fmla="*/ 871 h 1332"/>
                  <a:gd name="T88" fmla="*/ 611 w 1318"/>
                  <a:gd name="T89" fmla="*/ 928 h 1332"/>
                  <a:gd name="T90" fmla="*/ 647 w 1318"/>
                  <a:gd name="T91" fmla="*/ 971 h 1332"/>
                  <a:gd name="T92" fmla="*/ 651 w 1318"/>
                  <a:gd name="T93" fmla="*/ 1048 h 1332"/>
                  <a:gd name="T94" fmla="*/ 628 w 1318"/>
                  <a:gd name="T95" fmla="*/ 997 h 1332"/>
                  <a:gd name="T96" fmla="*/ 615 w 1318"/>
                  <a:gd name="T97" fmla="*/ 960 h 1332"/>
                  <a:gd name="T98" fmla="*/ 597 w 1318"/>
                  <a:gd name="T99" fmla="*/ 978 h 1332"/>
                  <a:gd name="T100" fmla="*/ 645 w 1318"/>
                  <a:gd name="T101" fmla="*/ 1079 h 1332"/>
                  <a:gd name="T102" fmla="*/ 649 w 1318"/>
                  <a:gd name="T103" fmla="*/ 1180 h 1332"/>
                  <a:gd name="T104" fmla="*/ 682 w 1318"/>
                  <a:gd name="T105" fmla="*/ 1189 h 1332"/>
                  <a:gd name="T106" fmla="*/ 696 w 1318"/>
                  <a:gd name="T107" fmla="*/ 1080 h 1332"/>
                  <a:gd name="T108" fmla="*/ 740 w 1318"/>
                  <a:gd name="T109" fmla="*/ 960 h 1332"/>
                  <a:gd name="T110" fmla="*/ 715 w 1318"/>
                  <a:gd name="T111" fmla="*/ 957 h 1332"/>
                  <a:gd name="T112" fmla="*/ 867 w 1318"/>
                  <a:gd name="T113" fmla="*/ 1275 h 1332"/>
                  <a:gd name="T114" fmla="*/ 475 w 1318"/>
                  <a:gd name="T115" fmla="*/ 1212 h 1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18" h="1332">
                    <a:moveTo>
                      <a:pt x="410" y="1281"/>
                    </a:moveTo>
                    <a:cubicBezTo>
                      <a:pt x="415" y="1271"/>
                      <a:pt x="420" y="1260"/>
                      <a:pt x="426" y="1249"/>
                    </a:cubicBezTo>
                    <a:cubicBezTo>
                      <a:pt x="254" y="1177"/>
                      <a:pt x="130" y="1058"/>
                      <a:pt x="61" y="885"/>
                    </a:cubicBezTo>
                    <a:cubicBezTo>
                      <a:pt x="7" y="752"/>
                      <a:pt x="0" y="614"/>
                      <a:pt x="40" y="476"/>
                    </a:cubicBezTo>
                    <a:cubicBezTo>
                      <a:pt x="122" y="192"/>
                      <a:pt x="382" y="0"/>
                      <a:pt x="672" y="8"/>
                    </a:cubicBezTo>
                    <a:cubicBezTo>
                      <a:pt x="972" y="17"/>
                      <a:pt x="1215" y="227"/>
                      <a:pt x="1280" y="499"/>
                    </a:cubicBezTo>
                    <a:cubicBezTo>
                      <a:pt x="1318" y="655"/>
                      <a:pt x="1299" y="805"/>
                      <a:pt x="1224" y="947"/>
                    </a:cubicBezTo>
                    <a:cubicBezTo>
                      <a:pt x="1150" y="1089"/>
                      <a:pt x="1036" y="1189"/>
                      <a:pt x="886" y="1249"/>
                    </a:cubicBezTo>
                    <a:cubicBezTo>
                      <a:pt x="892" y="1260"/>
                      <a:pt x="897" y="1271"/>
                      <a:pt x="903" y="1283"/>
                    </a:cubicBezTo>
                    <a:cubicBezTo>
                      <a:pt x="813" y="1318"/>
                      <a:pt x="720" y="1332"/>
                      <a:pt x="625" y="1329"/>
                    </a:cubicBezTo>
                    <a:cubicBezTo>
                      <a:pt x="559" y="1326"/>
                      <a:pt x="444" y="1301"/>
                      <a:pt x="410" y="1281"/>
                    </a:cubicBezTo>
                    <a:close/>
                    <a:moveTo>
                      <a:pt x="876" y="1229"/>
                    </a:moveTo>
                    <a:cubicBezTo>
                      <a:pt x="1097" y="1152"/>
                      <a:pt x="1310" y="903"/>
                      <a:pt x="1273" y="578"/>
                    </a:cubicBezTo>
                    <a:cubicBezTo>
                      <a:pt x="1238" y="266"/>
                      <a:pt x="968" y="22"/>
                      <a:pt x="643" y="29"/>
                    </a:cubicBezTo>
                    <a:cubicBezTo>
                      <a:pt x="319" y="36"/>
                      <a:pt x="54" y="295"/>
                      <a:pt x="37" y="617"/>
                    </a:cubicBezTo>
                    <a:cubicBezTo>
                      <a:pt x="21" y="923"/>
                      <a:pt x="227" y="1156"/>
                      <a:pt x="436" y="1228"/>
                    </a:cubicBezTo>
                    <a:cubicBezTo>
                      <a:pt x="440" y="1220"/>
                      <a:pt x="444" y="1212"/>
                      <a:pt x="449" y="1203"/>
                    </a:cubicBezTo>
                    <a:cubicBezTo>
                      <a:pt x="401" y="1184"/>
                      <a:pt x="357" y="1161"/>
                      <a:pt x="316" y="1131"/>
                    </a:cubicBezTo>
                    <a:cubicBezTo>
                      <a:pt x="335" y="1132"/>
                      <a:pt x="346" y="1122"/>
                      <a:pt x="353" y="1106"/>
                    </a:cubicBezTo>
                    <a:cubicBezTo>
                      <a:pt x="357" y="1095"/>
                      <a:pt x="362" y="1085"/>
                      <a:pt x="365" y="1074"/>
                    </a:cubicBezTo>
                    <a:cubicBezTo>
                      <a:pt x="389" y="985"/>
                      <a:pt x="401" y="895"/>
                      <a:pt x="406" y="804"/>
                    </a:cubicBezTo>
                    <a:cubicBezTo>
                      <a:pt x="408" y="752"/>
                      <a:pt x="409" y="701"/>
                      <a:pt x="410" y="650"/>
                    </a:cubicBezTo>
                    <a:cubicBezTo>
                      <a:pt x="410" y="646"/>
                      <a:pt x="412" y="642"/>
                      <a:pt x="415" y="640"/>
                    </a:cubicBezTo>
                    <a:cubicBezTo>
                      <a:pt x="426" y="628"/>
                      <a:pt x="437" y="616"/>
                      <a:pt x="450" y="607"/>
                    </a:cubicBezTo>
                    <a:cubicBezTo>
                      <a:pt x="465" y="596"/>
                      <a:pt x="482" y="588"/>
                      <a:pt x="500" y="577"/>
                    </a:cubicBezTo>
                    <a:cubicBezTo>
                      <a:pt x="523" y="626"/>
                      <a:pt x="560" y="656"/>
                      <a:pt x="608" y="676"/>
                    </a:cubicBezTo>
                    <a:cubicBezTo>
                      <a:pt x="597" y="684"/>
                      <a:pt x="587" y="691"/>
                      <a:pt x="578" y="697"/>
                    </a:cubicBezTo>
                    <a:cubicBezTo>
                      <a:pt x="558" y="710"/>
                      <a:pt x="545" y="727"/>
                      <a:pt x="536" y="748"/>
                    </a:cubicBezTo>
                    <a:cubicBezTo>
                      <a:pt x="524" y="774"/>
                      <a:pt x="518" y="802"/>
                      <a:pt x="519" y="831"/>
                    </a:cubicBezTo>
                    <a:cubicBezTo>
                      <a:pt x="522" y="918"/>
                      <a:pt x="525" y="1004"/>
                      <a:pt x="528" y="1091"/>
                    </a:cubicBezTo>
                    <a:cubicBezTo>
                      <a:pt x="528" y="1096"/>
                      <a:pt x="529" y="1101"/>
                      <a:pt x="530" y="1106"/>
                    </a:cubicBezTo>
                    <a:cubicBezTo>
                      <a:pt x="531" y="1116"/>
                      <a:pt x="537" y="1119"/>
                      <a:pt x="546" y="1115"/>
                    </a:cubicBezTo>
                    <a:cubicBezTo>
                      <a:pt x="556" y="1111"/>
                      <a:pt x="562" y="1104"/>
                      <a:pt x="562" y="1094"/>
                    </a:cubicBezTo>
                    <a:cubicBezTo>
                      <a:pt x="563" y="1075"/>
                      <a:pt x="564" y="1056"/>
                      <a:pt x="564" y="1037"/>
                    </a:cubicBezTo>
                    <a:cubicBezTo>
                      <a:pt x="565" y="971"/>
                      <a:pt x="564" y="905"/>
                      <a:pt x="566" y="839"/>
                    </a:cubicBezTo>
                    <a:cubicBezTo>
                      <a:pt x="567" y="775"/>
                      <a:pt x="597" y="728"/>
                      <a:pt x="656" y="701"/>
                    </a:cubicBezTo>
                    <a:cubicBezTo>
                      <a:pt x="659" y="700"/>
                      <a:pt x="662" y="698"/>
                      <a:pt x="665" y="699"/>
                    </a:cubicBezTo>
                    <a:cubicBezTo>
                      <a:pt x="690" y="705"/>
                      <a:pt x="712" y="714"/>
                      <a:pt x="726" y="737"/>
                    </a:cubicBezTo>
                    <a:cubicBezTo>
                      <a:pt x="747" y="772"/>
                      <a:pt x="760" y="810"/>
                      <a:pt x="761" y="851"/>
                    </a:cubicBezTo>
                    <a:cubicBezTo>
                      <a:pt x="762" y="929"/>
                      <a:pt x="762" y="1008"/>
                      <a:pt x="762" y="1087"/>
                    </a:cubicBezTo>
                    <a:cubicBezTo>
                      <a:pt x="762" y="1091"/>
                      <a:pt x="762" y="1094"/>
                      <a:pt x="763" y="1098"/>
                    </a:cubicBezTo>
                    <a:cubicBezTo>
                      <a:pt x="764" y="1108"/>
                      <a:pt x="771" y="1114"/>
                      <a:pt x="780" y="1114"/>
                    </a:cubicBezTo>
                    <a:cubicBezTo>
                      <a:pt x="790" y="1114"/>
                      <a:pt x="797" y="1108"/>
                      <a:pt x="799" y="1099"/>
                    </a:cubicBezTo>
                    <a:cubicBezTo>
                      <a:pt x="800" y="1092"/>
                      <a:pt x="800" y="1085"/>
                      <a:pt x="800" y="1079"/>
                    </a:cubicBezTo>
                    <a:cubicBezTo>
                      <a:pt x="801" y="1051"/>
                      <a:pt x="801" y="1024"/>
                      <a:pt x="801" y="996"/>
                    </a:cubicBezTo>
                    <a:cubicBezTo>
                      <a:pt x="803" y="929"/>
                      <a:pt x="805" y="861"/>
                      <a:pt x="799" y="793"/>
                    </a:cubicBezTo>
                    <a:cubicBezTo>
                      <a:pt x="795" y="742"/>
                      <a:pt x="772" y="705"/>
                      <a:pt x="727" y="682"/>
                    </a:cubicBezTo>
                    <a:cubicBezTo>
                      <a:pt x="724" y="680"/>
                      <a:pt x="721" y="679"/>
                      <a:pt x="718" y="677"/>
                    </a:cubicBezTo>
                    <a:cubicBezTo>
                      <a:pt x="716" y="676"/>
                      <a:pt x="714" y="675"/>
                      <a:pt x="712" y="674"/>
                    </a:cubicBezTo>
                    <a:cubicBezTo>
                      <a:pt x="736" y="664"/>
                      <a:pt x="760" y="655"/>
                      <a:pt x="778" y="637"/>
                    </a:cubicBezTo>
                    <a:cubicBezTo>
                      <a:pt x="796" y="619"/>
                      <a:pt x="811" y="599"/>
                      <a:pt x="827" y="580"/>
                    </a:cubicBezTo>
                    <a:cubicBezTo>
                      <a:pt x="831" y="582"/>
                      <a:pt x="836" y="584"/>
                      <a:pt x="842" y="586"/>
                    </a:cubicBezTo>
                    <a:cubicBezTo>
                      <a:pt x="869" y="597"/>
                      <a:pt x="891" y="615"/>
                      <a:pt x="912" y="634"/>
                    </a:cubicBezTo>
                    <a:cubicBezTo>
                      <a:pt x="915" y="636"/>
                      <a:pt x="917" y="640"/>
                      <a:pt x="917" y="643"/>
                    </a:cubicBezTo>
                    <a:cubicBezTo>
                      <a:pt x="918" y="676"/>
                      <a:pt x="917" y="709"/>
                      <a:pt x="919" y="742"/>
                    </a:cubicBezTo>
                    <a:cubicBezTo>
                      <a:pt x="924" y="820"/>
                      <a:pt x="929" y="898"/>
                      <a:pt x="935" y="977"/>
                    </a:cubicBezTo>
                    <a:cubicBezTo>
                      <a:pt x="938" y="1014"/>
                      <a:pt x="942" y="1052"/>
                      <a:pt x="958" y="1087"/>
                    </a:cubicBezTo>
                    <a:cubicBezTo>
                      <a:pt x="966" y="1105"/>
                      <a:pt x="976" y="1123"/>
                      <a:pt x="986" y="1141"/>
                    </a:cubicBezTo>
                    <a:cubicBezTo>
                      <a:pt x="948" y="1166"/>
                      <a:pt x="907" y="1187"/>
                      <a:pt x="863" y="1204"/>
                    </a:cubicBezTo>
                    <a:cubicBezTo>
                      <a:pt x="868" y="1213"/>
                      <a:pt x="872" y="1221"/>
                      <a:pt x="876" y="1229"/>
                    </a:cubicBezTo>
                    <a:close/>
                    <a:moveTo>
                      <a:pt x="715" y="957"/>
                    </a:moveTo>
                    <a:cubicBezTo>
                      <a:pt x="734" y="933"/>
                      <a:pt x="731" y="908"/>
                      <a:pt x="723" y="882"/>
                    </a:cubicBezTo>
                    <a:cubicBezTo>
                      <a:pt x="722" y="879"/>
                      <a:pt x="717" y="876"/>
                      <a:pt x="714" y="873"/>
                    </a:cubicBezTo>
                    <a:cubicBezTo>
                      <a:pt x="712" y="876"/>
                      <a:pt x="708" y="879"/>
                      <a:pt x="707" y="882"/>
                    </a:cubicBezTo>
                    <a:cubicBezTo>
                      <a:pt x="704" y="893"/>
                      <a:pt x="702" y="905"/>
                      <a:pt x="699" y="916"/>
                    </a:cubicBezTo>
                    <a:cubicBezTo>
                      <a:pt x="697" y="924"/>
                      <a:pt x="693" y="931"/>
                      <a:pt x="690" y="939"/>
                    </a:cubicBezTo>
                    <a:cubicBezTo>
                      <a:pt x="688" y="921"/>
                      <a:pt x="688" y="904"/>
                      <a:pt x="687" y="887"/>
                    </a:cubicBezTo>
                    <a:cubicBezTo>
                      <a:pt x="687" y="871"/>
                      <a:pt x="683" y="866"/>
                      <a:pt x="668" y="861"/>
                    </a:cubicBezTo>
                    <a:cubicBezTo>
                      <a:pt x="659" y="858"/>
                      <a:pt x="650" y="856"/>
                      <a:pt x="641" y="854"/>
                    </a:cubicBezTo>
                    <a:cubicBezTo>
                      <a:pt x="636" y="852"/>
                      <a:pt x="631" y="850"/>
                      <a:pt x="627" y="849"/>
                    </a:cubicBezTo>
                    <a:cubicBezTo>
                      <a:pt x="627" y="847"/>
                      <a:pt x="627" y="846"/>
                      <a:pt x="627" y="845"/>
                    </a:cubicBezTo>
                    <a:cubicBezTo>
                      <a:pt x="638" y="843"/>
                      <a:pt x="649" y="841"/>
                      <a:pt x="660" y="840"/>
                    </a:cubicBezTo>
                    <a:cubicBezTo>
                      <a:pt x="677" y="838"/>
                      <a:pt x="695" y="837"/>
                      <a:pt x="712" y="837"/>
                    </a:cubicBezTo>
                    <a:cubicBezTo>
                      <a:pt x="735" y="836"/>
                      <a:pt x="741" y="814"/>
                      <a:pt x="743" y="798"/>
                    </a:cubicBezTo>
                    <a:cubicBezTo>
                      <a:pt x="744" y="783"/>
                      <a:pt x="736" y="773"/>
                      <a:pt x="716" y="770"/>
                    </a:cubicBezTo>
                    <a:cubicBezTo>
                      <a:pt x="698" y="767"/>
                      <a:pt x="679" y="766"/>
                      <a:pt x="661" y="765"/>
                    </a:cubicBezTo>
                    <a:cubicBezTo>
                      <a:pt x="654" y="764"/>
                      <a:pt x="647" y="764"/>
                      <a:pt x="640" y="763"/>
                    </a:cubicBezTo>
                    <a:cubicBezTo>
                      <a:pt x="633" y="762"/>
                      <a:pt x="630" y="759"/>
                      <a:pt x="632" y="752"/>
                    </a:cubicBezTo>
                    <a:cubicBezTo>
                      <a:pt x="633" y="750"/>
                      <a:pt x="632" y="746"/>
                      <a:pt x="631" y="745"/>
                    </a:cubicBezTo>
                    <a:cubicBezTo>
                      <a:pt x="626" y="740"/>
                      <a:pt x="613" y="740"/>
                      <a:pt x="609" y="746"/>
                    </a:cubicBezTo>
                    <a:cubicBezTo>
                      <a:pt x="605" y="754"/>
                      <a:pt x="601" y="763"/>
                      <a:pt x="599" y="771"/>
                    </a:cubicBezTo>
                    <a:cubicBezTo>
                      <a:pt x="597" y="782"/>
                      <a:pt x="602" y="788"/>
                      <a:pt x="612" y="790"/>
                    </a:cubicBezTo>
                    <a:cubicBezTo>
                      <a:pt x="624" y="791"/>
                      <a:pt x="635" y="791"/>
                      <a:pt x="646" y="790"/>
                    </a:cubicBezTo>
                    <a:cubicBezTo>
                      <a:pt x="652" y="790"/>
                      <a:pt x="654" y="791"/>
                      <a:pt x="655" y="796"/>
                    </a:cubicBezTo>
                    <a:cubicBezTo>
                      <a:pt x="657" y="806"/>
                      <a:pt x="653" y="811"/>
                      <a:pt x="642" y="815"/>
                    </a:cubicBezTo>
                    <a:cubicBezTo>
                      <a:pt x="630" y="820"/>
                      <a:pt x="617" y="826"/>
                      <a:pt x="606" y="833"/>
                    </a:cubicBezTo>
                    <a:cubicBezTo>
                      <a:pt x="596" y="840"/>
                      <a:pt x="597" y="848"/>
                      <a:pt x="604" y="856"/>
                    </a:cubicBezTo>
                    <a:cubicBezTo>
                      <a:pt x="609" y="862"/>
                      <a:pt x="614" y="867"/>
                      <a:pt x="619" y="871"/>
                    </a:cubicBezTo>
                    <a:cubicBezTo>
                      <a:pt x="623" y="875"/>
                      <a:pt x="624" y="878"/>
                      <a:pt x="621" y="884"/>
                    </a:cubicBezTo>
                    <a:cubicBezTo>
                      <a:pt x="614" y="897"/>
                      <a:pt x="610" y="912"/>
                      <a:pt x="611" y="928"/>
                    </a:cubicBezTo>
                    <a:cubicBezTo>
                      <a:pt x="612" y="938"/>
                      <a:pt x="616" y="945"/>
                      <a:pt x="624" y="951"/>
                    </a:cubicBezTo>
                    <a:cubicBezTo>
                      <a:pt x="632" y="957"/>
                      <a:pt x="640" y="964"/>
                      <a:pt x="647" y="971"/>
                    </a:cubicBezTo>
                    <a:cubicBezTo>
                      <a:pt x="649" y="973"/>
                      <a:pt x="651" y="976"/>
                      <a:pt x="651" y="979"/>
                    </a:cubicBezTo>
                    <a:cubicBezTo>
                      <a:pt x="651" y="1001"/>
                      <a:pt x="651" y="1024"/>
                      <a:pt x="651" y="1048"/>
                    </a:cubicBezTo>
                    <a:cubicBezTo>
                      <a:pt x="648" y="1044"/>
                      <a:pt x="645" y="1040"/>
                      <a:pt x="641" y="1036"/>
                    </a:cubicBezTo>
                    <a:cubicBezTo>
                      <a:pt x="633" y="1024"/>
                      <a:pt x="627" y="1012"/>
                      <a:pt x="628" y="997"/>
                    </a:cubicBezTo>
                    <a:cubicBezTo>
                      <a:pt x="628" y="988"/>
                      <a:pt x="626" y="979"/>
                      <a:pt x="624" y="971"/>
                    </a:cubicBezTo>
                    <a:cubicBezTo>
                      <a:pt x="622" y="966"/>
                      <a:pt x="617" y="960"/>
                      <a:pt x="615" y="960"/>
                    </a:cubicBezTo>
                    <a:cubicBezTo>
                      <a:pt x="610" y="961"/>
                      <a:pt x="605" y="965"/>
                      <a:pt x="600" y="969"/>
                    </a:cubicBezTo>
                    <a:cubicBezTo>
                      <a:pt x="598" y="971"/>
                      <a:pt x="597" y="975"/>
                      <a:pt x="597" y="978"/>
                    </a:cubicBezTo>
                    <a:cubicBezTo>
                      <a:pt x="598" y="991"/>
                      <a:pt x="598" y="1004"/>
                      <a:pt x="599" y="1017"/>
                    </a:cubicBezTo>
                    <a:cubicBezTo>
                      <a:pt x="602" y="1047"/>
                      <a:pt x="616" y="1069"/>
                      <a:pt x="645" y="1079"/>
                    </a:cubicBezTo>
                    <a:cubicBezTo>
                      <a:pt x="651" y="1081"/>
                      <a:pt x="651" y="1085"/>
                      <a:pt x="651" y="1090"/>
                    </a:cubicBezTo>
                    <a:cubicBezTo>
                      <a:pt x="651" y="1120"/>
                      <a:pt x="651" y="1150"/>
                      <a:pt x="649" y="1180"/>
                    </a:cubicBezTo>
                    <a:cubicBezTo>
                      <a:pt x="649" y="1191"/>
                      <a:pt x="653" y="1196"/>
                      <a:pt x="662" y="1200"/>
                    </a:cubicBezTo>
                    <a:cubicBezTo>
                      <a:pt x="676" y="1207"/>
                      <a:pt x="681" y="1204"/>
                      <a:pt x="682" y="1189"/>
                    </a:cubicBezTo>
                    <a:cubicBezTo>
                      <a:pt x="684" y="1158"/>
                      <a:pt x="685" y="1127"/>
                      <a:pt x="686" y="1096"/>
                    </a:cubicBezTo>
                    <a:cubicBezTo>
                      <a:pt x="686" y="1088"/>
                      <a:pt x="689" y="1084"/>
                      <a:pt x="696" y="1080"/>
                    </a:cubicBezTo>
                    <a:cubicBezTo>
                      <a:pt x="711" y="1072"/>
                      <a:pt x="725" y="1062"/>
                      <a:pt x="731" y="1044"/>
                    </a:cubicBezTo>
                    <a:cubicBezTo>
                      <a:pt x="739" y="1017"/>
                      <a:pt x="739" y="989"/>
                      <a:pt x="740" y="960"/>
                    </a:cubicBezTo>
                    <a:cubicBezTo>
                      <a:pt x="737" y="959"/>
                      <a:pt x="735" y="958"/>
                      <a:pt x="732" y="958"/>
                    </a:cubicBezTo>
                    <a:cubicBezTo>
                      <a:pt x="727" y="958"/>
                      <a:pt x="722" y="958"/>
                      <a:pt x="715" y="957"/>
                    </a:cubicBezTo>
                    <a:close/>
                    <a:moveTo>
                      <a:pt x="445" y="1274"/>
                    </a:moveTo>
                    <a:cubicBezTo>
                      <a:pt x="586" y="1320"/>
                      <a:pt x="726" y="1321"/>
                      <a:pt x="867" y="1275"/>
                    </a:cubicBezTo>
                    <a:cubicBezTo>
                      <a:pt x="857" y="1253"/>
                      <a:pt x="847" y="1233"/>
                      <a:pt x="837" y="1213"/>
                    </a:cubicBezTo>
                    <a:cubicBezTo>
                      <a:pt x="716" y="1251"/>
                      <a:pt x="596" y="1250"/>
                      <a:pt x="475" y="1212"/>
                    </a:cubicBezTo>
                    <a:cubicBezTo>
                      <a:pt x="465" y="1233"/>
                      <a:pt x="455" y="1253"/>
                      <a:pt x="445" y="12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0"/>
              <p:cNvSpPr>
                <a:spLocks noEditPoints="1"/>
              </p:cNvSpPr>
              <p:nvPr/>
            </p:nvSpPr>
            <p:spPr bwMode="auto">
              <a:xfrm>
                <a:off x="3932238" y="2098675"/>
                <a:ext cx="374650" cy="471488"/>
              </a:xfrm>
              <a:custGeom>
                <a:avLst/>
                <a:gdLst>
                  <a:gd name="T0" fmla="*/ 129 w 148"/>
                  <a:gd name="T1" fmla="*/ 97 h 186"/>
                  <a:gd name="T2" fmla="*/ 138 w 148"/>
                  <a:gd name="T3" fmla="*/ 90 h 186"/>
                  <a:gd name="T4" fmla="*/ 148 w 148"/>
                  <a:gd name="T5" fmla="*/ 88 h 186"/>
                  <a:gd name="T6" fmla="*/ 147 w 148"/>
                  <a:gd name="T7" fmla="*/ 97 h 186"/>
                  <a:gd name="T8" fmla="*/ 142 w 148"/>
                  <a:gd name="T9" fmla="*/ 106 h 186"/>
                  <a:gd name="T10" fmla="*/ 114 w 148"/>
                  <a:gd name="T11" fmla="*/ 150 h 186"/>
                  <a:gd name="T12" fmla="*/ 62 w 148"/>
                  <a:gd name="T13" fmla="*/ 185 h 186"/>
                  <a:gd name="T14" fmla="*/ 31 w 148"/>
                  <a:gd name="T15" fmla="*/ 185 h 186"/>
                  <a:gd name="T16" fmla="*/ 10 w 148"/>
                  <a:gd name="T17" fmla="*/ 147 h 186"/>
                  <a:gd name="T18" fmla="*/ 21 w 148"/>
                  <a:gd name="T19" fmla="*/ 147 h 186"/>
                  <a:gd name="T20" fmla="*/ 36 w 148"/>
                  <a:gd name="T21" fmla="*/ 154 h 186"/>
                  <a:gd name="T22" fmla="*/ 47 w 148"/>
                  <a:gd name="T23" fmla="*/ 140 h 186"/>
                  <a:gd name="T24" fmla="*/ 49 w 148"/>
                  <a:gd name="T25" fmla="*/ 134 h 186"/>
                  <a:gd name="T26" fmla="*/ 43 w 148"/>
                  <a:gd name="T27" fmla="*/ 107 h 186"/>
                  <a:gd name="T28" fmla="*/ 36 w 148"/>
                  <a:gd name="T29" fmla="*/ 101 h 186"/>
                  <a:gd name="T30" fmla="*/ 10 w 148"/>
                  <a:gd name="T31" fmla="*/ 102 h 186"/>
                  <a:gd name="T32" fmla="*/ 4 w 148"/>
                  <a:gd name="T33" fmla="*/ 105 h 186"/>
                  <a:gd name="T34" fmla="*/ 0 w 148"/>
                  <a:gd name="T35" fmla="*/ 95 h 186"/>
                  <a:gd name="T36" fmla="*/ 5 w 148"/>
                  <a:gd name="T37" fmla="*/ 84 h 186"/>
                  <a:gd name="T38" fmla="*/ 33 w 148"/>
                  <a:gd name="T39" fmla="*/ 25 h 186"/>
                  <a:gd name="T40" fmla="*/ 43 w 148"/>
                  <a:gd name="T41" fmla="*/ 8 h 186"/>
                  <a:gd name="T42" fmla="*/ 61 w 148"/>
                  <a:gd name="T43" fmla="*/ 1 h 186"/>
                  <a:gd name="T44" fmla="*/ 69 w 148"/>
                  <a:gd name="T45" fmla="*/ 14 h 186"/>
                  <a:gd name="T46" fmla="*/ 67 w 148"/>
                  <a:gd name="T47" fmla="*/ 42 h 186"/>
                  <a:gd name="T48" fmla="*/ 79 w 148"/>
                  <a:gd name="T49" fmla="*/ 48 h 186"/>
                  <a:gd name="T50" fmla="*/ 85 w 148"/>
                  <a:gd name="T51" fmla="*/ 36 h 186"/>
                  <a:gd name="T52" fmla="*/ 126 w 148"/>
                  <a:gd name="T53" fmla="*/ 17 h 186"/>
                  <a:gd name="T54" fmla="*/ 138 w 148"/>
                  <a:gd name="T55" fmla="*/ 40 h 186"/>
                  <a:gd name="T56" fmla="*/ 127 w 148"/>
                  <a:gd name="T57" fmla="*/ 92 h 186"/>
                  <a:gd name="T58" fmla="*/ 127 w 148"/>
                  <a:gd name="T59" fmla="*/ 95 h 186"/>
                  <a:gd name="T60" fmla="*/ 129 w 148"/>
                  <a:gd name="T61" fmla="*/ 97 h 186"/>
                  <a:gd name="T62" fmla="*/ 72 w 148"/>
                  <a:gd name="T63" fmla="*/ 131 h 186"/>
                  <a:gd name="T64" fmla="*/ 69 w 148"/>
                  <a:gd name="T65" fmla="*/ 133 h 186"/>
                  <a:gd name="T66" fmla="*/ 78 w 148"/>
                  <a:gd name="T67" fmla="*/ 142 h 186"/>
                  <a:gd name="T68" fmla="*/ 97 w 148"/>
                  <a:gd name="T69" fmla="*/ 139 h 186"/>
                  <a:gd name="T70" fmla="*/ 110 w 148"/>
                  <a:gd name="T71" fmla="*/ 118 h 186"/>
                  <a:gd name="T72" fmla="*/ 130 w 148"/>
                  <a:gd name="T73" fmla="*/ 37 h 186"/>
                  <a:gd name="T74" fmla="*/ 118 w 148"/>
                  <a:gd name="T75" fmla="*/ 23 h 186"/>
                  <a:gd name="T76" fmla="*/ 91 w 148"/>
                  <a:gd name="T77" fmla="*/ 41 h 186"/>
                  <a:gd name="T78" fmla="*/ 92 w 148"/>
                  <a:gd name="T79" fmla="*/ 65 h 186"/>
                  <a:gd name="T80" fmla="*/ 109 w 148"/>
                  <a:gd name="T81" fmla="*/ 97 h 186"/>
                  <a:gd name="T82" fmla="*/ 107 w 148"/>
                  <a:gd name="T83" fmla="*/ 109 h 186"/>
                  <a:gd name="T84" fmla="*/ 96 w 148"/>
                  <a:gd name="T85" fmla="*/ 104 h 186"/>
                  <a:gd name="T86" fmla="*/ 85 w 148"/>
                  <a:gd name="T87" fmla="*/ 92 h 186"/>
                  <a:gd name="T88" fmla="*/ 80 w 148"/>
                  <a:gd name="T89" fmla="*/ 88 h 186"/>
                  <a:gd name="T90" fmla="*/ 78 w 148"/>
                  <a:gd name="T91" fmla="*/ 89 h 186"/>
                  <a:gd name="T92" fmla="*/ 79 w 148"/>
                  <a:gd name="T93" fmla="*/ 99 h 186"/>
                  <a:gd name="T94" fmla="*/ 87 w 148"/>
                  <a:gd name="T95" fmla="*/ 113 h 186"/>
                  <a:gd name="T96" fmla="*/ 89 w 148"/>
                  <a:gd name="T97" fmla="*/ 126 h 186"/>
                  <a:gd name="T98" fmla="*/ 77 w 148"/>
                  <a:gd name="T99" fmla="*/ 131 h 186"/>
                  <a:gd name="T100" fmla="*/ 72 w 148"/>
                  <a:gd name="T101" fmla="*/ 131 h 186"/>
                  <a:gd name="T102" fmla="*/ 40 w 148"/>
                  <a:gd name="T103" fmla="*/ 71 h 186"/>
                  <a:gd name="T104" fmla="*/ 62 w 148"/>
                  <a:gd name="T105" fmla="*/ 82 h 186"/>
                  <a:gd name="T106" fmla="*/ 68 w 148"/>
                  <a:gd name="T107" fmla="*/ 81 h 186"/>
                  <a:gd name="T108" fmla="*/ 69 w 148"/>
                  <a:gd name="T109" fmla="*/ 73 h 186"/>
                  <a:gd name="T110" fmla="*/ 54 w 148"/>
                  <a:gd name="T111" fmla="*/ 61 h 186"/>
                  <a:gd name="T112" fmla="*/ 40 w 148"/>
                  <a:gd name="T113" fmla="*/ 7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8" h="186">
                    <a:moveTo>
                      <a:pt x="129" y="97"/>
                    </a:moveTo>
                    <a:cubicBezTo>
                      <a:pt x="132" y="94"/>
                      <a:pt x="134" y="91"/>
                      <a:pt x="138" y="90"/>
                    </a:cubicBezTo>
                    <a:cubicBezTo>
                      <a:pt x="141" y="88"/>
                      <a:pt x="144" y="88"/>
                      <a:pt x="148" y="88"/>
                    </a:cubicBezTo>
                    <a:cubicBezTo>
                      <a:pt x="148" y="91"/>
                      <a:pt x="148" y="94"/>
                      <a:pt x="147" y="97"/>
                    </a:cubicBezTo>
                    <a:cubicBezTo>
                      <a:pt x="146" y="100"/>
                      <a:pt x="144" y="104"/>
                      <a:pt x="142" y="106"/>
                    </a:cubicBezTo>
                    <a:cubicBezTo>
                      <a:pt x="127" y="118"/>
                      <a:pt x="120" y="134"/>
                      <a:pt x="114" y="150"/>
                    </a:cubicBezTo>
                    <a:cubicBezTo>
                      <a:pt x="104" y="175"/>
                      <a:pt x="89" y="185"/>
                      <a:pt x="62" y="185"/>
                    </a:cubicBezTo>
                    <a:cubicBezTo>
                      <a:pt x="52" y="185"/>
                      <a:pt x="42" y="186"/>
                      <a:pt x="31" y="185"/>
                    </a:cubicBezTo>
                    <a:cubicBezTo>
                      <a:pt x="12" y="184"/>
                      <a:pt x="1" y="164"/>
                      <a:pt x="10" y="147"/>
                    </a:cubicBezTo>
                    <a:cubicBezTo>
                      <a:pt x="14" y="140"/>
                      <a:pt x="18" y="143"/>
                      <a:pt x="21" y="147"/>
                    </a:cubicBezTo>
                    <a:cubicBezTo>
                      <a:pt x="24" y="153"/>
                      <a:pt x="29" y="155"/>
                      <a:pt x="36" y="154"/>
                    </a:cubicBezTo>
                    <a:cubicBezTo>
                      <a:pt x="44" y="152"/>
                      <a:pt x="46" y="147"/>
                      <a:pt x="47" y="140"/>
                    </a:cubicBezTo>
                    <a:cubicBezTo>
                      <a:pt x="47" y="138"/>
                      <a:pt x="48" y="136"/>
                      <a:pt x="49" y="134"/>
                    </a:cubicBezTo>
                    <a:cubicBezTo>
                      <a:pt x="55" y="118"/>
                      <a:pt x="55" y="118"/>
                      <a:pt x="43" y="107"/>
                    </a:cubicBezTo>
                    <a:cubicBezTo>
                      <a:pt x="41" y="105"/>
                      <a:pt x="38" y="103"/>
                      <a:pt x="36" y="101"/>
                    </a:cubicBezTo>
                    <a:cubicBezTo>
                      <a:pt x="23" y="89"/>
                      <a:pt x="23" y="89"/>
                      <a:pt x="10" y="102"/>
                    </a:cubicBezTo>
                    <a:cubicBezTo>
                      <a:pt x="9" y="103"/>
                      <a:pt x="6" y="104"/>
                      <a:pt x="4" y="105"/>
                    </a:cubicBezTo>
                    <a:cubicBezTo>
                      <a:pt x="3" y="101"/>
                      <a:pt x="0" y="98"/>
                      <a:pt x="0" y="95"/>
                    </a:cubicBezTo>
                    <a:cubicBezTo>
                      <a:pt x="0" y="91"/>
                      <a:pt x="3" y="87"/>
                      <a:pt x="5" y="84"/>
                    </a:cubicBezTo>
                    <a:cubicBezTo>
                      <a:pt x="16" y="65"/>
                      <a:pt x="28" y="48"/>
                      <a:pt x="33" y="25"/>
                    </a:cubicBezTo>
                    <a:cubicBezTo>
                      <a:pt x="34" y="19"/>
                      <a:pt x="39" y="13"/>
                      <a:pt x="43" y="8"/>
                    </a:cubicBezTo>
                    <a:cubicBezTo>
                      <a:pt x="47" y="1"/>
                      <a:pt x="54" y="0"/>
                      <a:pt x="61" y="1"/>
                    </a:cubicBezTo>
                    <a:cubicBezTo>
                      <a:pt x="67" y="3"/>
                      <a:pt x="70" y="8"/>
                      <a:pt x="69" y="14"/>
                    </a:cubicBezTo>
                    <a:cubicBezTo>
                      <a:pt x="69" y="23"/>
                      <a:pt x="68" y="32"/>
                      <a:pt x="67" y="42"/>
                    </a:cubicBezTo>
                    <a:cubicBezTo>
                      <a:pt x="70" y="43"/>
                      <a:pt x="74" y="45"/>
                      <a:pt x="79" y="48"/>
                    </a:cubicBezTo>
                    <a:cubicBezTo>
                      <a:pt x="81" y="44"/>
                      <a:pt x="83" y="40"/>
                      <a:pt x="85" y="36"/>
                    </a:cubicBezTo>
                    <a:cubicBezTo>
                      <a:pt x="92" y="22"/>
                      <a:pt x="111" y="14"/>
                      <a:pt x="126" y="17"/>
                    </a:cubicBezTo>
                    <a:cubicBezTo>
                      <a:pt x="135" y="20"/>
                      <a:pt x="140" y="29"/>
                      <a:pt x="138" y="40"/>
                    </a:cubicBezTo>
                    <a:cubicBezTo>
                      <a:pt x="135" y="58"/>
                      <a:pt x="131" y="75"/>
                      <a:pt x="127" y="92"/>
                    </a:cubicBezTo>
                    <a:cubicBezTo>
                      <a:pt x="127" y="93"/>
                      <a:pt x="127" y="94"/>
                      <a:pt x="127" y="95"/>
                    </a:cubicBezTo>
                    <a:cubicBezTo>
                      <a:pt x="127" y="96"/>
                      <a:pt x="128" y="96"/>
                      <a:pt x="129" y="97"/>
                    </a:cubicBezTo>
                    <a:close/>
                    <a:moveTo>
                      <a:pt x="72" y="131"/>
                    </a:moveTo>
                    <a:cubicBezTo>
                      <a:pt x="71" y="132"/>
                      <a:pt x="70" y="132"/>
                      <a:pt x="69" y="133"/>
                    </a:cubicBezTo>
                    <a:cubicBezTo>
                      <a:pt x="72" y="136"/>
                      <a:pt x="75" y="142"/>
                      <a:pt x="78" y="142"/>
                    </a:cubicBezTo>
                    <a:cubicBezTo>
                      <a:pt x="84" y="143"/>
                      <a:pt x="93" y="143"/>
                      <a:pt x="97" y="139"/>
                    </a:cubicBezTo>
                    <a:cubicBezTo>
                      <a:pt x="103" y="134"/>
                      <a:pt x="108" y="126"/>
                      <a:pt x="110" y="118"/>
                    </a:cubicBezTo>
                    <a:cubicBezTo>
                      <a:pt x="118" y="92"/>
                      <a:pt x="124" y="64"/>
                      <a:pt x="130" y="37"/>
                    </a:cubicBezTo>
                    <a:cubicBezTo>
                      <a:pt x="131" y="30"/>
                      <a:pt x="125" y="23"/>
                      <a:pt x="118" y="23"/>
                    </a:cubicBezTo>
                    <a:cubicBezTo>
                      <a:pt x="105" y="24"/>
                      <a:pt x="97" y="31"/>
                      <a:pt x="91" y="41"/>
                    </a:cubicBezTo>
                    <a:cubicBezTo>
                      <a:pt x="86" y="50"/>
                      <a:pt x="87" y="57"/>
                      <a:pt x="92" y="65"/>
                    </a:cubicBezTo>
                    <a:cubicBezTo>
                      <a:pt x="99" y="75"/>
                      <a:pt x="104" y="86"/>
                      <a:pt x="109" y="97"/>
                    </a:cubicBezTo>
                    <a:cubicBezTo>
                      <a:pt x="110" y="100"/>
                      <a:pt x="108" y="105"/>
                      <a:pt x="107" y="109"/>
                    </a:cubicBezTo>
                    <a:cubicBezTo>
                      <a:pt x="103" y="107"/>
                      <a:pt x="99" y="107"/>
                      <a:pt x="96" y="104"/>
                    </a:cubicBezTo>
                    <a:cubicBezTo>
                      <a:pt x="91" y="101"/>
                      <a:pt x="88" y="96"/>
                      <a:pt x="85" y="92"/>
                    </a:cubicBezTo>
                    <a:cubicBezTo>
                      <a:pt x="83" y="91"/>
                      <a:pt x="82" y="89"/>
                      <a:pt x="80" y="88"/>
                    </a:cubicBezTo>
                    <a:cubicBezTo>
                      <a:pt x="79" y="88"/>
                      <a:pt x="78" y="89"/>
                      <a:pt x="78" y="89"/>
                    </a:cubicBezTo>
                    <a:cubicBezTo>
                      <a:pt x="78" y="92"/>
                      <a:pt x="78" y="96"/>
                      <a:pt x="79" y="99"/>
                    </a:cubicBezTo>
                    <a:cubicBezTo>
                      <a:pt x="82" y="104"/>
                      <a:pt x="85" y="108"/>
                      <a:pt x="87" y="113"/>
                    </a:cubicBezTo>
                    <a:cubicBezTo>
                      <a:pt x="89" y="117"/>
                      <a:pt x="91" y="123"/>
                      <a:pt x="89" y="126"/>
                    </a:cubicBezTo>
                    <a:cubicBezTo>
                      <a:pt x="87" y="129"/>
                      <a:pt x="81" y="130"/>
                      <a:pt x="77" y="131"/>
                    </a:cubicBezTo>
                    <a:cubicBezTo>
                      <a:pt x="75" y="132"/>
                      <a:pt x="74" y="131"/>
                      <a:pt x="72" y="131"/>
                    </a:cubicBezTo>
                    <a:close/>
                    <a:moveTo>
                      <a:pt x="40" y="71"/>
                    </a:moveTo>
                    <a:cubicBezTo>
                      <a:pt x="49" y="75"/>
                      <a:pt x="55" y="79"/>
                      <a:pt x="62" y="82"/>
                    </a:cubicBezTo>
                    <a:cubicBezTo>
                      <a:pt x="64" y="83"/>
                      <a:pt x="68" y="82"/>
                      <a:pt x="68" y="81"/>
                    </a:cubicBezTo>
                    <a:cubicBezTo>
                      <a:pt x="69" y="79"/>
                      <a:pt x="70" y="75"/>
                      <a:pt x="69" y="73"/>
                    </a:cubicBezTo>
                    <a:cubicBezTo>
                      <a:pt x="64" y="68"/>
                      <a:pt x="60" y="63"/>
                      <a:pt x="54" y="61"/>
                    </a:cubicBezTo>
                    <a:cubicBezTo>
                      <a:pt x="51" y="60"/>
                      <a:pt x="46" y="66"/>
                      <a:pt x="40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1"/>
              <p:cNvSpPr>
                <a:spLocks noEditPoints="1"/>
              </p:cNvSpPr>
              <p:nvPr/>
            </p:nvSpPr>
            <p:spPr bwMode="auto">
              <a:xfrm>
                <a:off x="4860925" y="1165225"/>
                <a:ext cx="396875" cy="512763"/>
              </a:xfrm>
              <a:custGeom>
                <a:avLst/>
                <a:gdLst>
                  <a:gd name="T0" fmla="*/ 117 w 157"/>
                  <a:gd name="T1" fmla="*/ 182 h 203"/>
                  <a:gd name="T2" fmla="*/ 105 w 157"/>
                  <a:gd name="T3" fmla="*/ 203 h 203"/>
                  <a:gd name="T4" fmla="*/ 95 w 157"/>
                  <a:gd name="T5" fmla="*/ 182 h 203"/>
                  <a:gd name="T6" fmla="*/ 70 w 157"/>
                  <a:gd name="T7" fmla="*/ 170 h 203"/>
                  <a:gd name="T8" fmla="*/ 52 w 157"/>
                  <a:gd name="T9" fmla="*/ 167 h 203"/>
                  <a:gd name="T10" fmla="*/ 26 w 157"/>
                  <a:gd name="T11" fmla="*/ 179 h 203"/>
                  <a:gd name="T12" fmla="*/ 25 w 157"/>
                  <a:gd name="T13" fmla="*/ 115 h 203"/>
                  <a:gd name="T14" fmla="*/ 45 w 157"/>
                  <a:gd name="T15" fmla="*/ 104 h 203"/>
                  <a:gd name="T16" fmla="*/ 38 w 157"/>
                  <a:gd name="T17" fmla="*/ 76 h 203"/>
                  <a:gd name="T18" fmla="*/ 11 w 157"/>
                  <a:gd name="T19" fmla="*/ 56 h 203"/>
                  <a:gd name="T20" fmla="*/ 39 w 157"/>
                  <a:gd name="T21" fmla="*/ 40 h 203"/>
                  <a:gd name="T22" fmla="*/ 47 w 157"/>
                  <a:gd name="T23" fmla="*/ 8 h 203"/>
                  <a:gd name="T24" fmla="*/ 59 w 157"/>
                  <a:gd name="T25" fmla="*/ 31 h 203"/>
                  <a:gd name="T26" fmla="*/ 68 w 157"/>
                  <a:gd name="T27" fmla="*/ 1 h 203"/>
                  <a:gd name="T28" fmla="*/ 86 w 157"/>
                  <a:gd name="T29" fmla="*/ 33 h 203"/>
                  <a:gd name="T30" fmla="*/ 69 w 157"/>
                  <a:gd name="T31" fmla="*/ 64 h 203"/>
                  <a:gd name="T32" fmla="*/ 82 w 157"/>
                  <a:gd name="T33" fmla="*/ 72 h 203"/>
                  <a:gd name="T34" fmla="*/ 146 w 157"/>
                  <a:gd name="T35" fmla="*/ 60 h 203"/>
                  <a:gd name="T36" fmla="*/ 151 w 157"/>
                  <a:gd name="T37" fmla="*/ 150 h 203"/>
                  <a:gd name="T38" fmla="*/ 112 w 157"/>
                  <a:gd name="T39" fmla="*/ 167 h 203"/>
                  <a:gd name="T40" fmla="*/ 117 w 157"/>
                  <a:gd name="T41" fmla="*/ 145 h 203"/>
                  <a:gd name="T42" fmla="*/ 144 w 157"/>
                  <a:gd name="T43" fmla="*/ 140 h 203"/>
                  <a:gd name="T44" fmla="*/ 110 w 157"/>
                  <a:gd name="T45" fmla="*/ 61 h 203"/>
                  <a:gd name="T46" fmla="*/ 69 w 157"/>
                  <a:gd name="T47" fmla="*/ 117 h 203"/>
                  <a:gd name="T48" fmla="*/ 84 w 157"/>
                  <a:gd name="T49" fmla="*/ 95 h 203"/>
                  <a:gd name="T50" fmla="*/ 101 w 157"/>
                  <a:gd name="T51" fmla="*/ 106 h 203"/>
                  <a:gd name="T52" fmla="*/ 106 w 157"/>
                  <a:gd name="T53" fmla="*/ 130 h 203"/>
                  <a:gd name="T54" fmla="*/ 47 w 157"/>
                  <a:gd name="T55" fmla="*/ 149 h 203"/>
                  <a:gd name="T56" fmla="*/ 74 w 157"/>
                  <a:gd name="T57" fmla="*/ 142 h 203"/>
                  <a:gd name="T58" fmla="*/ 72 w 157"/>
                  <a:gd name="T59" fmla="*/ 133 h 203"/>
                  <a:gd name="T60" fmla="*/ 52 w 157"/>
                  <a:gd name="T61" fmla="*/ 130 h 203"/>
                  <a:gd name="T62" fmla="*/ 89 w 157"/>
                  <a:gd name="T63" fmla="*/ 158 h 203"/>
                  <a:gd name="T64" fmla="*/ 77 w 157"/>
                  <a:gd name="T65" fmla="*/ 160 h 203"/>
                  <a:gd name="T66" fmla="*/ 89 w 157"/>
                  <a:gd name="T67" fmla="*/ 15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7" h="203">
                    <a:moveTo>
                      <a:pt x="112" y="167"/>
                    </a:moveTo>
                    <a:cubicBezTo>
                      <a:pt x="114" y="174"/>
                      <a:pt x="116" y="178"/>
                      <a:pt x="117" y="182"/>
                    </a:cubicBezTo>
                    <a:cubicBezTo>
                      <a:pt x="117" y="185"/>
                      <a:pt x="119" y="189"/>
                      <a:pt x="117" y="191"/>
                    </a:cubicBezTo>
                    <a:cubicBezTo>
                      <a:pt x="114" y="196"/>
                      <a:pt x="109" y="202"/>
                      <a:pt x="105" y="203"/>
                    </a:cubicBezTo>
                    <a:cubicBezTo>
                      <a:pt x="98" y="203"/>
                      <a:pt x="97" y="195"/>
                      <a:pt x="96" y="189"/>
                    </a:cubicBezTo>
                    <a:cubicBezTo>
                      <a:pt x="96" y="187"/>
                      <a:pt x="96" y="185"/>
                      <a:pt x="95" y="182"/>
                    </a:cubicBezTo>
                    <a:cubicBezTo>
                      <a:pt x="93" y="182"/>
                      <a:pt x="92" y="182"/>
                      <a:pt x="91" y="182"/>
                    </a:cubicBezTo>
                    <a:cubicBezTo>
                      <a:pt x="75" y="187"/>
                      <a:pt x="73" y="186"/>
                      <a:pt x="70" y="170"/>
                    </a:cubicBezTo>
                    <a:cubicBezTo>
                      <a:pt x="69" y="163"/>
                      <a:pt x="63" y="158"/>
                      <a:pt x="56" y="160"/>
                    </a:cubicBezTo>
                    <a:cubicBezTo>
                      <a:pt x="54" y="161"/>
                      <a:pt x="53" y="164"/>
                      <a:pt x="52" y="167"/>
                    </a:cubicBezTo>
                    <a:cubicBezTo>
                      <a:pt x="51" y="172"/>
                      <a:pt x="50" y="181"/>
                      <a:pt x="49" y="181"/>
                    </a:cubicBezTo>
                    <a:cubicBezTo>
                      <a:pt x="41" y="182"/>
                      <a:pt x="33" y="183"/>
                      <a:pt x="26" y="179"/>
                    </a:cubicBezTo>
                    <a:cubicBezTo>
                      <a:pt x="9" y="171"/>
                      <a:pt x="0" y="136"/>
                      <a:pt x="10" y="119"/>
                    </a:cubicBezTo>
                    <a:cubicBezTo>
                      <a:pt x="14" y="111"/>
                      <a:pt x="18" y="110"/>
                      <a:pt x="25" y="115"/>
                    </a:cubicBezTo>
                    <a:cubicBezTo>
                      <a:pt x="30" y="118"/>
                      <a:pt x="33" y="117"/>
                      <a:pt x="36" y="114"/>
                    </a:cubicBezTo>
                    <a:cubicBezTo>
                      <a:pt x="39" y="110"/>
                      <a:pt x="42" y="107"/>
                      <a:pt x="45" y="104"/>
                    </a:cubicBezTo>
                    <a:cubicBezTo>
                      <a:pt x="52" y="98"/>
                      <a:pt x="53" y="91"/>
                      <a:pt x="49" y="82"/>
                    </a:cubicBezTo>
                    <a:cubicBezTo>
                      <a:pt x="46" y="78"/>
                      <a:pt x="44" y="75"/>
                      <a:pt x="38" y="76"/>
                    </a:cubicBezTo>
                    <a:cubicBezTo>
                      <a:pt x="26" y="77"/>
                      <a:pt x="16" y="71"/>
                      <a:pt x="12" y="61"/>
                    </a:cubicBezTo>
                    <a:cubicBezTo>
                      <a:pt x="11" y="59"/>
                      <a:pt x="11" y="57"/>
                      <a:pt x="11" y="56"/>
                    </a:cubicBezTo>
                    <a:cubicBezTo>
                      <a:pt x="18" y="55"/>
                      <a:pt x="25" y="56"/>
                      <a:pt x="31" y="54"/>
                    </a:cubicBezTo>
                    <a:cubicBezTo>
                      <a:pt x="37" y="52"/>
                      <a:pt x="39" y="48"/>
                      <a:pt x="39" y="40"/>
                    </a:cubicBezTo>
                    <a:cubicBezTo>
                      <a:pt x="38" y="32"/>
                      <a:pt x="39" y="23"/>
                      <a:pt x="41" y="15"/>
                    </a:cubicBezTo>
                    <a:cubicBezTo>
                      <a:pt x="41" y="12"/>
                      <a:pt x="45" y="10"/>
                      <a:pt x="47" y="8"/>
                    </a:cubicBezTo>
                    <a:cubicBezTo>
                      <a:pt x="48" y="10"/>
                      <a:pt x="51" y="12"/>
                      <a:pt x="52" y="14"/>
                    </a:cubicBezTo>
                    <a:cubicBezTo>
                      <a:pt x="54" y="19"/>
                      <a:pt x="56" y="25"/>
                      <a:pt x="59" y="31"/>
                    </a:cubicBezTo>
                    <a:cubicBezTo>
                      <a:pt x="70" y="24"/>
                      <a:pt x="72" y="19"/>
                      <a:pt x="68" y="8"/>
                    </a:cubicBezTo>
                    <a:cubicBezTo>
                      <a:pt x="67" y="6"/>
                      <a:pt x="68" y="3"/>
                      <a:pt x="68" y="1"/>
                    </a:cubicBezTo>
                    <a:cubicBezTo>
                      <a:pt x="70" y="1"/>
                      <a:pt x="73" y="0"/>
                      <a:pt x="75" y="1"/>
                    </a:cubicBezTo>
                    <a:cubicBezTo>
                      <a:pt x="88" y="6"/>
                      <a:pt x="93" y="21"/>
                      <a:pt x="86" y="33"/>
                    </a:cubicBezTo>
                    <a:cubicBezTo>
                      <a:pt x="82" y="40"/>
                      <a:pt x="77" y="46"/>
                      <a:pt x="73" y="52"/>
                    </a:cubicBezTo>
                    <a:cubicBezTo>
                      <a:pt x="71" y="56"/>
                      <a:pt x="69" y="60"/>
                      <a:pt x="69" y="64"/>
                    </a:cubicBezTo>
                    <a:cubicBezTo>
                      <a:pt x="69" y="67"/>
                      <a:pt x="70" y="72"/>
                      <a:pt x="72" y="74"/>
                    </a:cubicBezTo>
                    <a:cubicBezTo>
                      <a:pt x="73" y="75"/>
                      <a:pt x="79" y="73"/>
                      <a:pt x="82" y="72"/>
                    </a:cubicBezTo>
                    <a:cubicBezTo>
                      <a:pt x="93" y="66"/>
                      <a:pt x="104" y="59"/>
                      <a:pt x="115" y="54"/>
                    </a:cubicBezTo>
                    <a:cubicBezTo>
                      <a:pt x="126" y="50"/>
                      <a:pt x="136" y="54"/>
                      <a:pt x="146" y="60"/>
                    </a:cubicBezTo>
                    <a:cubicBezTo>
                      <a:pt x="149" y="62"/>
                      <a:pt x="152" y="66"/>
                      <a:pt x="152" y="69"/>
                    </a:cubicBezTo>
                    <a:cubicBezTo>
                      <a:pt x="155" y="96"/>
                      <a:pt x="157" y="123"/>
                      <a:pt x="151" y="150"/>
                    </a:cubicBezTo>
                    <a:cubicBezTo>
                      <a:pt x="148" y="166"/>
                      <a:pt x="139" y="171"/>
                      <a:pt x="123" y="169"/>
                    </a:cubicBezTo>
                    <a:cubicBezTo>
                      <a:pt x="120" y="168"/>
                      <a:pt x="117" y="168"/>
                      <a:pt x="112" y="167"/>
                    </a:cubicBezTo>
                    <a:close/>
                    <a:moveTo>
                      <a:pt x="106" y="130"/>
                    </a:moveTo>
                    <a:cubicBezTo>
                      <a:pt x="111" y="136"/>
                      <a:pt x="116" y="140"/>
                      <a:pt x="117" y="145"/>
                    </a:cubicBezTo>
                    <a:cubicBezTo>
                      <a:pt x="118" y="154"/>
                      <a:pt x="119" y="155"/>
                      <a:pt x="127" y="154"/>
                    </a:cubicBezTo>
                    <a:cubicBezTo>
                      <a:pt x="136" y="154"/>
                      <a:pt x="141" y="149"/>
                      <a:pt x="144" y="140"/>
                    </a:cubicBezTo>
                    <a:cubicBezTo>
                      <a:pt x="150" y="120"/>
                      <a:pt x="146" y="99"/>
                      <a:pt x="144" y="79"/>
                    </a:cubicBezTo>
                    <a:cubicBezTo>
                      <a:pt x="142" y="61"/>
                      <a:pt x="126" y="53"/>
                      <a:pt x="110" y="61"/>
                    </a:cubicBezTo>
                    <a:cubicBezTo>
                      <a:pt x="93" y="70"/>
                      <a:pt x="77" y="80"/>
                      <a:pt x="66" y="96"/>
                    </a:cubicBezTo>
                    <a:cubicBezTo>
                      <a:pt x="59" y="105"/>
                      <a:pt x="59" y="108"/>
                      <a:pt x="69" y="117"/>
                    </a:cubicBezTo>
                    <a:cubicBezTo>
                      <a:pt x="71" y="114"/>
                      <a:pt x="74" y="111"/>
                      <a:pt x="76" y="108"/>
                    </a:cubicBezTo>
                    <a:cubicBezTo>
                      <a:pt x="79" y="104"/>
                      <a:pt x="81" y="99"/>
                      <a:pt x="84" y="95"/>
                    </a:cubicBezTo>
                    <a:cubicBezTo>
                      <a:pt x="89" y="89"/>
                      <a:pt x="99" y="88"/>
                      <a:pt x="104" y="93"/>
                    </a:cubicBezTo>
                    <a:cubicBezTo>
                      <a:pt x="109" y="99"/>
                      <a:pt x="103" y="102"/>
                      <a:pt x="101" y="106"/>
                    </a:cubicBezTo>
                    <a:cubicBezTo>
                      <a:pt x="99" y="108"/>
                      <a:pt x="98" y="111"/>
                      <a:pt x="96" y="114"/>
                    </a:cubicBezTo>
                    <a:cubicBezTo>
                      <a:pt x="106" y="117"/>
                      <a:pt x="112" y="122"/>
                      <a:pt x="106" y="130"/>
                    </a:cubicBezTo>
                    <a:close/>
                    <a:moveTo>
                      <a:pt x="50" y="122"/>
                    </a:moveTo>
                    <a:cubicBezTo>
                      <a:pt x="41" y="131"/>
                      <a:pt x="40" y="139"/>
                      <a:pt x="47" y="149"/>
                    </a:cubicBezTo>
                    <a:cubicBezTo>
                      <a:pt x="52" y="157"/>
                      <a:pt x="58" y="150"/>
                      <a:pt x="63" y="148"/>
                    </a:cubicBezTo>
                    <a:cubicBezTo>
                      <a:pt x="67" y="147"/>
                      <a:pt x="71" y="145"/>
                      <a:pt x="74" y="142"/>
                    </a:cubicBezTo>
                    <a:cubicBezTo>
                      <a:pt x="83" y="135"/>
                      <a:pt x="87" y="125"/>
                      <a:pt x="86" y="113"/>
                    </a:cubicBezTo>
                    <a:cubicBezTo>
                      <a:pt x="80" y="119"/>
                      <a:pt x="75" y="126"/>
                      <a:pt x="72" y="133"/>
                    </a:cubicBezTo>
                    <a:cubicBezTo>
                      <a:pt x="69" y="138"/>
                      <a:pt x="68" y="143"/>
                      <a:pt x="62" y="142"/>
                    </a:cubicBezTo>
                    <a:cubicBezTo>
                      <a:pt x="55" y="141"/>
                      <a:pt x="53" y="137"/>
                      <a:pt x="52" y="130"/>
                    </a:cubicBezTo>
                    <a:cubicBezTo>
                      <a:pt x="52" y="128"/>
                      <a:pt x="51" y="125"/>
                      <a:pt x="50" y="122"/>
                    </a:cubicBezTo>
                    <a:close/>
                    <a:moveTo>
                      <a:pt x="89" y="158"/>
                    </a:moveTo>
                    <a:cubicBezTo>
                      <a:pt x="86" y="155"/>
                      <a:pt x="84" y="153"/>
                      <a:pt x="82" y="151"/>
                    </a:cubicBezTo>
                    <a:cubicBezTo>
                      <a:pt x="80" y="154"/>
                      <a:pt x="77" y="157"/>
                      <a:pt x="77" y="160"/>
                    </a:cubicBezTo>
                    <a:cubicBezTo>
                      <a:pt x="76" y="162"/>
                      <a:pt x="80" y="165"/>
                      <a:pt x="82" y="167"/>
                    </a:cubicBezTo>
                    <a:cubicBezTo>
                      <a:pt x="84" y="164"/>
                      <a:pt x="86" y="162"/>
                      <a:pt x="89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2"/>
              <p:cNvSpPr>
                <a:spLocks noEditPoints="1"/>
              </p:cNvSpPr>
              <p:nvPr/>
            </p:nvSpPr>
            <p:spPr bwMode="auto">
              <a:xfrm>
                <a:off x="7315200" y="2152650"/>
                <a:ext cx="554038" cy="392113"/>
              </a:xfrm>
              <a:custGeom>
                <a:avLst/>
                <a:gdLst>
                  <a:gd name="T0" fmla="*/ 151 w 219"/>
                  <a:gd name="T1" fmla="*/ 35 h 155"/>
                  <a:gd name="T2" fmla="*/ 185 w 219"/>
                  <a:gd name="T3" fmla="*/ 42 h 155"/>
                  <a:gd name="T4" fmla="*/ 203 w 219"/>
                  <a:gd name="T5" fmla="*/ 42 h 155"/>
                  <a:gd name="T6" fmla="*/ 209 w 219"/>
                  <a:gd name="T7" fmla="*/ 48 h 155"/>
                  <a:gd name="T8" fmla="*/ 202 w 219"/>
                  <a:gd name="T9" fmla="*/ 53 h 155"/>
                  <a:gd name="T10" fmla="*/ 190 w 219"/>
                  <a:gd name="T11" fmla="*/ 54 h 155"/>
                  <a:gd name="T12" fmla="*/ 169 w 219"/>
                  <a:gd name="T13" fmla="*/ 64 h 155"/>
                  <a:gd name="T14" fmla="*/ 194 w 219"/>
                  <a:gd name="T15" fmla="*/ 69 h 155"/>
                  <a:gd name="T16" fmla="*/ 219 w 219"/>
                  <a:gd name="T17" fmla="*/ 70 h 155"/>
                  <a:gd name="T18" fmla="*/ 193 w 219"/>
                  <a:gd name="T19" fmla="*/ 82 h 155"/>
                  <a:gd name="T20" fmla="*/ 145 w 219"/>
                  <a:gd name="T21" fmla="*/ 92 h 155"/>
                  <a:gd name="T22" fmla="*/ 144 w 219"/>
                  <a:gd name="T23" fmla="*/ 104 h 155"/>
                  <a:gd name="T24" fmla="*/ 157 w 219"/>
                  <a:gd name="T25" fmla="*/ 142 h 155"/>
                  <a:gd name="T26" fmla="*/ 153 w 219"/>
                  <a:gd name="T27" fmla="*/ 154 h 155"/>
                  <a:gd name="T28" fmla="*/ 140 w 219"/>
                  <a:gd name="T29" fmla="*/ 151 h 155"/>
                  <a:gd name="T30" fmla="*/ 126 w 219"/>
                  <a:gd name="T31" fmla="*/ 136 h 155"/>
                  <a:gd name="T32" fmla="*/ 115 w 219"/>
                  <a:gd name="T33" fmla="*/ 106 h 155"/>
                  <a:gd name="T34" fmla="*/ 118 w 219"/>
                  <a:gd name="T35" fmla="*/ 105 h 155"/>
                  <a:gd name="T36" fmla="*/ 131 w 219"/>
                  <a:gd name="T37" fmla="*/ 125 h 155"/>
                  <a:gd name="T38" fmla="*/ 142 w 219"/>
                  <a:gd name="T39" fmla="*/ 134 h 155"/>
                  <a:gd name="T40" fmla="*/ 142 w 219"/>
                  <a:gd name="T41" fmla="*/ 119 h 155"/>
                  <a:gd name="T42" fmla="*/ 123 w 219"/>
                  <a:gd name="T43" fmla="*/ 97 h 155"/>
                  <a:gd name="T44" fmla="*/ 120 w 219"/>
                  <a:gd name="T45" fmla="*/ 94 h 155"/>
                  <a:gd name="T46" fmla="*/ 99 w 219"/>
                  <a:gd name="T47" fmla="*/ 66 h 155"/>
                  <a:gd name="T48" fmla="*/ 61 w 219"/>
                  <a:gd name="T49" fmla="*/ 43 h 155"/>
                  <a:gd name="T50" fmla="*/ 19 w 219"/>
                  <a:gd name="T51" fmla="*/ 36 h 155"/>
                  <a:gd name="T52" fmla="*/ 3 w 219"/>
                  <a:gd name="T53" fmla="*/ 33 h 155"/>
                  <a:gd name="T54" fmla="*/ 4 w 219"/>
                  <a:gd name="T55" fmla="*/ 17 h 155"/>
                  <a:gd name="T56" fmla="*/ 31 w 219"/>
                  <a:gd name="T57" fmla="*/ 3 h 155"/>
                  <a:gd name="T58" fmla="*/ 46 w 219"/>
                  <a:gd name="T59" fmla="*/ 4 h 155"/>
                  <a:gd name="T60" fmla="*/ 38 w 219"/>
                  <a:gd name="T61" fmla="*/ 24 h 155"/>
                  <a:gd name="T62" fmla="*/ 57 w 219"/>
                  <a:gd name="T63" fmla="*/ 34 h 155"/>
                  <a:gd name="T64" fmla="*/ 109 w 219"/>
                  <a:gd name="T65" fmla="*/ 66 h 155"/>
                  <a:gd name="T66" fmla="*/ 124 w 219"/>
                  <a:gd name="T67" fmla="*/ 61 h 155"/>
                  <a:gd name="T68" fmla="*/ 113 w 219"/>
                  <a:gd name="T69" fmla="*/ 59 h 155"/>
                  <a:gd name="T70" fmla="*/ 112 w 219"/>
                  <a:gd name="T71" fmla="*/ 57 h 155"/>
                  <a:gd name="T72" fmla="*/ 142 w 219"/>
                  <a:gd name="T73" fmla="*/ 48 h 155"/>
                  <a:gd name="T74" fmla="*/ 168 w 219"/>
                  <a:gd name="T75" fmla="*/ 51 h 155"/>
                  <a:gd name="T76" fmla="*/ 129 w 219"/>
                  <a:gd name="T77" fmla="*/ 45 h 155"/>
                  <a:gd name="T78" fmla="*/ 111 w 219"/>
                  <a:gd name="T79" fmla="*/ 52 h 155"/>
                  <a:gd name="T80" fmla="*/ 102 w 219"/>
                  <a:gd name="T81" fmla="*/ 53 h 155"/>
                  <a:gd name="T82" fmla="*/ 100 w 219"/>
                  <a:gd name="T83" fmla="*/ 50 h 155"/>
                  <a:gd name="T84" fmla="*/ 113 w 219"/>
                  <a:gd name="T85" fmla="*/ 43 h 155"/>
                  <a:gd name="T86" fmla="*/ 110 w 219"/>
                  <a:gd name="T87" fmla="*/ 40 h 155"/>
                  <a:gd name="T88" fmla="*/ 101 w 219"/>
                  <a:gd name="T89" fmla="*/ 41 h 155"/>
                  <a:gd name="T90" fmla="*/ 91 w 219"/>
                  <a:gd name="T91" fmla="*/ 37 h 155"/>
                  <a:gd name="T92" fmla="*/ 97 w 219"/>
                  <a:gd name="T93" fmla="*/ 24 h 155"/>
                  <a:gd name="T94" fmla="*/ 119 w 219"/>
                  <a:gd name="T95" fmla="*/ 19 h 155"/>
                  <a:gd name="T96" fmla="*/ 115 w 219"/>
                  <a:gd name="T97" fmla="*/ 29 h 155"/>
                  <a:gd name="T98" fmla="*/ 136 w 219"/>
                  <a:gd name="T99" fmla="*/ 28 h 155"/>
                  <a:gd name="T100" fmla="*/ 156 w 219"/>
                  <a:gd name="T101" fmla="*/ 13 h 155"/>
                  <a:gd name="T102" fmla="*/ 168 w 219"/>
                  <a:gd name="T103" fmla="*/ 13 h 155"/>
                  <a:gd name="T104" fmla="*/ 164 w 219"/>
                  <a:gd name="T105" fmla="*/ 27 h 155"/>
                  <a:gd name="T106" fmla="*/ 152 w 219"/>
                  <a:gd name="T107" fmla="*/ 33 h 155"/>
                  <a:gd name="T108" fmla="*/ 151 w 219"/>
                  <a:gd name="T109" fmla="*/ 35 h 155"/>
                  <a:gd name="T110" fmla="*/ 126 w 219"/>
                  <a:gd name="T111" fmla="*/ 76 h 155"/>
                  <a:gd name="T112" fmla="*/ 124 w 219"/>
                  <a:gd name="T113" fmla="*/ 80 h 155"/>
                  <a:gd name="T114" fmla="*/ 137 w 219"/>
                  <a:gd name="T115" fmla="*/ 86 h 155"/>
                  <a:gd name="T116" fmla="*/ 138 w 219"/>
                  <a:gd name="T117" fmla="*/ 79 h 155"/>
                  <a:gd name="T118" fmla="*/ 126 w 219"/>
                  <a:gd name="T119" fmla="*/ 76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9" h="155">
                    <a:moveTo>
                      <a:pt x="151" y="35"/>
                    </a:moveTo>
                    <a:cubicBezTo>
                      <a:pt x="162" y="39"/>
                      <a:pt x="172" y="45"/>
                      <a:pt x="185" y="42"/>
                    </a:cubicBezTo>
                    <a:cubicBezTo>
                      <a:pt x="191" y="41"/>
                      <a:pt x="197" y="41"/>
                      <a:pt x="203" y="42"/>
                    </a:cubicBezTo>
                    <a:cubicBezTo>
                      <a:pt x="205" y="42"/>
                      <a:pt x="207" y="46"/>
                      <a:pt x="209" y="48"/>
                    </a:cubicBezTo>
                    <a:cubicBezTo>
                      <a:pt x="207" y="50"/>
                      <a:pt x="205" y="53"/>
                      <a:pt x="202" y="53"/>
                    </a:cubicBezTo>
                    <a:cubicBezTo>
                      <a:pt x="198" y="54"/>
                      <a:pt x="194" y="54"/>
                      <a:pt x="190" y="54"/>
                    </a:cubicBezTo>
                    <a:cubicBezTo>
                      <a:pt x="181" y="53"/>
                      <a:pt x="175" y="57"/>
                      <a:pt x="169" y="64"/>
                    </a:cubicBezTo>
                    <a:cubicBezTo>
                      <a:pt x="177" y="70"/>
                      <a:pt x="185" y="72"/>
                      <a:pt x="194" y="69"/>
                    </a:cubicBezTo>
                    <a:cubicBezTo>
                      <a:pt x="203" y="66"/>
                      <a:pt x="211" y="64"/>
                      <a:pt x="219" y="70"/>
                    </a:cubicBezTo>
                    <a:cubicBezTo>
                      <a:pt x="213" y="82"/>
                      <a:pt x="204" y="86"/>
                      <a:pt x="193" y="82"/>
                    </a:cubicBezTo>
                    <a:cubicBezTo>
                      <a:pt x="175" y="77"/>
                      <a:pt x="159" y="82"/>
                      <a:pt x="145" y="92"/>
                    </a:cubicBezTo>
                    <a:cubicBezTo>
                      <a:pt x="139" y="96"/>
                      <a:pt x="142" y="100"/>
                      <a:pt x="144" y="104"/>
                    </a:cubicBezTo>
                    <a:cubicBezTo>
                      <a:pt x="153" y="115"/>
                      <a:pt x="157" y="128"/>
                      <a:pt x="157" y="142"/>
                    </a:cubicBezTo>
                    <a:cubicBezTo>
                      <a:pt x="157" y="146"/>
                      <a:pt x="155" y="153"/>
                      <a:pt x="153" y="154"/>
                    </a:cubicBezTo>
                    <a:cubicBezTo>
                      <a:pt x="149" y="155"/>
                      <a:pt x="143" y="153"/>
                      <a:pt x="140" y="151"/>
                    </a:cubicBezTo>
                    <a:cubicBezTo>
                      <a:pt x="134" y="147"/>
                      <a:pt x="129" y="142"/>
                      <a:pt x="126" y="136"/>
                    </a:cubicBezTo>
                    <a:cubicBezTo>
                      <a:pt x="121" y="126"/>
                      <a:pt x="119" y="116"/>
                      <a:pt x="115" y="106"/>
                    </a:cubicBezTo>
                    <a:cubicBezTo>
                      <a:pt x="116" y="106"/>
                      <a:pt x="117" y="105"/>
                      <a:pt x="118" y="105"/>
                    </a:cubicBezTo>
                    <a:cubicBezTo>
                      <a:pt x="122" y="111"/>
                      <a:pt x="126" y="118"/>
                      <a:pt x="131" y="125"/>
                    </a:cubicBezTo>
                    <a:cubicBezTo>
                      <a:pt x="134" y="128"/>
                      <a:pt x="138" y="131"/>
                      <a:pt x="142" y="134"/>
                    </a:cubicBezTo>
                    <a:cubicBezTo>
                      <a:pt x="142" y="129"/>
                      <a:pt x="144" y="124"/>
                      <a:pt x="142" y="119"/>
                    </a:cubicBezTo>
                    <a:cubicBezTo>
                      <a:pt x="138" y="110"/>
                      <a:pt x="135" y="99"/>
                      <a:pt x="123" y="97"/>
                    </a:cubicBezTo>
                    <a:cubicBezTo>
                      <a:pt x="122" y="97"/>
                      <a:pt x="120" y="95"/>
                      <a:pt x="120" y="94"/>
                    </a:cubicBezTo>
                    <a:cubicBezTo>
                      <a:pt x="119" y="80"/>
                      <a:pt x="108" y="73"/>
                      <a:pt x="99" y="66"/>
                    </a:cubicBezTo>
                    <a:cubicBezTo>
                      <a:pt x="87" y="58"/>
                      <a:pt x="74" y="50"/>
                      <a:pt x="61" y="43"/>
                    </a:cubicBezTo>
                    <a:cubicBezTo>
                      <a:pt x="48" y="36"/>
                      <a:pt x="34" y="34"/>
                      <a:pt x="19" y="36"/>
                    </a:cubicBezTo>
                    <a:cubicBezTo>
                      <a:pt x="14" y="37"/>
                      <a:pt x="5" y="37"/>
                      <a:pt x="3" y="33"/>
                    </a:cubicBezTo>
                    <a:cubicBezTo>
                      <a:pt x="0" y="30"/>
                      <a:pt x="2" y="22"/>
                      <a:pt x="4" y="17"/>
                    </a:cubicBezTo>
                    <a:cubicBezTo>
                      <a:pt x="10" y="3"/>
                      <a:pt x="17" y="0"/>
                      <a:pt x="31" y="3"/>
                    </a:cubicBezTo>
                    <a:cubicBezTo>
                      <a:pt x="36" y="3"/>
                      <a:pt x="40" y="4"/>
                      <a:pt x="46" y="4"/>
                    </a:cubicBezTo>
                    <a:cubicBezTo>
                      <a:pt x="43" y="11"/>
                      <a:pt x="41" y="17"/>
                      <a:pt x="38" y="24"/>
                    </a:cubicBezTo>
                    <a:cubicBezTo>
                      <a:pt x="44" y="27"/>
                      <a:pt x="51" y="31"/>
                      <a:pt x="57" y="34"/>
                    </a:cubicBezTo>
                    <a:cubicBezTo>
                      <a:pt x="75" y="45"/>
                      <a:pt x="92" y="55"/>
                      <a:pt x="109" y="66"/>
                    </a:cubicBezTo>
                    <a:cubicBezTo>
                      <a:pt x="117" y="71"/>
                      <a:pt x="120" y="69"/>
                      <a:pt x="124" y="61"/>
                    </a:cubicBezTo>
                    <a:cubicBezTo>
                      <a:pt x="120" y="61"/>
                      <a:pt x="116" y="60"/>
                      <a:pt x="113" y="59"/>
                    </a:cubicBezTo>
                    <a:cubicBezTo>
                      <a:pt x="113" y="58"/>
                      <a:pt x="112" y="58"/>
                      <a:pt x="112" y="57"/>
                    </a:cubicBezTo>
                    <a:cubicBezTo>
                      <a:pt x="122" y="54"/>
                      <a:pt x="132" y="51"/>
                      <a:pt x="142" y="48"/>
                    </a:cubicBezTo>
                    <a:cubicBezTo>
                      <a:pt x="147" y="60"/>
                      <a:pt x="157" y="61"/>
                      <a:pt x="168" y="51"/>
                    </a:cubicBezTo>
                    <a:cubicBezTo>
                      <a:pt x="160" y="42"/>
                      <a:pt x="142" y="39"/>
                      <a:pt x="129" y="45"/>
                    </a:cubicBezTo>
                    <a:cubicBezTo>
                      <a:pt x="123" y="47"/>
                      <a:pt x="117" y="50"/>
                      <a:pt x="111" y="52"/>
                    </a:cubicBezTo>
                    <a:cubicBezTo>
                      <a:pt x="109" y="53"/>
                      <a:pt x="105" y="52"/>
                      <a:pt x="102" y="53"/>
                    </a:cubicBezTo>
                    <a:cubicBezTo>
                      <a:pt x="102" y="52"/>
                      <a:pt x="101" y="51"/>
                      <a:pt x="100" y="50"/>
                    </a:cubicBezTo>
                    <a:cubicBezTo>
                      <a:pt x="104" y="47"/>
                      <a:pt x="109" y="45"/>
                      <a:pt x="113" y="43"/>
                    </a:cubicBezTo>
                    <a:cubicBezTo>
                      <a:pt x="112" y="42"/>
                      <a:pt x="111" y="41"/>
                      <a:pt x="110" y="40"/>
                    </a:cubicBezTo>
                    <a:cubicBezTo>
                      <a:pt x="107" y="40"/>
                      <a:pt x="104" y="41"/>
                      <a:pt x="101" y="41"/>
                    </a:cubicBezTo>
                    <a:cubicBezTo>
                      <a:pt x="98" y="40"/>
                      <a:pt x="92" y="39"/>
                      <a:pt x="91" y="37"/>
                    </a:cubicBezTo>
                    <a:cubicBezTo>
                      <a:pt x="89" y="31"/>
                      <a:pt x="91" y="26"/>
                      <a:pt x="97" y="24"/>
                    </a:cubicBezTo>
                    <a:cubicBezTo>
                      <a:pt x="104" y="22"/>
                      <a:pt x="111" y="21"/>
                      <a:pt x="119" y="19"/>
                    </a:cubicBezTo>
                    <a:cubicBezTo>
                      <a:pt x="117" y="23"/>
                      <a:pt x="116" y="26"/>
                      <a:pt x="115" y="29"/>
                    </a:cubicBezTo>
                    <a:cubicBezTo>
                      <a:pt x="123" y="34"/>
                      <a:pt x="130" y="32"/>
                      <a:pt x="136" y="28"/>
                    </a:cubicBezTo>
                    <a:cubicBezTo>
                      <a:pt x="143" y="23"/>
                      <a:pt x="149" y="17"/>
                      <a:pt x="156" y="13"/>
                    </a:cubicBezTo>
                    <a:cubicBezTo>
                      <a:pt x="159" y="11"/>
                      <a:pt x="165" y="11"/>
                      <a:pt x="168" y="13"/>
                    </a:cubicBezTo>
                    <a:cubicBezTo>
                      <a:pt x="172" y="15"/>
                      <a:pt x="169" y="25"/>
                      <a:pt x="164" y="27"/>
                    </a:cubicBezTo>
                    <a:cubicBezTo>
                      <a:pt x="160" y="29"/>
                      <a:pt x="156" y="31"/>
                      <a:pt x="152" y="33"/>
                    </a:cubicBezTo>
                    <a:cubicBezTo>
                      <a:pt x="151" y="34"/>
                      <a:pt x="151" y="34"/>
                      <a:pt x="151" y="35"/>
                    </a:cubicBezTo>
                    <a:close/>
                    <a:moveTo>
                      <a:pt x="126" y="76"/>
                    </a:moveTo>
                    <a:cubicBezTo>
                      <a:pt x="125" y="77"/>
                      <a:pt x="125" y="78"/>
                      <a:pt x="124" y="80"/>
                    </a:cubicBezTo>
                    <a:cubicBezTo>
                      <a:pt x="128" y="82"/>
                      <a:pt x="132" y="84"/>
                      <a:pt x="137" y="86"/>
                    </a:cubicBezTo>
                    <a:cubicBezTo>
                      <a:pt x="137" y="83"/>
                      <a:pt x="139" y="81"/>
                      <a:pt x="138" y="79"/>
                    </a:cubicBezTo>
                    <a:cubicBezTo>
                      <a:pt x="135" y="72"/>
                      <a:pt x="130" y="74"/>
                      <a:pt x="12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3"/>
              <p:cNvSpPr/>
              <p:nvPr/>
            </p:nvSpPr>
            <p:spPr bwMode="auto">
              <a:xfrm>
                <a:off x="4657725" y="4679950"/>
                <a:ext cx="366713" cy="349250"/>
              </a:xfrm>
              <a:custGeom>
                <a:avLst/>
                <a:gdLst>
                  <a:gd name="T0" fmla="*/ 59 w 145"/>
                  <a:gd name="T1" fmla="*/ 69 h 138"/>
                  <a:gd name="T2" fmla="*/ 18 w 145"/>
                  <a:gd name="T3" fmla="*/ 105 h 138"/>
                  <a:gd name="T4" fmla="*/ 0 w 145"/>
                  <a:gd name="T5" fmla="*/ 104 h 138"/>
                  <a:gd name="T6" fmla="*/ 18 w 145"/>
                  <a:gd name="T7" fmla="*/ 38 h 138"/>
                  <a:gd name="T8" fmla="*/ 23 w 145"/>
                  <a:gd name="T9" fmla="*/ 21 h 138"/>
                  <a:gd name="T10" fmla="*/ 21 w 145"/>
                  <a:gd name="T11" fmla="*/ 5 h 138"/>
                  <a:gd name="T12" fmla="*/ 20 w 145"/>
                  <a:gd name="T13" fmla="*/ 1 h 138"/>
                  <a:gd name="T14" fmla="*/ 24 w 145"/>
                  <a:gd name="T15" fmla="*/ 0 h 138"/>
                  <a:gd name="T16" fmla="*/ 62 w 145"/>
                  <a:gd name="T17" fmla="*/ 23 h 138"/>
                  <a:gd name="T18" fmla="*/ 56 w 145"/>
                  <a:gd name="T19" fmla="*/ 25 h 138"/>
                  <a:gd name="T20" fmla="*/ 43 w 145"/>
                  <a:gd name="T21" fmla="*/ 33 h 138"/>
                  <a:gd name="T22" fmla="*/ 31 w 145"/>
                  <a:gd name="T23" fmla="*/ 84 h 138"/>
                  <a:gd name="T24" fmla="*/ 63 w 145"/>
                  <a:gd name="T25" fmla="*/ 56 h 138"/>
                  <a:gd name="T26" fmla="*/ 66 w 145"/>
                  <a:gd name="T27" fmla="*/ 33 h 138"/>
                  <a:gd name="T28" fmla="*/ 64 w 145"/>
                  <a:gd name="T29" fmla="*/ 28 h 138"/>
                  <a:gd name="T30" fmla="*/ 66 w 145"/>
                  <a:gd name="T31" fmla="*/ 26 h 138"/>
                  <a:gd name="T32" fmla="*/ 106 w 145"/>
                  <a:gd name="T33" fmla="*/ 50 h 138"/>
                  <a:gd name="T34" fmla="*/ 106 w 145"/>
                  <a:gd name="T35" fmla="*/ 52 h 138"/>
                  <a:gd name="T36" fmla="*/ 100 w 145"/>
                  <a:gd name="T37" fmla="*/ 52 h 138"/>
                  <a:gd name="T38" fmla="*/ 88 w 145"/>
                  <a:gd name="T39" fmla="*/ 58 h 138"/>
                  <a:gd name="T40" fmla="*/ 76 w 145"/>
                  <a:gd name="T41" fmla="*/ 110 h 138"/>
                  <a:gd name="T42" fmla="*/ 96 w 145"/>
                  <a:gd name="T43" fmla="*/ 93 h 138"/>
                  <a:gd name="T44" fmla="*/ 113 w 145"/>
                  <a:gd name="T45" fmla="*/ 79 h 138"/>
                  <a:gd name="T46" fmla="*/ 113 w 145"/>
                  <a:gd name="T47" fmla="*/ 60 h 138"/>
                  <a:gd name="T48" fmla="*/ 112 w 145"/>
                  <a:gd name="T49" fmla="*/ 56 h 138"/>
                  <a:gd name="T50" fmla="*/ 145 w 145"/>
                  <a:gd name="T51" fmla="*/ 73 h 138"/>
                  <a:gd name="T52" fmla="*/ 139 w 145"/>
                  <a:gd name="T53" fmla="*/ 76 h 138"/>
                  <a:gd name="T54" fmla="*/ 123 w 145"/>
                  <a:gd name="T55" fmla="*/ 80 h 138"/>
                  <a:gd name="T56" fmla="*/ 62 w 145"/>
                  <a:gd name="T57" fmla="*/ 132 h 138"/>
                  <a:gd name="T58" fmla="*/ 44 w 145"/>
                  <a:gd name="T59" fmla="*/ 131 h 138"/>
                  <a:gd name="T60" fmla="*/ 61 w 145"/>
                  <a:gd name="T61" fmla="*/ 70 h 138"/>
                  <a:gd name="T62" fmla="*/ 59 w 145"/>
                  <a:gd name="T63" fmla="*/ 6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" h="138">
                    <a:moveTo>
                      <a:pt x="59" y="69"/>
                    </a:moveTo>
                    <a:cubicBezTo>
                      <a:pt x="45" y="81"/>
                      <a:pt x="31" y="92"/>
                      <a:pt x="18" y="105"/>
                    </a:cubicBezTo>
                    <a:cubicBezTo>
                      <a:pt x="11" y="110"/>
                      <a:pt x="6" y="112"/>
                      <a:pt x="0" y="104"/>
                    </a:cubicBezTo>
                    <a:cubicBezTo>
                      <a:pt x="6" y="83"/>
                      <a:pt x="12" y="61"/>
                      <a:pt x="18" y="38"/>
                    </a:cubicBezTo>
                    <a:cubicBezTo>
                      <a:pt x="19" y="33"/>
                      <a:pt x="22" y="27"/>
                      <a:pt x="23" y="21"/>
                    </a:cubicBezTo>
                    <a:cubicBezTo>
                      <a:pt x="23" y="16"/>
                      <a:pt x="21" y="10"/>
                      <a:pt x="21" y="5"/>
                    </a:cubicBezTo>
                    <a:cubicBezTo>
                      <a:pt x="21" y="4"/>
                      <a:pt x="20" y="2"/>
                      <a:pt x="20" y="1"/>
                    </a:cubicBezTo>
                    <a:cubicBezTo>
                      <a:pt x="21" y="0"/>
                      <a:pt x="23" y="0"/>
                      <a:pt x="24" y="0"/>
                    </a:cubicBezTo>
                    <a:cubicBezTo>
                      <a:pt x="36" y="8"/>
                      <a:pt x="48" y="15"/>
                      <a:pt x="62" y="23"/>
                    </a:cubicBezTo>
                    <a:cubicBezTo>
                      <a:pt x="59" y="24"/>
                      <a:pt x="57" y="26"/>
                      <a:pt x="56" y="25"/>
                    </a:cubicBezTo>
                    <a:cubicBezTo>
                      <a:pt x="48" y="21"/>
                      <a:pt x="45" y="26"/>
                      <a:pt x="43" y="33"/>
                    </a:cubicBezTo>
                    <a:cubicBezTo>
                      <a:pt x="39" y="50"/>
                      <a:pt x="34" y="66"/>
                      <a:pt x="31" y="84"/>
                    </a:cubicBezTo>
                    <a:cubicBezTo>
                      <a:pt x="42" y="75"/>
                      <a:pt x="53" y="66"/>
                      <a:pt x="63" y="56"/>
                    </a:cubicBezTo>
                    <a:cubicBezTo>
                      <a:pt x="69" y="50"/>
                      <a:pt x="70" y="41"/>
                      <a:pt x="66" y="33"/>
                    </a:cubicBezTo>
                    <a:cubicBezTo>
                      <a:pt x="66" y="31"/>
                      <a:pt x="65" y="29"/>
                      <a:pt x="64" y="28"/>
                    </a:cubicBezTo>
                    <a:cubicBezTo>
                      <a:pt x="65" y="27"/>
                      <a:pt x="65" y="26"/>
                      <a:pt x="66" y="26"/>
                    </a:cubicBezTo>
                    <a:cubicBezTo>
                      <a:pt x="79" y="34"/>
                      <a:pt x="93" y="42"/>
                      <a:pt x="106" y="50"/>
                    </a:cubicBezTo>
                    <a:cubicBezTo>
                      <a:pt x="106" y="50"/>
                      <a:pt x="106" y="51"/>
                      <a:pt x="106" y="52"/>
                    </a:cubicBezTo>
                    <a:cubicBezTo>
                      <a:pt x="104" y="52"/>
                      <a:pt x="102" y="53"/>
                      <a:pt x="100" y="52"/>
                    </a:cubicBezTo>
                    <a:cubicBezTo>
                      <a:pt x="94" y="49"/>
                      <a:pt x="90" y="51"/>
                      <a:pt x="88" y="58"/>
                    </a:cubicBezTo>
                    <a:cubicBezTo>
                      <a:pt x="84" y="75"/>
                      <a:pt x="79" y="92"/>
                      <a:pt x="76" y="110"/>
                    </a:cubicBezTo>
                    <a:cubicBezTo>
                      <a:pt x="83" y="104"/>
                      <a:pt x="89" y="98"/>
                      <a:pt x="96" y="93"/>
                    </a:cubicBezTo>
                    <a:cubicBezTo>
                      <a:pt x="102" y="88"/>
                      <a:pt x="107" y="83"/>
                      <a:pt x="113" y="79"/>
                    </a:cubicBezTo>
                    <a:cubicBezTo>
                      <a:pt x="122" y="71"/>
                      <a:pt x="122" y="68"/>
                      <a:pt x="113" y="60"/>
                    </a:cubicBezTo>
                    <a:cubicBezTo>
                      <a:pt x="113" y="59"/>
                      <a:pt x="112" y="58"/>
                      <a:pt x="112" y="56"/>
                    </a:cubicBezTo>
                    <a:cubicBezTo>
                      <a:pt x="124" y="59"/>
                      <a:pt x="133" y="67"/>
                      <a:pt x="145" y="73"/>
                    </a:cubicBezTo>
                    <a:cubicBezTo>
                      <a:pt x="142" y="74"/>
                      <a:pt x="140" y="76"/>
                      <a:pt x="139" y="76"/>
                    </a:cubicBezTo>
                    <a:cubicBezTo>
                      <a:pt x="132" y="72"/>
                      <a:pt x="127" y="76"/>
                      <a:pt x="123" y="80"/>
                    </a:cubicBezTo>
                    <a:cubicBezTo>
                      <a:pt x="102" y="97"/>
                      <a:pt x="82" y="114"/>
                      <a:pt x="62" y="132"/>
                    </a:cubicBezTo>
                    <a:cubicBezTo>
                      <a:pt x="56" y="137"/>
                      <a:pt x="51" y="138"/>
                      <a:pt x="44" y="131"/>
                    </a:cubicBezTo>
                    <a:cubicBezTo>
                      <a:pt x="50" y="111"/>
                      <a:pt x="55" y="91"/>
                      <a:pt x="61" y="70"/>
                    </a:cubicBezTo>
                    <a:cubicBezTo>
                      <a:pt x="60" y="70"/>
                      <a:pt x="60" y="70"/>
                      <a:pt x="59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4"/>
              <p:cNvSpPr/>
              <p:nvPr/>
            </p:nvSpPr>
            <p:spPr bwMode="auto">
              <a:xfrm>
                <a:off x="6388100" y="1263650"/>
                <a:ext cx="366713" cy="339725"/>
              </a:xfrm>
              <a:custGeom>
                <a:avLst/>
                <a:gdLst>
                  <a:gd name="T0" fmla="*/ 66 w 145"/>
                  <a:gd name="T1" fmla="*/ 79 h 134"/>
                  <a:gd name="T2" fmla="*/ 45 w 145"/>
                  <a:gd name="T3" fmla="*/ 79 h 134"/>
                  <a:gd name="T4" fmla="*/ 23 w 145"/>
                  <a:gd name="T5" fmla="*/ 48 h 134"/>
                  <a:gd name="T6" fmla="*/ 28 w 145"/>
                  <a:gd name="T7" fmla="*/ 42 h 134"/>
                  <a:gd name="T8" fmla="*/ 33 w 145"/>
                  <a:gd name="T9" fmla="*/ 46 h 134"/>
                  <a:gd name="T10" fmla="*/ 77 w 145"/>
                  <a:gd name="T11" fmla="*/ 56 h 134"/>
                  <a:gd name="T12" fmla="*/ 81 w 145"/>
                  <a:gd name="T13" fmla="*/ 53 h 134"/>
                  <a:gd name="T14" fmla="*/ 93 w 145"/>
                  <a:gd name="T15" fmla="*/ 10 h 134"/>
                  <a:gd name="T16" fmla="*/ 96 w 145"/>
                  <a:gd name="T17" fmla="*/ 0 h 134"/>
                  <a:gd name="T18" fmla="*/ 106 w 145"/>
                  <a:gd name="T19" fmla="*/ 4 h 134"/>
                  <a:gd name="T20" fmla="*/ 116 w 145"/>
                  <a:gd name="T21" fmla="*/ 44 h 134"/>
                  <a:gd name="T22" fmla="*/ 124 w 145"/>
                  <a:gd name="T23" fmla="*/ 58 h 134"/>
                  <a:gd name="T24" fmla="*/ 143 w 145"/>
                  <a:gd name="T25" fmla="*/ 69 h 134"/>
                  <a:gd name="T26" fmla="*/ 136 w 145"/>
                  <a:gd name="T27" fmla="*/ 79 h 134"/>
                  <a:gd name="T28" fmla="*/ 124 w 145"/>
                  <a:gd name="T29" fmla="*/ 77 h 134"/>
                  <a:gd name="T30" fmla="*/ 90 w 145"/>
                  <a:gd name="T31" fmla="*/ 86 h 134"/>
                  <a:gd name="T32" fmla="*/ 52 w 145"/>
                  <a:gd name="T33" fmla="*/ 121 h 134"/>
                  <a:gd name="T34" fmla="*/ 10 w 145"/>
                  <a:gd name="T35" fmla="*/ 131 h 134"/>
                  <a:gd name="T36" fmla="*/ 2 w 145"/>
                  <a:gd name="T37" fmla="*/ 117 h 134"/>
                  <a:gd name="T38" fmla="*/ 14 w 145"/>
                  <a:gd name="T39" fmla="*/ 109 h 134"/>
                  <a:gd name="T40" fmla="*/ 33 w 145"/>
                  <a:gd name="T41" fmla="*/ 105 h 134"/>
                  <a:gd name="T42" fmla="*/ 66 w 145"/>
                  <a:gd name="T43" fmla="*/ 7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5" h="134">
                    <a:moveTo>
                      <a:pt x="66" y="79"/>
                    </a:moveTo>
                    <a:cubicBezTo>
                      <a:pt x="58" y="79"/>
                      <a:pt x="51" y="79"/>
                      <a:pt x="45" y="79"/>
                    </a:cubicBezTo>
                    <a:cubicBezTo>
                      <a:pt x="23" y="78"/>
                      <a:pt x="20" y="64"/>
                      <a:pt x="23" y="48"/>
                    </a:cubicBezTo>
                    <a:cubicBezTo>
                      <a:pt x="23" y="45"/>
                      <a:pt x="26" y="43"/>
                      <a:pt x="28" y="42"/>
                    </a:cubicBezTo>
                    <a:cubicBezTo>
                      <a:pt x="29" y="42"/>
                      <a:pt x="32" y="44"/>
                      <a:pt x="33" y="46"/>
                    </a:cubicBezTo>
                    <a:cubicBezTo>
                      <a:pt x="41" y="56"/>
                      <a:pt x="66" y="62"/>
                      <a:pt x="77" y="56"/>
                    </a:cubicBezTo>
                    <a:cubicBezTo>
                      <a:pt x="79" y="55"/>
                      <a:pt x="80" y="54"/>
                      <a:pt x="81" y="53"/>
                    </a:cubicBezTo>
                    <a:cubicBezTo>
                      <a:pt x="88" y="40"/>
                      <a:pt x="94" y="26"/>
                      <a:pt x="93" y="10"/>
                    </a:cubicBezTo>
                    <a:cubicBezTo>
                      <a:pt x="93" y="7"/>
                      <a:pt x="95" y="3"/>
                      <a:pt x="96" y="0"/>
                    </a:cubicBezTo>
                    <a:cubicBezTo>
                      <a:pt x="99" y="1"/>
                      <a:pt x="104" y="1"/>
                      <a:pt x="106" y="4"/>
                    </a:cubicBezTo>
                    <a:cubicBezTo>
                      <a:pt x="119" y="19"/>
                      <a:pt x="124" y="27"/>
                      <a:pt x="116" y="44"/>
                    </a:cubicBezTo>
                    <a:cubicBezTo>
                      <a:pt x="110" y="55"/>
                      <a:pt x="112" y="57"/>
                      <a:pt x="124" y="58"/>
                    </a:cubicBezTo>
                    <a:cubicBezTo>
                      <a:pt x="132" y="59"/>
                      <a:pt x="140" y="61"/>
                      <a:pt x="143" y="69"/>
                    </a:cubicBezTo>
                    <a:cubicBezTo>
                      <a:pt x="145" y="76"/>
                      <a:pt x="142" y="79"/>
                      <a:pt x="136" y="79"/>
                    </a:cubicBezTo>
                    <a:cubicBezTo>
                      <a:pt x="132" y="78"/>
                      <a:pt x="128" y="78"/>
                      <a:pt x="124" y="77"/>
                    </a:cubicBezTo>
                    <a:cubicBezTo>
                      <a:pt x="111" y="72"/>
                      <a:pt x="100" y="75"/>
                      <a:pt x="90" y="86"/>
                    </a:cubicBezTo>
                    <a:cubicBezTo>
                      <a:pt x="78" y="98"/>
                      <a:pt x="65" y="109"/>
                      <a:pt x="52" y="121"/>
                    </a:cubicBezTo>
                    <a:cubicBezTo>
                      <a:pt x="40" y="134"/>
                      <a:pt x="25" y="133"/>
                      <a:pt x="10" y="131"/>
                    </a:cubicBezTo>
                    <a:cubicBezTo>
                      <a:pt x="3" y="130"/>
                      <a:pt x="0" y="124"/>
                      <a:pt x="2" y="117"/>
                    </a:cubicBezTo>
                    <a:cubicBezTo>
                      <a:pt x="3" y="111"/>
                      <a:pt x="7" y="108"/>
                      <a:pt x="14" y="109"/>
                    </a:cubicBezTo>
                    <a:cubicBezTo>
                      <a:pt x="20" y="109"/>
                      <a:pt x="27" y="108"/>
                      <a:pt x="33" y="105"/>
                    </a:cubicBezTo>
                    <a:cubicBezTo>
                      <a:pt x="45" y="99"/>
                      <a:pt x="57" y="92"/>
                      <a:pt x="66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5"/>
              <p:cNvSpPr/>
              <p:nvPr/>
            </p:nvSpPr>
            <p:spPr bwMode="auto">
              <a:xfrm>
                <a:off x="4316413" y="4483100"/>
                <a:ext cx="387350" cy="379413"/>
              </a:xfrm>
              <a:custGeom>
                <a:avLst/>
                <a:gdLst>
                  <a:gd name="T0" fmla="*/ 66 w 153"/>
                  <a:gd name="T1" fmla="*/ 60 h 150"/>
                  <a:gd name="T2" fmla="*/ 92 w 153"/>
                  <a:gd name="T3" fmla="*/ 82 h 150"/>
                  <a:gd name="T4" fmla="*/ 112 w 153"/>
                  <a:gd name="T5" fmla="*/ 58 h 150"/>
                  <a:gd name="T6" fmla="*/ 112 w 153"/>
                  <a:gd name="T7" fmla="*/ 41 h 150"/>
                  <a:gd name="T8" fmla="*/ 153 w 153"/>
                  <a:gd name="T9" fmla="*/ 76 h 150"/>
                  <a:gd name="T10" fmla="*/ 143 w 153"/>
                  <a:gd name="T11" fmla="*/ 73 h 150"/>
                  <a:gd name="T12" fmla="*/ 130 w 153"/>
                  <a:gd name="T13" fmla="*/ 75 h 150"/>
                  <a:gd name="T14" fmla="*/ 84 w 153"/>
                  <a:gd name="T15" fmla="*/ 129 h 150"/>
                  <a:gd name="T16" fmla="*/ 84 w 153"/>
                  <a:gd name="T17" fmla="*/ 143 h 150"/>
                  <a:gd name="T18" fmla="*/ 86 w 153"/>
                  <a:gd name="T19" fmla="*/ 150 h 150"/>
                  <a:gd name="T20" fmla="*/ 47 w 153"/>
                  <a:gd name="T21" fmla="*/ 114 h 150"/>
                  <a:gd name="T22" fmla="*/ 71 w 153"/>
                  <a:gd name="T23" fmla="*/ 108 h 150"/>
                  <a:gd name="T24" fmla="*/ 88 w 153"/>
                  <a:gd name="T25" fmla="*/ 87 h 150"/>
                  <a:gd name="T26" fmla="*/ 62 w 153"/>
                  <a:gd name="T27" fmla="*/ 64 h 150"/>
                  <a:gd name="T28" fmla="*/ 39 w 153"/>
                  <a:gd name="T29" fmla="*/ 93 h 150"/>
                  <a:gd name="T30" fmla="*/ 39 w 153"/>
                  <a:gd name="T31" fmla="*/ 104 h 150"/>
                  <a:gd name="T32" fmla="*/ 41 w 153"/>
                  <a:gd name="T33" fmla="*/ 110 h 150"/>
                  <a:gd name="T34" fmla="*/ 39 w 153"/>
                  <a:gd name="T35" fmla="*/ 112 h 150"/>
                  <a:gd name="T36" fmla="*/ 0 w 153"/>
                  <a:gd name="T37" fmla="*/ 78 h 150"/>
                  <a:gd name="T38" fmla="*/ 1 w 153"/>
                  <a:gd name="T39" fmla="*/ 76 h 150"/>
                  <a:gd name="T40" fmla="*/ 6 w 153"/>
                  <a:gd name="T41" fmla="*/ 77 h 150"/>
                  <a:gd name="T42" fmla="*/ 22 w 153"/>
                  <a:gd name="T43" fmla="*/ 74 h 150"/>
                  <a:gd name="T44" fmla="*/ 65 w 153"/>
                  <a:gd name="T45" fmla="*/ 24 h 150"/>
                  <a:gd name="T46" fmla="*/ 66 w 153"/>
                  <a:gd name="T47" fmla="*/ 6 h 150"/>
                  <a:gd name="T48" fmla="*/ 67 w 153"/>
                  <a:gd name="T49" fmla="*/ 0 h 150"/>
                  <a:gd name="T50" fmla="*/ 107 w 153"/>
                  <a:gd name="T51" fmla="*/ 35 h 150"/>
                  <a:gd name="T52" fmla="*/ 99 w 153"/>
                  <a:gd name="T53" fmla="*/ 35 h 150"/>
                  <a:gd name="T54" fmla="*/ 85 w 153"/>
                  <a:gd name="T55" fmla="*/ 38 h 150"/>
                  <a:gd name="T56" fmla="*/ 66 w 153"/>
                  <a:gd name="T57" fmla="*/ 6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3" h="150">
                    <a:moveTo>
                      <a:pt x="66" y="60"/>
                    </a:moveTo>
                    <a:cubicBezTo>
                      <a:pt x="75" y="68"/>
                      <a:pt x="83" y="75"/>
                      <a:pt x="92" y="82"/>
                    </a:cubicBezTo>
                    <a:cubicBezTo>
                      <a:pt x="99" y="74"/>
                      <a:pt x="107" y="66"/>
                      <a:pt x="112" y="58"/>
                    </a:cubicBezTo>
                    <a:cubicBezTo>
                      <a:pt x="115" y="54"/>
                      <a:pt x="112" y="47"/>
                      <a:pt x="112" y="41"/>
                    </a:cubicBezTo>
                    <a:cubicBezTo>
                      <a:pt x="115" y="41"/>
                      <a:pt x="141" y="61"/>
                      <a:pt x="153" y="76"/>
                    </a:cubicBezTo>
                    <a:cubicBezTo>
                      <a:pt x="148" y="74"/>
                      <a:pt x="146" y="74"/>
                      <a:pt x="143" y="73"/>
                    </a:cubicBezTo>
                    <a:cubicBezTo>
                      <a:pt x="138" y="70"/>
                      <a:pt x="134" y="71"/>
                      <a:pt x="130" y="75"/>
                    </a:cubicBezTo>
                    <a:cubicBezTo>
                      <a:pt x="115" y="93"/>
                      <a:pt x="100" y="111"/>
                      <a:pt x="84" y="129"/>
                    </a:cubicBezTo>
                    <a:cubicBezTo>
                      <a:pt x="80" y="134"/>
                      <a:pt x="80" y="138"/>
                      <a:pt x="84" y="143"/>
                    </a:cubicBezTo>
                    <a:cubicBezTo>
                      <a:pt x="85" y="145"/>
                      <a:pt x="86" y="147"/>
                      <a:pt x="86" y="150"/>
                    </a:cubicBezTo>
                    <a:cubicBezTo>
                      <a:pt x="72" y="139"/>
                      <a:pt x="58" y="129"/>
                      <a:pt x="47" y="114"/>
                    </a:cubicBezTo>
                    <a:cubicBezTo>
                      <a:pt x="59" y="123"/>
                      <a:pt x="65" y="115"/>
                      <a:pt x="71" y="108"/>
                    </a:cubicBezTo>
                    <a:cubicBezTo>
                      <a:pt x="76" y="101"/>
                      <a:pt x="82" y="94"/>
                      <a:pt x="88" y="87"/>
                    </a:cubicBezTo>
                    <a:cubicBezTo>
                      <a:pt x="80" y="79"/>
                      <a:pt x="71" y="72"/>
                      <a:pt x="62" y="64"/>
                    </a:cubicBezTo>
                    <a:cubicBezTo>
                      <a:pt x="54" y="74"/>
                      <a:pt x="46" y="83"/>
                      <a:pt x="39" y="93"/>
                    </a:cubicBezTo>
                    <a:cubicBezTo>
                      <a:pt x="37" y="95"/>
                      <a:pt x="38" y="100"/>
                      <a:pt x="39" y="104"/>
                    </a:cubicBezTo>
                    <a:cubicBezTo>
                      <a:pt x="39" y="106"/>
                      <a:pt x="40" y="108"/>
                      <a:pt x="41" y="110"/>
                    </a:cubicBezTo>
                    <a:cubicBezTo>
                      <a:pt x="41" y="110"/>
                      <a:pt x="40" y="111"/>
                      <a:pt x="39" y="112"/>
                    </a:cubicBezTo>
                    <a:cubicBezTo>
                      <a:pt x="26" y="100"/>
                      <a:pt x="13" y="89"/>
                      <a:pt x="0" y="78"/>
                    </a:cubicBezTo>
                    <a:cubicBezTo>
                      <a:pt x="0" y="78"/>
                      <a:pt x="1" y="77"/>
                      <a:pt x="1" y="76"/>
                    </a:cubicBezTo>
                    <a:cubicBezTo>
                      <a:pt x="3" y="76"/>
                      <a:pt x="5" y="76"/>
                      <a:pt x="6" y="77"/>
                    </a:cubicBezTo>
                    <a:cubicBezTo>
                      <a:pt x="13" y="82"/>
                      <a:pt x="18" y="79"/>
                      <a:pt x="22" y="74"/>
                    </a:cubicBezTo>
                    <a:cubicBezTo>
                      <a:pt x="36" y="57"/>
                      <a:pt x="50" y="40"/>
                      <a:pt x="65" y="24"/>
                    </a:cubicBezTo>
                    <a:cubicBezTo>
                      <a:pt x="70" y="18"/>
                      <a:pt x="72" y="12"/>
                      <a:pt x="66" y="6"/>
                    </a:cubicBezTo>
                    <a:cubicBezTo>
                      <a:pt x="65" y="5"/>
                      <a:pt x="65" y="3"/>
                      <a:pt x="67" y="0"/>
                    </a:cubicBezTo>
                    <a:cubicBezTo>
                      <a:pt x="80" y="11"/>
                      <a:pt x="92" y="22"/>
                      <a:pt x="107" y="35"/>
                    </a:cubicBezTo>
                    <a:cubicBezTo>
                      <a:pt x="103" y="35"/>
                      <a:pt x="101" y="36"/>
                      <a:pt x="99" y="35"/>
                    </a:cubicBezTo>
                    <a:cubicBezTo>
                      <a:pt x="93" y="31"/>
                      <a:pt x="89" y="33"/>
                      <a:pt x="85" y="38"/>
                    </a:cubicBezTo>
                    <a:cubicBezTo>
                      <a:pt x="79" y="45"/>
                      <a:pt x="73" y="52"/>
                      <a:pt x="6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6"/>
              <p:cNvSpPr>
                <a:spLocks noEditPoints="1"/>
              </p:cNvSpPr>
              <p:nvPr/>
            </p:nvSpPr>
            <p:spPr bwMode="auto">
              <a:xfrm>
                <a:off x="7073900" y="4445000"/>
                <a:ext cx="347663" cy="314325"/>
              </a:xfrm>
              <a:custGeom>
                <a:avLst/>
                <a:gdLst>
                  <a:gd name="T0" fmla="*/ 109 w 138"/>
                  <a:gd name="T1" fmla="*/ 88 h 124"/>
                  <a:gd name="T2" fmla="*/ 72 w 138"/>
                  <a:gd name="T3" fmla="*/ 124 h 124"/>
                  <a:gd name="T4" fmla="*/ 70 w 138"/>
                  <a:gd name="T5" fmla="*/ 123 h 124"/>
                  <a:gd name="T6" fmla="*/ 72 w 138"/>
                  <a:gd name="T7" fmla="*/ 117 h 124"/>
                  <a:gd name="T8" fmla="*/ 70 w 138"/>
                  <a:gd name="T9" fmla="*/ 102 h 124"/>
                  <a:gd name="T10" fmla="*/ 25 w 138"/>
                  <a:gd name="T11" fmla="*/ 57 h 124"/>
                  <a:gd name="T12" fmla="*/ 4 w 138"/>
                  <a:gd name="T13" fmla="*/ 54 h 124"/>
                  <a:gd name="T14" fmla="*/ 0 w 138"/>
                  <a:gd name="T15" fmla="*/ 55 h 124"/>
                  <a:gd name="T16" fmla="*/ 1 w 138"/>
                  <a:gd name="T17" fmla="*/ 50 h 124"/>
                  <a:gd name="T18" fmla="*/ 42 w 138"/>
                  <a:gd name="T19" fmla="*/ 10 h 124"/>
                  <a:gd name="T20" fmla="*/ 66 w 138"/>
                  <a:gd name="T21" fmla="*/ 0 h 124"/>
                  <a:gd name="T22" fmla="*/ 86 w 138"/>
                  <a:gd name="T23" fmla="*/ 32 h 124"/>
                  <a:gd name="T24" fmla="*/ 75 w 138"/>
                  <a:gd name="T25" fmla="*/ 51 h 124"/>
                  <a:gd name="T26" fmla="*/ 116 w 138"/>
                  <a:gd name="T27" fmla="*/ 52 h 124"/>
                  <a:gd name="T28" fmla="*/ 127 w 138"/>
                  <a:gd name="T29" fmla="*/ 53 h 124"/>
                  <a:gd name="T30" fmla="*/ 125 w 138"/>
                  <a:gd name="T31" fmla="*/ 44 h 124"/>
                  <a:gd name="T32" fmla="*/ 126 w 138"/>
                  <a:gd name="T33" fmla="*/ 38 h 124"/>
                  <a:gd name="T34" fmla="*/ 130 w 138"/>
                  <a:gd name="T35" fmla="*/ 67 h 124"/>
                  <a:gd name="T36" fmla="*/ 100 w 138"/>
                  <a:gd name="T37" fmla="*/ 72 h 124"/>
                  <a:gd name="T38" fmla="*/ 88 w 138"/>
                  <a:gd name="T39" fmla="*/ 60 h 124"/>
                  <a:gd name="T40" fmla="*/ 64 w 138"/>
                  <a:gd name="T41" fmla="*/ 63 h 124"/>
                  <a:gd name="T42" fmla="*/ 90 w 138"/>
                  <a:gd name="T43" fmla="*/ 88 h 124"/>
                  <a:gd name="T44" fmla="*/ 101 w 138"/>
                  <a:gd name="T45" fmla="*/ 87 h 124"/>
                  <a:gd name="T46" fmla="*/ 108 w 138"/>
                  <a:gd name="T47" fmla="*/ 85 h 124"/>
                  <a:gd name="T48" fmla="*/ 109 w 138"/>
                  <a:gd name="T49" fmla="*/ 88 h 124"/>
                  <a:gd name="T50" fmla="*/ 58 w 138"/>
                  <a:gd name="T51" fmla="*/ 61 h 124"/>
                  <a:gd name="T52" fmla="*/ 71 w 138"/>
                  <a:gd name="T53" fmla="*/ 36 h 124"/>
                  <a:gd name="T54" fmla="*/ 53 w 138"/>
                  <a:gd name="T55" fmla="*/ 19 h 124"/>
                  <a:gd name="T56" fmla="*/ 35 w 138"/>
                  <a:gd name="T57" fmla="*/ 26 h 124"/>
                  <a:gd name="T58" fmla="*/ 40 w 138"/>
                  <a:gd name="T59" fmla="*/ 39 h 124"/>
                  <a:gd name="T60" fmla="*/ 58 w 138"/>
                  <a:gd name="T61" fmla="*/ 6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8" h="124">
                    <a:moveTo>
                      <a:pt x="109" y="88"/>
                    </a:moveTo>
                    <a:cubicBezTo>
                      <a:pt x="97" y="100"/>
                      <a:pt x="85" y="112"/>
                      <a:pt x="72" y="124"/>
                    </a:cubicBezTo>
                    <a:cubicBezTo>
                      <a:pt x="72" y="124"/>
                      <a:pt x="71" y="124"/>
                      <a:pt x="70" y="123"/>
                    </a:cubicBezTo>
                    <a:cubicBezTo>
                      <a:pt x="71" y="121"/>
                      <a:pt x="71" y="119"/>
                      <a:pt x="72" y="117"/>
                    </a:cubicBezTo>
                    <a:cubicBezTo>
                      <a:pt x="76" y="112"/>
                      <a:pt x="75" y="107"/>
                      <a:pt x="70" y="102"/>
                    </a:cubicBezTo>
                    <a:cubicBezTo>
                      <a:pt x="55" y="87"/>
                      <a:pt x="40" y="72"/>
                      <a:pt x="25" y="57"/>
                    </a:cubicBezTo>
                    <a:cubicBezTo>
                      <a:pt x="18" y="50"/>
                      <a:pt x="12" y="46"/>
                      <a:pt x="4" y="54"/>
                    </a:cubicBezTo>
                    <a:cubicBezTo>
                      <a:pt x="4" y="55"/>
                      <a:pt x="2" y="55"/>
                      <a:pt x="0" y="55"/>
                    </a:cubicBezTo>
                    <a:cubicBezTo>
                      <a:pt x="1" y="53"/>
                      <a:pt x="1" y="51"/>
                      <a:pt x="1" y="50"/>
                    </a:cubicBezTo>
                    <a:cubicBezTo>
                      <a:pt x="15" y="37"/>
                      <a:pt x="28" y="23"/>
                      <a:pt x="42" y="10"/>
                    </a:cubicBezTo>
                    <a:cubicBezTo>
                      <a:pt x="49" y="5"/>
                      <a:pt x="58" y="1"/>
                      <a:pt x="66" y="0"/>
                    </a:cubicBezTo>
                    <a:cubicBezTo>
                      <a:pt x="83" y="0"/>
                      <a:pt x="93" y="17"/>
                      <a:pt x="86" y="32"/>
                    </a:cubicBezTo>
                    <a:cubicBezTo>
                      <a:pt x="84" y="38"/>
                      <a:pt x="79" y="43"/>
                      <a:pt x="75" y="51"/>
                    </a:cubicBezTo>
                    <a:cubicBezTo>
                      <a:pt x="90" y="39"/>
                      <a:pt x="103" y="44"/>
                      <a:pt x="116" y="52"/>
                    </a:cubicBezTo>
                    <a:cubicBezTo>
                      <a:pt x="119" y="53"/>
                      <a:pt x="123" y="53"/>
                      <a:pt x="127" y="53"/>
                    </a:cubicBezTo>
                    <a:cubicBezTo>
                      <a:pt x="126" y="50"/>
                      <a:pt x="126" y="47"/>
                      <a:pt x="125" y="44"/>
                    </a:cubicBezTo>
                    <a:cubicBezTo>
                      <a:pt x="125" y="42"/>
                      <a:pt x="125" y="40"/>
                      <a:pt x="126" y="38"/>
                    </a:cubicBezTo>
                    <a:cubicBezTo>
                      <a:pt x="136" y="47"/>
                      <a:pt x="138" y="57"/>
                      <a:pt x="130" y="67"/>
                    </a:cubicBezTo>
                    <a:cubicBezTo>
                      <a:pt x="121" y="78"/>
                      <a:pt x="110" y="79"/>
                      <a:pt x="100" y="72"/>
                    </a:cubicBezTo>
                    <a:cubicBezTo>
                      <a:pt x="96" y="68"/>
                      <a:pt x="92" y="64"/>
                      <a:pt x="88" y="60"/>
                    </a:cubicBezTo>
                    <a:cubicBezTo>
                      <a:pt x="79" y="54"/>
                      <a:pt x="73" y="55"/>
                      <a:pt x="64" y="63"/>
                    </a:cubicBezTo>
                    <a:cubicBezTo>
                      <a:pt x="73" y="71"/>
                      <a:pt x="81" y="80"/>
                      <a:pt x="90" y="88"/>
                    </a:cubicBezTo>
                    <a:cubicBezTo>
                      <a:pt x="92" y="90"/>
                      <a:pt x="97" y="88"/>
                      <a:pt x="101" y="87"/>
                    </a:cubicBezTo>
                    <a:cubicBezTo>
                      <a:pt x="104" y="87"/>
                      <a:pt x="106" y="86"/>
                      <a:pt x="108" y="85"/>
                    </a:cubicBezTo>
                    <a:cubicBezTo>
                      <a:pt x="108" y="86"/>
                      <a:pt x="108" y="87"/>
                      <a:pt x="109" y="88"/>
                    </a:cubicBezTo>
                    <a:close/>
                    <a:moveTo>
                      <a:pt x="58" y="61"/>
                    </a:moveTo>
                    <a:cubicBezTo>
                      <a:pt x="67" y="52"/>
                      <a:pt x="73" y="46"/>
                      <a:pt x="71" y="36"/>
                    </a:cubicBezTo>
                    <a:cubicBezTo>
                      <a:pt x="69" y="27"/>
                      <a:pt x="62" y="21"/>
                      <a:pt x="53" y="19"/>
                    </a:cubicBezTo>
                    <a:cubicBezTo>
                      <a:pt x="46" y="16"/>
                      <a:pt x="39" y="19"/>
                      <a:pt x="35" y="26"/>
                    </a:cubicBezTo>
                    <a:cubicBezTo>
                      <a:pt x="31" y="32"/>
                      <a:pt x="36" y="35"/>
                      <a:pt x="40" y="39"/>
                    </a:cubicBezTo>
                    <a:cubicBezTo>
                      <a:pt x="46" y="46"/>
                      <a:pt x="52" y="53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7"/>
              <p:cNvSpPr/>
              <p:nvPr/>
            </p:nvSpPr>
            <p:spPr bwMode="auto">
              <a:xfrm>
                <a:off x="6873875" y="4589463"/>
                <a:ext cx="346075" cy="346075"/>
              </a:xfrm>
              <a:custGeom>
                <a:avLst/>
                <a:gdLst>
                  <a:gd name="T0" fmla="*/ 0 w 137"/>
                  <a:gd name="T1" fmla="*/ 55 h 137"/>
                  <a:gd name="T2" fmla="*/ 73 w 137"/>
                  <a:gd name="T3" fmla="*/ 0 h 137"/>
                  <a:gd name="T4" fmla="*/ 95 w 137"/>
                  <a:gd name="T5" fmla="*/ 27 h 137"/>
                  <a:gd name="T6" fmla="*/ 94 w 137"/>
                  <a:gd name="T7" fmla="*/ 30 h 137"/>
                  <a:gd name="T8" fmla="*/ 87 w 137"/>
                  <a:gd name="T9" fmla="*/ 28 h 137"/>
                  <a:gd name="T10" fmla="*/ 43 w 137"/>
                  <a:gd name="T11" fmla="*/ 31 h 137"/>
                  <a:gd name="T12" fmla="*/ 41 w 137"/>
                  <a:gd name="T13" fmla="*/ 45 h 137"/>
                  <a:gd name="T14" fmla="*/ 60 w 137"/>
                  <a:gd name="T15" fmla="*/ 70 h 137"/>
                  <a:gd name="T16" fmla="*/ 69 w 137"/>
                  <a:gd name="T17" fmla="*/ 54 h 137"/>
                  <a:gd name="T18" fmla="*/ 69 w 137"/>
                  <a:gd name="T19" fmla="*/ 38 h 137"/>
                  <a:gd name="T20" fmla="*/ 71 w 137"/>
                  <a:gd name="T21" fmla="*/ 37 h 137"/>
                  <a:gd name="T22" fmla="*/ 96 w 137"/>
                  <a:gd name="T23" fmla="*/ 69 h 137"/>
                  <a:gd name="T24" fmla="*/ 96 w 137"/>
                  <a:gd name="T25" fmla="*/ 72 h 137"/>
                  <a:gd name="T26" fmla="*/ 63 w 137"/>
                  <a:gd name="T27" fmla="*/ 74 h 137"/>
                  <a:gd name="T28" fmla="*/ 84 w 137"/>
                  <a:gd name="T29" fmla="*/ 101 h 137"/>
                  <a:gd name="T30" fmla="*/ 98 w 137"/>
                  <a:gd name="T31" fmla="*/ 102 h 137"/>
                  <a:gd name="T32" fmla="*/ 112 w 137"/>
                  <a:gd name="T33" fmla="*/ 59 h 137"/>
                  <a:gd name="T34" fmla="*/ 112 w 137"/>
                  <a:gd name="T35" fmla="*/ 50 h 137"/>
                  <a:gd name="T36" fmla="*/ 115 w 137"/>
                  <a:gd name="T37" fmla="*/ 50 h 137"/>
                  <a:gd name="T38" fmla="*/ 116 w 137"/>
                  <a:gd name="T39" fmla="*/ 51 h 137"/>
                  <a:gd name="T40" fmla="*/ 137 w 137"/>
                  <a:gd name="T41" fmla="*/ 80 h 137"/>
                  <a:gd name="T42" fmla="*/ 62 w 137"/>
                  <a:gd name="T43" fmla="*/ 137 h 137"/>
                  <a:gd name="T44" fmla="*/ 60 w 137"/>
                  <a:gd name="T45" fmla="*/ 136 h 137"/>
                  <a:gd name="T46" fmla="*/ 62 w 137"/>
                  <a:gd name="T47" fmla="*/ 131 h 137"/>
                  <a:gd name="T48" fmla="*/ 63 w 137"/>
                  <a:gd name="T49" fmla="*/ 114 h 137"/>
                  <a:gd name="T50" fmla="*/ 23 w 137"/>
                  <a:gd name="T51" fmla="*/ 62 h 137"/>
                  <a:gd name="T52" fmla="*/ 6 w 137"/>
                  <a:gd name="T53" fmla="*/ 57 h 137"/>
                  <a:gd name="T54" fmla="*/ 1 w 137"/>
                  <a:gd name="T55" fmla="*/ 58 h 137"/>
                  <a:gd name="T56" fmla="*/ 0 w 137"/>
                  <a:gd name="T57" fmla="*/ 5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7" h="137">
                    <a:moveTo>
                      <a:pt x="0" y="55"/>
                    </a:moveTo>
                    <a:cubicBezTo>
                      <a:pt x="24" y="37"/>
                      <a:pt x="48" y="19"/>
                      <a:pt x="73" y="0"/>
                    </a:cubicBezTo>
                    <a:cubicBezTo>
                      <a:pt x="81" y="9"/>
                      <a:pt x="88" y="18"/>
                      <a:pt x="95" y="27"/>
                    </a:cubicBezTo>
                    <a:cubicBezTo>
                      <a:pt x="95" y="28"/>
                      <a:pt x="95" y="29"/>
                      <a:pt x="94" y="30"/>
                    </a:cubicBezTo>
                    <a:cubicBezTo>
                      <a:pt x="92" y="29"/>
                      <a:pt x="89" y="29"/>
                      <a:pt x="87" y="28"/>
                    </a:cubicBezTo>
                    <a:cubicBezTo>
                      <a:pt x="70" y="19"/>
                      <a:pt x="56" y="20"/>
                      <a:pt x="43" y="31"/>
                    </a:cubicBezTo>
                    <a:cubicBezTo>
                      <a:pt x="38" y="35"/>
                      <a:pt x="36" y="39"/>
                      <a:pt x="41" y="45"/>
                    </a:cubicBezTo>
                    <a:cubicBezTo>
                      <a:pt x="47" y="52"/>
                      <a:pt x="52" y="60"/>
                      <a:pt x="60" y="70"/>
                    </a:cubicBezTo>
                    <a:cubicBezTo>
                      <a:pt x="64" y="64"/>
                      <a:pt x="68" y="59"/>
                      <a:pt x="69" y="54"/>
                    </a:cubicBezTo>
                    <a:cubicBezTo>
                      <a:pt x="71" y="49"/>
                      <a:pt x="69" y="43"/>
                      <a:pt x="69" y="38"/>
                    </a:cubicBezTo>
                    <a:cubicBezTo>
                      <a:pt x="70" y="37"/>
                      <a:pt x="71" y="37"/>
                      <a:pt x="71" y="37"/>
                    </a:cubicBezTo>
                    <a:cubicBezTo>
                      <a:pt x="80" y="47"/>
                      <a:pt x="88" y="58"/>
                      <a:pt x="96" y="69"/>
                    </a:cubicBezTo>
                    <a:cubicBezTo>
                      <a:pt x="96" y="70"/>
                      <a:pt x="96" y="71"/>
                      <a:pt x="96" y="72"/>
                    </a:cubicBezTo>
                    <a:cubicBezTo>
                      <a:pt x="84" y="68"/>
                      <a:pt x="72" y="61"/>
                      <a:pt x="63" y="74"/>
                    </a:cubicBezTo>
                    <a:cubicBezTo>
                      <a:pt x="69" y="83"/>
                      <a:pt x="77" y="92"/>
                      <a:pt x="84" y="101"/>
                    </a:cubicBezTo>
                    <a:cubicBezTo>
                      <a:pt x="88" y="107"/>
                      <a:pt x="92" y="106"/>
                      <a:pt x="98" y="102"/>
                    </a:cubicBezTo>
                    <a:cubicBezTo>
                      <a:pt x="112" y="93"/>
                      <a:pt x="117" y="77"/>
                      <a:pt x="112" y="59"/>
                    </a:cubicBezTo>
                    <a:cubicBezTo>
                      <a:pt x="112" y="56"/>
                      <a:pt x="112" y="53"/>
                      <a:pt x="112" y="50"/>
                    </a:cubicBezTo>
                    <a:cubicBezTo>
                      <a:pt x="113" y="50"/>
                      <a:pt x="114" y="50"/>
                      <a:pt x="115" y="50"/>
                    </a:cubicBezTo>
                    <a:cubicBezTo>
                      <a:pt x="115" y="50"/>
                      <a:pt x="116" y="51"/>
                      <a:pt x="116" y="51"/>
                    </a:cubicBezTo>
                    <a:cubicBezTo>
                      <a:pt x="123" y="61"/>
                      <a:pt x="130" y="70"/>
                      <a:pt x="137" y="80"/>
                    </a:cubicBezTo>
                    <a:cubicBezTo>
                      <a:pt x="112" y="99"/>
                      <a:pt x="87" y="118"/>
                      <a:pt x="62" y="137"/>
                    </a:cubicBezTo>
                    <a:cubicBezTo>
                      <a:pt x="62" y="137"/>
                      <a:pt x="61" y="136"/>
                      <a:pt x="60" y="136"/>
                    </a:cubicBezTo>
                    <a:cubicBezTo>
                      <a:pt x="61" y="134"/>
                      <a:pt x="61" y="132"/>
                      <a:pt x="62" y="131"/>
                    </a:cubicBezTo>
                    <a:cubicBezTo>
                      <a:pt x="68" y="125"/>
                      <a:pt x="67" y="120"/>
                      <a:pt x="63" y="114"/>
                    </a:cubicBezTo>
                    <a:cubicBezTo>
                      <a:pt x="49" y="97"/>
                      <a:pt x="36" y="79"/>
                      <a:pt x="23" y="62"/>
                    </a:cubicBezTo>
                    <a:cubicBezTo>
                      <a:pt x="18" y="55"/>
                      <a:pt x="13" y="53"/>
                      <a:pt x="6" y="57"/>
                    </a:cubicBezTo>
                    <a:cubicBezTo>
                      <a:pt x="5" y="58"/>
                      <a:pt x="3" y="58"/>
                      <a:pt x="1" y="58"/>
                    </a:cubicBezTo>
                    <a:cubicBezTo>
                      <a:pt x="1" y="57"/>
                      <a:pt x="0" y="56"/>
                      <a:pt x="0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4948238" y="4872038"/>
                <a:ext cx="311150" cy="331788"/>
              </a:xfrm>
              <a:custGeom>
                <a:avLst/>
                <a:gdLst>
                  <a:gd name="T0" fmla="*/ 0 w 123"/>
                  <a:gd name="T1" fmla="*/ 93 h 131"/>
                  <a:gd name="T2" fmla="*/ 4 w 123"/>
                  <a:gd name="T3" fmla="*/ 92 h 131"/>
                  <a:gd name="T4" fmla="*/ 21 w 123"/>
                  <a:gd name="T5" fmla="*/ 82 h 131"/>
                  <a:gd name="T6" fmla="*/ 44 w 123"/>
                  <a:gd name="T7" fmla="*/ 25 h 131"/>
                  <a:gd name="T8" fmla="*/ 39 w 123"/>
                  <a:gd name="T9" fmla="*/ 6 h 131"/>
                  <a:gd name="T10" fmla="*/ 38 w 123"/>
                  <a:gd name="T11" fmla="*/ 0 h 131"/>
                  <a:gd name="T12" fmla="*/ 123 w 123"/>
                  <a:gd name="T13" fmla="*/ 35 h 131"/>
                  <a:gd name="T14" fmla="*/ 111 w 123"/>
                  <a:gd name="T15" fmla="*/ 68 h 131"/>
                  <a:gd name="T16" fmla="*/ 108 w 123"/>
                  <a:gd name="T17" fmla="*/ 69 h 131"/>
                  <a:gd name="T18" fmla="*/ 106 w 123"/>
                  <a:gd name="T19" fmla="*/ 61 h 131"/>
                  <a:gd name="T20" fmla="*/ 82 w 123"/>
                  <a:gd name="T21" fmla="*/ 25 h 131"/>
                  <a:gd name="T22" fmla="*/ 68 w 123"/>
                  <a:gd name="T23" fmla="*/ 31 h 131"/>
                  <a:gd name="T24" fmla="*/ 58 w 123"/>
                  <a:gd name="T25" fmla="*/ 56 h 131"/>
                  <a:gd name="T26" fmla="*/ 89 w 123"/>
                  <a:gd name="T27" fmla="*/ 50 h 131"/>
                  <a:gd name="T28" fmla="*/ 91 w 123"/>
                  <a:gd name="T29" fmla="*/ 52 h 131"/>
                  <a:gd name="T30" fmla="*/ 76 w 123"/>
                  <a:gd name="T31" fmla="*/ 89 h 131"/>
                  <a:gd name="T32" fmla="*/ 73 w 123"/>
                  <a:gd name="T33" fmla="*/ 91 h 131"/>
                  <a:gd name="T34" fmla="*/ 55 w 123"/>
                  <a:gd name="T35" fmla="*/ 64 h 131"/>
                  <a:gd name="T36" fmla="*/ 41 w 123"/>
                  <a:gd name="T37" fmla="*/ 97 h 131"/>
                  <a:gd name="T38" fmla="*/ 49 w 123"/>
                  <a:gd name="T39" fmla="*/ 109 h 131"/>
                  <a:gd name="T40" fmla="*/ 93 w 123"/>
                  <a:gd name="T41" fmla="*/ 99 h 131"/>
                  <a:gd name="T42" fmla="*/ 101 w 123"/>
                  <a:gd name="T43" fmla="*/ 94 h 131"/>
                  <a:gd name="T44" fmla="*/ 102 w 123"/>
                  <a:gd name="T45" fmla="*/ 96 h 131"/>
                  <a:gd name="T46" fmla="*/ 95 w 123"/>
                  <a:gd name="T47" fmla="*/ 113 h 131"/>
                  <a:gd name="T48" fmla="*/ 87 w 123"/>
                  <a:gd name="T49" fmla="*/ 131 h 131"/>
                  <a:gd name="T50" fmla="*/ 0 w 123"/>
                  <a:gd name="T51" fmla="*/ 96 h 131"/>
                  <a:gd name="T52" fmla="*/ 0 w 123"/>
                  <a:gd name="T53" fmla="*/ 9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131">
                    <a:moveTo>
                      <a:pt x="0" y="93"/>
                    </a:moveTo>
                    <a:cubicBezTo>
                      <a:pt x="2" y="93"/>
                      <a:pt x="3" y="92"/>
                      <a:pt x="4" y="92"/>
                    </a:cubicBezTo>
                    <a:cubicBezTo>
                      <a:pt x="14" y="96"/>
                      <a:pt x="18" y="91"/>
                      <a:pt x="21" y="82"/>
                    </a:cubicBezTo>
                    <a:cubicBezTo>
                      <a:pt x="28" y="63"/>
                      <a:pt x="36" y="44"/>
                      <a:pt x="44" y="25"/>
                    </a:cubicBezTo>
                    <a:cubicBezTo>
                      <a:pt x="47" y="17"/>
                      <a:pt x="48" y="11"/>
                      <a:pt x="39" y="6"/>
                    </a:cubicBezTo>
                    <a:cubicBezTo>
                      <a:pt x="38" y="6"/>
                      <a:pt x="37" y="4"/>
                      <a:pt x="38" y="0"/>
                    </a:cubicBezTo>
                    <a:cubicBezTo>
                      <a:pt x="66" y="12"/>
                      <a:pt x="94" y="23"/>
                      <a:pt x="123" y="35"/>
                    </a:cubicBezTo>
                    <a:cubicBezTo>
                      <a:pt x="119" y="46"/>
                      <a:pt x="115" y="57"/>
                      <a:pt x="111" y="68"/>
                    </a:cubicBezTo>
                    <a:cubicBezTo>
                      <a:pt x="110" y="68"/>
                      <a:pt x="109" y="68"/>
                      <a:pt x="108" y="69"/>
                    </a:cubicBezTo>
                    <a:cubicBezTo>
                      <a:pt x="108" y="66"/>
                      <a:pt x="106" y="63"/>
                      <a:pt x="106" y="61"/>
                    </a:cubicBezTo>
                    <a:cubicBezTo>
                      <a:pt x="106" y="43"/>
                      <a:pt x="98" y="31"/>
                      <a:pt x="82" y="25"/>
                    </a:cubicBezTo>
                    <a:cubicBezTo>
                      <a:pt x="75" y="22"/>
                      <a:pt x="70" y="23"/>
                      <a:pt x="68" y="31"/>
                    </a:cubicBezTo>
                    <a:cubicBezTo>
                      <a:pt x="65" y="39"/>
                      <a:pt x="61" y="48"/>
                      <a:pt x="58" y="56"/>
                    </a:cubicBezTo>
                    <a:cubicBezTo>
                      <a:pt x="70" y="67"/>
                      <a:pt x="79" y="57"/>
                      <a:pt x="89" y="50"/>
                    </a:cubicBezTo>
                    <a:cubicBezTo>
                      <a:pt x="89" y="51"/>
                      <a:pt x="90" y="51"/>
                      <a:pt x="91" y="52"/>
                    </a:cubicBezTo>
                    <a:cubicBezTo>
                      <a:pt x="86" y="64"/>
                      <a:pt x="81" y="77"/>
                      <a:pt x="76" y="89"/>
                    </a:cubicBezTo>
                    <a:cubicBezTo>
                      <a:pt x="75" y="90"/>
                      <a:pt x="74" y="90"/>
                      <a:pt x="73" y="91"/>
                    </a:cubicBezTo>
                    <a:cubicBezTo>
                      <a:pt x="70" y="80"/>
                      <a:pt x="71" y="66"/>
                      <a:pt x="55" y="64"/>
                    </a:cubicBezTo>
                    <a:cubicBezTo>
                      <a:pt x="51" y="74"/>
                      <a:pt x="46" y="86"/>
                      <a:pt x="41" y="97"/>
                    </a:cubicBezTo>
                    <a:cubicBezTo>
                      <a:pt x="39" y="104"/>
                      <a:pt x="44" y="107"/>
                      <a:pt x="49" y="109"/>
                    </a:cubicBezTo>
                    <a:cubicBezTo>
                      <a:pt x="65" y="116"/>
                      <a:pt x="80" y="112"/>
                      <a:pt x="93" y="99"/>
                    </a:cubicBezTo>
                    <a:cubicBezTo>
                      <a:pt x="95" y="97"/>
                      <a:pt x="98" y="95"/>
                      <a:pt x="101" y="94"/>
                    </a:cubicBezTo>
                    <a:cubicBezTo>
                      <a:pt x="101" y="95"/>
                      <a:pt x="102" y="95"/>
                      <a:pt x="102" y="96"/>
                    </a:cubicBezTo>
                    <a:cubicBezTo>
                      <a:pt x="100" y="102"/>
                      <a:pt x="98" y="107"/>
                      <a:pt x="95" y="113"/>
                    </a:cubicBezTo>
                    <a:cubicBezTo>
                      <a:pt x="93" y="119"/>
                      <a:pt x="90" y="124"/>
                      <a:pt x="87" y="131"/>
                    </a:cubicBezTo>
                    <a:cubicBezTo>
                      <a:pt x="58" y="119"/>
                      <a:pt x="29" y="107"/>
                      <a:pt x="0" y="96"/>
                    </a:cubicBezTo>
                    <a:cubicBezTo>
                      <a:pt x="0" y="95"/>
                      <a:pt x="0" y="94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9"/>
              <p:cNvSpPr>
                <a:spLocks noEditPoints="1"/>
              </p:cNvSpPr>
              <p:nvPr/>
            </p:nvSpPr>
            <p:spPr bwMode="auto">
              <a:xfrm>
                <a:off x="3871913" y="3857625"/>
                <a:ext cx="261938" cy="266700"/>
              </a:xfrm>
              <a:custGeom>
                <a:avLst/>
                <a:gdLst>
                  <a:gd name="T0" fmla="*/ 50 w 104"/>
                  <a:gd name="T1" fmla="*/ 104 h 105"/>
                  <a:gd name="T2" fmla="*/ 0 w 104"/>
                  <a:gd name="T3" fmla="*/ 51 h 105"/>
                  <a:gd name="T4" fmla="*/ 53 w 104"/>
                  <a:gd name="T5" fmla="*/ 1 h 105"/>
                  <a:gd name="T6" fmla="*/ 104 w 104"/>
                  <a:gd name="T7" fmla="*/ 52 h 105"/>
                  <a:gd name="T8" fmla="*/ 50 w 104"/>
                  <a:gd name="T9" fmla="*/ 104 h 105"/>
                  <a:gd name="T10" fmla="*/ 69 w 104"/>
                  <a:gd name="T11" fmla="*/ 21 h 105"/>
                  <a:gd name="T12" fmla="*/ 15 w 104"/>
                  <a:gd name="T13" fmla="*/ 47 h 105"/>
                  <a:gd name="T14" fmla="*/ 9 w 104"/>
                  <a:gd name="T15" fmla="*/ 72 h 105"/>
                  <a:gd name="T16" fmla="*/ 32 w 104"/>
                  <a:gd name="T17" fmla="*/ 84 h 105"/>
                  <a:gd name="T18" fmla="*/ 89 w 104"/>
                  <a:gd name="T19" fmla="*/ 57 h 105"/>
                  <a:gd name="T20" fmla="*/ 94 w 104"/>
                  <a:gd name="T21" fmla="*/ 34 h 105"/>
                  <a:gd name="T22" fmla="*/ 69 w 104"/>
                  <a:gd name="T23" fmla="*/ 2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4" h="105">
                    <a:moveTo>
                      <a:pt x="50" y="104"/>
                    </a:moveTo>
                    <a:cubicBezTo>
                      <a:pt x="22" y="104"/>
                      <a:pt x="0" y="81"/>
                      <a:pt x="0" y="51"/>
                    </a:cubicBezTo>
                    <a:cubicBezTo>
                      <a:pt x="0" y="23"/>
                      <a:pt x="23" y="1"/>
                      <a:pt x="53" y="1"/>
                    </a:cubicBezTo>
                    <a:cubicBezTo>
                      <a:pt x="81" y="0"/>
                      <a:pt x="103" y="23"/>
                      <a:pt x="104" y="52"/>
                    </a:cubicBezTo>
                    <a:cubicBezTo>
                      <a:pt x="104" y="76"/>
                      <a:pt x="81" y="105"/>
                      <a:pt x="50" y="104"/>
                    </a:cubicBezTo>
                    <a:close/>
                    <a:moveTo>
                      <a:pt x="69" y="21"/>
                    </a:moveTo>
                    <a:cubicBezTo>
                      <a:pt x="51" y="23"/>
                      <a:pt x="31" y="32"/>
                      <a:pt x="15" y="47"/>
                    </a:cubicBezTo>
                    <a:cubicBezTo>
                      <a:pt x="6" y="55"/>
                      <a:pt x="5" y="64"/>
                      <a:pt x="9" y="72"/>
                    </a:cubicBezTo>
                    <a:cubicBezTo>
                      <a:pt x="13" y="81"/>
                      <a:pt x="21" y="86"/>
                      <a:pt x="32" y="84"/>
                    </a:cubicBezTo>
                    <a:cubicBezTo>
                      <a:pt x="54" y="81"/>
                      <a:pt x="73" y="72"/>
                      <a:pt x="89" y="57"/>
                    </a:cubicBezTo>
                    <a:cubicBezTo>
                      <a:pt x="96" y="51"/>
                      <a:pt x="98" y="43"/>
                      <a:pt x="94" y="34"/>
                    </a:cubicBezTo>
                    <a:cubicBezTo>
                      <a:pt x="90" y="25"/>
                      <a:pt x="84" y="21"/>
                      <a:pt x="6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20"/>
              <p:cNvSpPr/>
              <p:nvPr/>
            </p:nvSpPr>
            <p:spPr bwMode="auto">
              <a:xfrm>
                <a:off x="6243638" y="4929188"/>
                <a:ext cx="303213" cy="317500"/>
              </a:xfrm>
              <a:custGeom>
                <a:avLst/>
                <a:gdLst>
                  <a:gd name="T0" fmla="*/ 105 w 120"/>
                  <a:gd name="T1" fmla="*/ 0 h 126"/>
                  <a:gd name="T2" fmla="*/ 105 w 120"/>
                  <a:gd name="T3" fmla="*/ 2 h 126"/>
                  <a:gd name="T4" fmla="*/ 98 w 120"/>
                  <a:gd name="T5" fmla="*/ 27 h 126"/>
                  <a:gd name="T6" fmla="*/ 120 w 120"/>
                  <a:gd name="T7" fmla="*/ 99 h 126"/>
                  <a:gd name="T8" fmla="*/ 100 w 120"/>
                  <a:gd name="T9" fmla="*/ 98 h 126"/>
                  <a:gd name="T10" fmla="*/ 37 w 120"/>
                  <a:gd name="T11" fmla="*/ 49 h 126"/>
                  <a:gd name="T12" fmla="*/ 28 w 120"/>
                  <a:gd name="T13" fmla="*/ 43 h 126"/>
                  <a:gd name="T14" fmla="*/ 47 w 120"/>
                  <a:gd name="T15" fmla="*/ 107 h 126"/>
                  <a:gd name="T16" fmla="*/ 60 w 120"/>
                  <a:gd name="T17" fmla="*/ 113 h 126"/>
                  <a:gd name="T18" fmla="*/ 69 w 120"/>
                  <a:gd name="T19" fmla="*/ 112 h 126"/>
                  <a:gd name="T20" fmla="*/ 28 w 120"/>
                  <a:gd name="T21" fmla="*/ 123 h 126"/>
                  <a:gd name="T22" fmla="*/ 35 w 120"/>
                  <a:gd name="T23" fmla="*/ 119 h 126"/>
                  <a:gd name="T24" fmla="*/ 39 w 120"/>
                  <a:gd name="T25" fmla="*/ 108 h 126"/>
                  <a:gd name="T26" fmla="*/ 19 w 120"/>
                  <a:gd name="T27" fmla="*/ 39 h 126"/>
                  <a:gd name="T28" fmla="*/ 9 w 120"/>
                  <a:gd name="T29" fmla="*/ 32 h 126"/>
                  <a:gd name="T30" fmla="*/ 1 w 120"/>
                  <a:gd name="T31" fmla="*/ 32 h 126"/>
                  <a:gd name="T32" fmla="*/ 0 w 120"/>
                  <a:gd name="T33" fmla="*/ 28 h 126"/>
                  <a:gd name="T34" fmla="*/ 34 w 120"/>
                  <a:gd name="T35" fmla="*/ 19 h 126"/>
                  <a:gd name="T36" fmla="*/ 40 w 120"/>
                  <a:gd name="T37" fmla="*/ 23 h 126"/>
                  <a:gd name="T38" fmla="*/ 96 w 120"/>
                  <a:gd name="T39" fmla="*/ 66 h 126"/>
                  <a:gd name="T40" fmla="*/ 104 w 120"/>
                  <a:gd name="T41" fmla="*/ 72 h 126"/>
                  <a:gd name="T42" fmla="*/ 88 w 120"/>
                  <a:gd name="T43" fmla="*/ 19 h 126"/>
                  <a:gd name="T44" fmla="*/ 78 w 120"/>
                  <a:gd name="T45" fmla="*/ 12 h 126"/>
                  <a:gd name="T46" fmla="*/ 70 w 120"/>
                  <a:gd name="T47" fmla="*/ 12 h 126"/>
                  <a:gd name="T48" fmla="*/ 69 w 120"/>
                  <a:gd name="T49" fmla="*/ 8 h 126"/>
                  <a:gd name="T50" fmla="*/ 87 w 120"/>
                  <a:gd name="T51" fmla="*/ 3 h 126"/>
                  <a:gd name="T52" fmla="*/ 105 w 120"/>
                  <a:gd name="T5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0" h="126">
                    <a:moveTo>
                      <a:pt x="105" y="0"/>
                    </a:moveTo>
                    <a:cubicBezTo>
                      <a:pt x="105" y="0"/>
                      <a:pt x="105" y="2"/>
                      <a:pt x="105" y="2"/>
                    </a:cubicBezTo>
                    <a:cubicBezTo>
                      <a:pt x="93" y="8"/>
                      <a:pt x="95" y="17"/>
                      <a:pt x="98" y="27"/>
                    </a:cubicBezTo>
                    <a:cubicBezTo>
                      <a:pt x="106" y="51"/>
                      <a:pt x="113" y="75"/>
                      <a:pt x="120" y="99"/>
                    </a:cubicBezTo>
                    <a:cubicBezTo>
                      <a:pt x="113" y="103"/>
                      <a:pt x="107" y="104"/>
                      <a:pt x="100" y="98"/>
                    </a:cubicBezTo>
                    <a:cubicBezTo>
                      <a:pt x="79" y="81"/>
                      <a:pt x="58" y="65"/>
                      <a:pt x="37" y="49"/>
                    </a:cubicBezTo>
                    <a:cubicBezTo>
                      <a:pt x="35" y="47"/>
                      <a:pt x="32" y="46"/>
                      <a:pt x="28" y="43"/>
                    </a:cubicBezTo>
                    <a:cubicBezTo>
                      <a:pt x="35" y="66"/>
                      <a:pt x="41" y="86"/>
                      <a:pt x="47" y="107"/>
                    </a:cubicBezTo>
                    <a:cubicBezTo>
                      <a:pt x="49" y="113"/>
                      <a:pt x="54" y="113"/>
                      <a:pt x="60" y="113"/>
                    </a:cubicBezTo>
                    <a:cubicBezTo>
                      <a:pt x="62" y="112"/>
                      <a:pt x="65" y="112"/>
                      <a:pt x="69" y="112"/>
                    </a:cubicBezTo>
                    <a:cubicBezTo>
                      <a:pt x="61" y="119"/>
                      <a:pt x="34" y="126"/>
                      <a:pt x="28" y="123"/>
                    </a:cubicBezTo>
                    <a:cubicBezTo>
                      <a:pt x="31" y="122"/>
                      <a:pt x="34" y="121"/>
                      <a:pt x="35" y="119"/>
                    </a:cubicBezTo>
                    <a:cubicBezTo>
                      <a:pt x="37" y="116"/>
                      <a:pt x="40" y="111"/>
                      <a:pt x="39" y="108"/>
                    </a:cubicBezTo>
                    <a:cubicBezTo>
                      <a:pt x="33" y="85"/>
                      <a:pt x="26" y="62"/>
                      <a:pt x="19" y="39"/>
                    </a:cubicBezTo>
                    <a:cubicBezTo>
                      <a:pt x="18" y="34"/>
                      <a:pt x="14" y="31"/>
                      <a:pt x="9" y="32"/>
                    </a:cubicBezTo>
                    <a:cubicBezTo>
                      <a:pt x="6" y="32"/>
                      <a:pt x="3" y="32"/>
                      <a:pt x="1" y="32"/>
                    </a:cubicBezTo>
                    <a:cubicBezTo>
                      <a:pt x="0" y="31"/>
                      <a:pt x="0" y="30"/>
                      <a:pt x="0" y="28"/>
                    </a:cubicBezTo>
                    <a:cubicBezTo>
                      <a:pt x="11" y="25"/>
                      <a:pt x="23" y="22"/>
                      <a:pt x="34" y="19"/>
                    </a:cubicBezTo>
                    <a:cubicBezTo>
                      <a:pt x="36" y="19"/>
                      <a:pt x="38" y="21"/>
                      <a:pt x="40" y="23"/>
                    </a:cubicBezTo>
                    <a:cubicBezTo>
                      <a:pt x="59" y="37"/>
                      <a:pt x="77" y="52"/>
                      <a:pt x="96" y="66"/>
                    </a:cubicBezTo>
                    <a:cubicBezTo>
                      <a:pt x="98" y="68"/>
                      <a:pt x="100" y="69"/>
                      <a:pt x="104" y="72"/>
                    </a:cubicBezTo>
                    <a:cubicBezTo>
                      <a:pt x="99" y="53"/>
                      <a:pt x="94" y="36"/>
                      <a:pt x="88" y="19"/>
                    </a:cubicBezTo>
                    <a:cubicBezTo>
                      <a:pt x="87" y="16"/>
                      <a:pt x="81" y="14"/>
                      <a:pt x="78" y="12"/>
                    </a:cubicBezTo>
                    <a:cubicBezTo>
                      <a:pt x="75" y="12"/>
                      <a:pt x="72" y="12"/>
                      <a:pt x="70" y="12"/>
                    </a:cubicBezTo>
                    <a:cubicBezTo>
                      <a:pt x="70" y="11"/>
                      <a:pt x="69" y="10"/>
                      <a:pt x="69" y="8"/>
                    </a:cubicBezTo>
                    <a:cubicBezTo>
                      <a:pt x="75" y="7"/>
                      <a:pt x="81" y="4"/>
                      <a:pt x="87" y="3"/>
                    </a:cubicBezTo>
                    <a:cubicBezTo>
                      <a:pt x="93" y="1"/>
                      <a:pt x="99" y="1"/>
                      <a:pt x="1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21"/>
              <p:cNvSpPr/>
              <p:nvPr/>
            </p:nvSpPr>
            <p:spPr bwMode="auto">
              <a:xfrm>
                <a:off x="3760788" y="3636963"/>
                <a:ext cx="307975" cy="244475"/>
              </a:xfrm>
              <a:custGeom>
                <a:avLst/>
                <a:gdLst>
                  <a:gd name="T0" fmla="*/ 2 w 122"/>
                  <a:gd name="T1" fmla="*/ 22 h 96"/>
                  <a:gd name="T2" fmla="*/ 33 w 122"/>
                  <a:gd name="T3" fmla="*/ 13 h 96"/>
                  <a:gd name="T4" fmla="*/ 39 w 122"/>
                  <a:gd name="T5" fmla="*/ 14 h 96"/>
                  <a:gd name="T6" fmla="*/ 36 w 122"/>
                  <a:gd name="T7" fmla="*/ 19 h 96"/>
                  <a:gd name="T8" fmla="*/ 17 w 122"/>
                  <a:gd name="T9" fmla="*/ 47 h 96"/>
                  <a:gd name="T10" fmla="*/ 22 w 122"/>
                  <a:gd name="T11" fmla="*/ 67 h 96"/>
                  <a:gd name="T12" fmla="*/ 47 w 122"/>
                  <a:gd name="T13" fmla="*/ 63 h 96"/>
                  <a:gd name="T14" fmla="*/ 51 w 122"/>
                  <a:gd name="T15" fmla="*/ 32 h 96"/>
                  <a:gd name="T16" fmla="*/ 83 w 122"/>
                  <a:gd name="T17" fmla="*/ 1 h 96"/>
                  <a:gd name="T18" fmla="*/ 113 w 122"/>
                  <a:gd name="T19" fmla="*/ 37 h 96"/>
                  <a:gd name="T20" fmla="*/ 122 w 122"/>
                  <a:gd name="T21" fmla="*/ 60 h 96"/>
                  <a:gd name="T22" fmla="*/ 121 w 122"/>
                  <a:gd name="T23" fmla="*/ 62 h 96"/>
                  <a:gd name="T24" fmla="*/ 90 w 122"/>
                  <a:gd name="T25" fmla="*/ 71 h 96"/>
                  <a:gd name="T26" fmla="*/ 87 w 122"/>
                  <a:gd name="T27" fmla="*/ 70 h 96"/>
                  <a:gd name="T28" fmla="*/ 88 w 122"/>
                  <a:gd name="T29" fmla="*/ 66 h 96"/>
                  <a:gd name="T30" fmla="*/ 100 w 122"/>
                  <a:gd name="T31" fmla="*/ 54 h 96"/>
                  <a:gd name="T32" fmla="*/ 103 w 122"/>
                  <a:gd name="T33" fmla="*/ 23 h 96"/>
                  <a:gd name="T34" fmla="*/ 90 w 122"/>
                  <a:gd name="T35" fmla="*/ 17 h 96"/>
                  <a:gd name="T36" fmla="*/ 79 w 122"/>
                  <a:gd name="T37" fmla="*/ 26 h 96"/>
                  <a:gd name="T38" fmla="*/ 76 w 122"/>
                  <a:gd name="T39" fmla="*/ 46 h 96"/>
                  <a:gd name="T40" fmla="*/ 72 w 122"/>
                  <a:gd name="T41" fmla="*/ 70 h 96"/>
                  <a:gd name="T42" fmla="*/ 25 w 122"/>
                  <a:gd name="T43" fmla="*/ 81 h 96"/>
                  <a:gd name="T44" fmla="*/ 10 w 122"/>
                  <a:gd name="T45" fmla="*/ 50 h 96"/>
                  <a:gd name="T46" fmla="*/ 0 w 122"/>
                  <a:gd name="T47" fmla="*/ 24 h 96"/>
                  <a:gd name="T48" fmla="*/ 2 w 122"/>
                  <a:gd name="T49" fmla="*/ 2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" h="96">
                    <a:moveTo>
                      <a:pt x="2" y="22"/>
                    </a:moveTo>
                    <a:cubicBezTo>
                      <a:pt x="12" y="19"/>
                      <a:pt x="23" y="16"/>
                      <a:pt x="33" y="13"/>
                    </a:cubicBezTo>
                    <a:cubicBezTo>
                      <a:pt x="35" y="12"/>
                      <a:pt x="37" y="13"/>
                      <a:pt x="39" y="14"/>
                    </a:cubicBezTo>
                    <a:cubicBezTo>
                      <a:pt x="38" y="16"/>
                      <a:pt x="38" y="18"/>
                      <a:pt x="36" y="19"/>
                    </a:cubicBezTo>
                    <a:cubicBezTo>
                      <a:pt x="27" y="26"/>
                      <a:pt x="17" y="34"/>
                      <a:pt x="17" y="47"/>
                    </a:cubicBezTo>
                    <a:cubicBezTo>
                      <a:pt x="16" y="53"/>
                      <a:pt x="18" y="62"/>
                      <a:pt x="22" y="67"/>
                    </a:cubicBezTo>
                    <a:cubicBezTo>
                      <a:pt x="29" y="77"/>
                      <a:pt x="44" y="75"/>
                      <a:pt x="47" y="63"/>
                    </a:cubicBezTo>
                    <a:cubicBezTo>
                      <a:pt x="50" y="53"/>
                      <a:pt x="50" y="43"/>
                      <a:pt x="51" y="32"/>
                    </a:cubicBezTo>
                    <a:cubicBezTo>
                      <a:pt x="54" y="9"/>
                      <a:pt x="64" y="0"/>
                      <a:pt x="83" y="1"/>
                    </a:cubicBezTo>
                    <a:cubicBezTo>
                      <a:pt x="100" y="2"/>
                      <a:pt x="113" y="18"/>
                      <a:pt x="113" y="37"/>
                    </a:cubicBezTo>
                    <a:cubicBezTo>
                      <a:pt x="113" y="46"/>
                      <a:pt x="109" y="56"/>
                      <a:pt x="122" y="60"/>
                    </a:cubicBezTo>
                    <a:cubicBezTo>
                      <a:pt x="122" y="61"/>
                      <a:pt x="121" y="61"/>
                      <a:pt x="121" y="62"/>
                    </a:cubicBezTo>
                    <a:cubicBezTo>
                      <a:pt x="111" y="65"/>
                      <a:pt x="101" y="68"/>
                      <a:pt x="90" y="71"/>
                    </a:cubicBezTo>
                    <a:cubicBezTo>
                      <a:pt x="89" y="71"/>
                      <a:pt x="87" y="71"/>
                      <a:pt x="87" y="70"/>
                    </a:cubicBezTo>
                    <a:cubicBezTo>
                      <a:pt x="87" y="69"/>
                      <a:pt x="87" y="67"/>
                      <a:pt x="88" y="66"/>
                    </a:cubicBezTo>
                    <a:cubicBezTo>
                      <a:pt x="92" y="62"/>
                      <a:pt x="97" y="59"/>
                      <a:pt x="100" y="54"/>
                    </a:cubicBezTo>
                    <a:cubicBezTo>
                      <a:pt x="109" y="45"/>
                      <a:pt x="110" y="32"/>
                      <a:pt x="103" y="23"/>
                    </a:cubicBezTo>
                    <a:cubicBezTo>
                      <a:pt x="100" y="20"/>
                      <a:pt x="94" y="17"/>
                      <a:pt x="90" y="17"/>
                    </a:cubicBezTo>
                    <a:cubicBezTo>
                      <a:pt x="86" y="18"/>
                      <a:pt x="81" y="22"/>
                      <a:pt x="79" y="26"/>
                    </a:cubicBezTo>
                    <a:cubicBezTo>
                      <a:pt x="77" y="32"/>
                      <a:pt x="77" y="39"/>
                      <a:pt x="76" y="46"/>
                    </a:cubicBezTo>
                    <a:cubicBezTo>
                      <a:pt x="75" y="54"/>
                      <a:pt x="74" y="62"/>
                      <a:pt x="72" y="70"/>
                    </a:cubicBezTo>
                    <a:cubicBezTo>
                      <a:pt x="66" y="90"/>
                      <a:pt x="40" y="96"/>
                      <a:pt x="25" y="81"/>
                    </a:cubicBezTo>
                    <a:cubicBezTo>
                      <a:pt x="16" y="73"/>
                      <a:pt x="12" y="62"/>
                      <a:pt x="10" y="50"/>
                    </a:cubicBezTo>
                    <a:cubicBezTo>
                      <a:pt x="9" y="41"/>
                      <a:pt x="14" y="29"/>
                      <a:pt x="0" y="24"/>
                    </a:cubicBezTo>
                    <a:cubicBezTo>
                      <a:pt x="0" y="24"/>
                      <a:pt x="1" y="23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22"/>
              <p:cNvSpPr/>
              <p:nvPr/>
            </p:nvSpPr>
            <p:spPr bwMode="auto">
              <a:xfrm>
                <a:off x="7272338" y="4254500"/>
                <a:ext cx="279400" cy="293688"/>
              </a:xfrm>
              <a:custGeom>
                <a:avLst/>
                <a:gdLst>
                  <a:gd name="T0" fmla="*/ 30 w 110"/>
                  <a:gd name="T1" fmla="*/ 0 h 116"/>
                  <a:gd name="T2" fmla="*/ 60 w 110"/>
                  <a:gd name="T3" fmla="*/ 19 h 116"/>
                  <a:gd name="T4" fmla="*/ 59 w 110"/>
                  <a:gd name="T5" fmla="*/ 22 h 116"/>
                  <a:gd name="T6" fmla="*/ 49 w 110"/>
                  <a:gd name="T7" fmla="*/ 21 h 116"/>
                  <a:gd name="T8" fmla="*/ 15 w 110"/>
                  <a:gd name="T9" fmla="*/ 33 h 116"/>
                  <a:gd name="T10" fmla="*/ 13 w 110"/>
                  <a:gd name="T11" fmla="*/ 48 h 116"/>
                  <a:gd name="T12" fmla="*/ 30 w 110"/>
                  <a:gd name="T13" fmla="*/ 55 h 116"/>
                  <a:gd name="T14" fmla="*/ 47 w 110"/>
                  <a:gd name="T15" fmla="*/ 45 h 116"/>
                  <a:gd name="T16" fmla="*/ 65 w 110"/>
                  <a:gd name="T17" fmla="*/ 33 h 116"/>
                  <a:gd name="T18" fmla="*/ 96 w 110"/>
                  <a:gd name="T19" fmla="*/ 35 h 116"/>
                  <a:gd name="T20" fmla="*/ 106 w 110"/>
                  <a:gd name="T21" fmla="*/ 69 h 116"/>
                  <a:gd name="T22" fmla="*/ 87 w 110"/>
                  <a:gd name="T23" fmla="*/ 97 h 116"/>
                  <a:gd name="T24" fmla="*/ 80 w 110"/>
                  <a:gd name="T25" fmla="*/ 112 h 116"/>
                  <a:gd name="T26" fmla="*/ 77 w 110"/>
                  <a:gd name="T27" fmla="*/ 116 h 116"/>
                  <a:gd name="T28" fmla="*/ 45 w 110"/>
                  <a:gd name="T29" fmla="*/ 95 h 116"/>
                  <a:gd name="T30" fmla="*/ 45 w 110"/>
                  <a:gd name="T31" fmla="*/ 93 h 116"/>
                  <a:gd name="T32" fmla="*/ 53 w 110"/>
                  <a:gd name="T33" fmla="*/ 92 h 116"/>
                  <a:gd name="T34" fmla="*/ 80 w 110"/>
                  <a:gd name="T35" fmla="*/ 92 h 116"/>
                  <a:gd name="T36" fmla="*/ 99 w 110"/>
                  <a:gd name="T37" fmla="*/ 70 h 116"/>
                  <a:gd name="T38" fmla="*/ 79 w 110"/>
                  <a:gd name="T39" fmla="*/ 55 h 116"/>
                  <a:gd name="T40" fmla="*/ 64 w 110"/>
                  <a:gd name="T41" fmla="*/ 64 h 116"/>
                  <a:gd name="T42" fmla="*/ 46 w 110"/>
                  <a:gd name="T43" fmla="*/ 76 h 116"/>
                  <a:gd name="T44" fmla="*/ 14 w 110"/>
                  <a:gd name="T45" fmla="*/ 74 h 116"/>
                  <a:gd name="T46" fmla="*/ 5 w 110"/>
                  <a:gd name="T47" fmla="*/ 40 h 116"/>
                  <a:gd name="T48" fmla="*/ 16 w 110"/>
                  <a:gd name="T49" fmla="*/ 22 h 116"/>
                  <a:gd name="T50" fmla="*/ 30 w 110"/>
                  <a:gd name="T5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0" h="116">
                    <a:moveTo>
                      <a:pt x="30" y="0"/>
                    </a:moveTo>
                    <a:cubicBezTo>
                      <a:pt x="41" y="6"/>
                      <a:pt x="50" y="12"/>
                      <a:pt x="60" y="19"/>
                    </a:cubicBezTo>
                    <a:cubicBezTo>
                      <a:pt x="60" y="20"/>
                      <a:pt x="59" y="21"/>
                      <a:pt x="59" y="22"/>
                    </a:cubicBezTo>
                    <a:cubicBezTo>
                      <a:pt x="56" y="21"/>
                      <a:pt x="52" y="21"/>
                      <a:pt x="49" y="21"/>
                    </a:cubicBezTo>
                    <a:cubicBezTo>
                      <a:pt x="33" y="18"/>
                      <a:pt x="21" y="22"/>
                      <a:pt x="15" y="33"/>
                    </a:cubicBezTo>
                    <a:cubicBezTo>
                      <a:pt x="13" y="37"/>
                      <a:pt x="12" y="43"/>
                      <a:pt x="13" y="48"/>
                    </a:cubicBezTo>
                    <a:cubicBezTo>
                      <a:pt x="15" y="55"/>
                      <a:pt x="23" y="58"/>
                      <a:pt x="30" y="55"/>
                    </a:cubicBezTo>
                    <a:cubicBezTo>
                      <a:pt x="36" y="52"/>
                      <a:pt x="41" y="48"/>
                      <a:pt x="47" y="45"/>
                    </a:cubicBezTo>
                    <a:cubicBezTo>
                      <a:pt x="53" y="41"/>
                      <a:pt x="58" y="36"/>
                      <a:pt x="65" y="33"/>
                    </a:cubicBezTo>
                    <a:cubicBezTo>
                      <a:pt x="75" y="28"/>
                      <a:pt x="86" y="27"/>
                      <a:pt x="96" y="35"/>
                    </a:cubicBezTo>
                    <a:cubicBezTo>
                      <a:pt x="107" y="44"/>
                      <a:pt x="110" y="56"/>
                      <a:pt x="106" y="69"/>
                    </a:cubicBezTo>
                    <a:cubicBezTo>
                      <a:pt x="103" y="81"/>
                      <a:pt x="96" y="89"/>
                      <a:pt x="87" y="97"/>
                    </a:cubicBezTo>
                    <a:cubicBezTo>
                      <a:pt x="82" y="101"/>
                      <a:pt x="76" y="104"/>
                      <a:pt x="80" y="112"/>
                    </a:cubicBezTo>
                    <a:cubicBezTo>
                      <a:pt x="80" y="112"/>
                      <a:pt x="79" y="114"/>
                      <a:pt x="77" y="116"/>
                    </a:cubicBezTo>
                    <a:cubicBezTo>
                      <a:pt x="66" y="109"/>
                      <a:pt x="56" y="102"/>
                      <a:pt x="45" y="95"/>
                    </a:cubicBezTo>
                    <a:cubicBezTo>
                      <a:pt x="45" y="94"/>
                      <a:pt x="45" y="93"/>
                      <a:pt x="45" y="93"/>
                    </a:cubicBezTo>
                    <a:cubicBezTo>
                      <a:pt x="48" y="92"/>
                      <a:pt x="50" y="92"/>
                      <a:pt x="53" y="92"/>
                    </a:cubicBezTo>
                    <a:cubicBezTo>
                      <a:pt x="62" y="92"/>
                      <a:pt x="71" y="93"/>
                      <a:pt x="80" y="92"/>
                    </a:cubicBezTo>
                    <a:cubicBezTo>
                      <a:pt x="91" y="90"/>
                      <a:pt x="98" y="80"/>
                      <a:pt x="99" y="70"/>
                    </a:cubicBezTo>
                    <a:cubicBezTo>
                      <a:pt x="100" y="58"/>
                      <a:pt x="90" y="51"/>
                      <a:pt x="79" y="55"/>
                    </a:cubicBezTo>
                    <a:cubicBezTo>
                      <a:pt x="74" y="58"/>
                      <a:pt x="69" y="61"/>
                      <a:pt x="64" y="64"/>
                    </a:cubicBezTo>
                    <a:cubicBezTo>
                      <a:pt x="58" y="68"/>
                      <a:pt x="52" y="73"/>
                      <a:pt x="46" y="76"/>
                    </a:cubicBezTo>
                    <a:cubicBezTo>
                      <a:pt x="32" y="83"/>
                      <a:pt x="23" y="82"/>
                      <a:pt x="14" y="74"/>
                    </a:cubicBezTo>
                    <a:cubicBezTo>
                      <a:pt x="3" y="65"/>
                      <a:pt x="0" y="52"/>
                      <a:pt x="5" y="40"/>
                    </a:cubicBezTo>
                    <a:cubicBezTo>
                      <a:pt x="8" y="33"/>
                      <a:pt x="12" y="27"/>
                      <a:pt x="16" y="22"/>
                    </a:cubicBezTo>
                    <a:cubicBezTo>
                      <a:pt x="21" y="16"/>
                      <a:pt x="29" y="6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23"/>
              <p:cNvSpPr/>
              <p:nvPr/>
            </p:nvSpPr>
            <p:spPr bwMode="auto">
              <a:xfrm>
                <a:off x="5219700" y="4976813"/>
                <a:ext cx="239713" cy="280988"/>
              </a:xfrm>
              <a:custGeom>
                <a:avLst/>
                <a:gdLst>
                  <a:gd name="T0" fmla="*/ 95 w 95"/>
                  <a:gd name="T1" fmla="*/ 13 h 111"/>
                  <a:gd name="T2" fmla="*/ 87 w 95"/>
                  <a:gd name="T3" fmla="*/ 44 h 111"/>
                  <a:gd name="T4" fmla="*/ 84 w 95"/>
                  <a:gd name="T5" fmla="*/ 49 h 111"/>
                  <a:gd name="T6" fmla="*/ 81 w 95"/>
                  <a:gd name="T7" fmla="*/ 43 h 111"/>
                  <a:gd name="T8" fmla="*/ 76 w 95"/>
                  <a:gd name="T9" fmla="*/ 25 h 111"/>
                  <a:gd name="T10" fmla="*/ 56 w 95"/>
                  <a:gd name="T11" fmla="*/ 11 h 111"/>
                  <a:gd name="T12" fmla="*/ 39 w 95"/>
                  <a:gd name="T13" fmla="*/ 19 h 111"/>
                  <a:gd name="T14" fmla="*/ 44 w 95"/>
                  <a:gd name="T15" fmla="*/ 35 h 111"/>
                  <a:gd name="T16" fmla="*/ 58 w 95"/>
                  <a:gd name="T17" fmla="*/ 46 h 111"/>
                  <a:gd name="T18" fmla="*/ 76 w 95"/>
                  <a:gd name="T19" fmla="*/ 62 h 111"/>
                  <a:gd name="T20" fmla="*/ 58 w 95"/>
                  <a:gd name="T21" fmla="*/ 108 h 111"/>
                  <a:gd name="T22" fmla="*/ 19 w 95"/>
                  <a:gd name="T23" fmla="*/ 98 h 111"/>
                  <a:gd name="T24" fmla="*/ 5 w 95"/>
                  <a:gd name="T25" fmla="*/ 97 h 111"/>
                  <a:gd name="T26" fmla="*/ 0 w 95"/>
                  <a:gd name="T27" fmla="*/ 94 h 111"/>
                  <a:gd name="T28" fmla="*/ 7 w 95"/>
                  <a:gd name="T29" fmla="*/ 63 h 111"/>
                  <a:gd name="T30" fmla="*/ 11 w 95"/>
                  <a:gd name="T31" fmla="*/ 60 h 111"/>
                  <a:gd name="T32" fmla="*/ 14 w 95"/>
                  <a:gd name="T33" fmla="*/ 64 h 111"/>
                  <a:gd name="T34" fmla="*/ 18 w 95"/>
                  <a:gd name="T35" fmla="*/ 83 h 111"/>
                  <a:gd name="T36" fmla="*/ 45 w 95"/>
                  <a:gd name="T37" fmla="*/ 103 h 111"/>
                  <a:gd name="T38" fmla="*/ 60 w 95"/>
                  <a:gd name="T39" fmla="*/ 94 h 111"/>
                  <a:gd name="T40" fmla="*/ 56 w 95"/>
                  <a:gd name="T41" fmla="*/ 78 h 111"/>
                  <a:gd name="T42" fmla="*/ 43 w 95"/>
                  <a:gd name="T43" fmla="*/ 67 h 111"/>
                  <a:gd name="T44" fmla="*/ 31 w 95"/>
                  <a:gd name="T45" fmla="*/ 58 h 111"/>
                  <a:gd name="T46" fmla="*/ 21 w 95"/>
                  <a:gd name="T47" fmla="*/ 19 h 111"/>
                  <a:gd name="T48" fmla="*/ 61 w 95"/>
                  <a:gd name="T49" fmla="*/ 5 h 111"/>
                  <a:gd name="T50" fmla="*/ 66 w 95"/>
                  <a:gd name="T51" fmla="*/ 8 h 111"/>
                  <a:gd name="T52" fmla="*/ 95 w 95"/>
                  <a:gd name="T53" fmla="*/ 1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5" h="111">
                    <a:moveTo>
                      <a:pt x="95" y="13"/>
                    </a:moveTo>
                    <a:cubicBezTo>
                      <a:pt x="92" y="26"/>
                      <a:pt x="90" y="35"/>
                      <a:pt x="87" y="44"/>
                    </a:cubicBezTo>
                    <a:cubicBezTo>
                      <a:pt x="87" y="46"/>
                      <a:pt x="85" y="47"/>
                      <a:pt x="84" y="49"/>
                    </a:cubicBezTo>
                    <a:cubicBezTo>
                      <a:pt x="83" y="47"/>
                      <a:pt x="81" y="45"/>
                      <a:pt x="81" y="43"/>
                    </a:cubicBezTo>
                    <a:cubicBezTo>
                      <a:pt x="79" y="37"/>
                      <a:pt x="78" y="31"/>
                      <a:pt x="76" y="25"/>
                    </a:cubicBezTo>
                    <a:cubicBezTo>
                      <a:pt x="72" y="17"/>
                      <a:pt x="65" y="12"/>
                      <a:pt x="56" y="11"/>
                    </a:cubicBezTo>
                    <a:cubicBezTo>
                      <a:pt x="49" y="10"/>
                      <a:pt x="43" y="12"/>
                      <a:pt x="39" y="19"/>
                    </a:cubicBezTo>
                    <a:cubicBezTo>
                      <a:pt x="36" y="25"/>
                      <a:pt x="39" y="30"/>
                      <a:pt x="44" y="35"/>
                    </a:cubicBezTo>
                    <a:cubicBezTo>
                      <a:pt x="48" y="39"/>
                      <a:pt x="53" y="42"/>
                      <a:pt x="58" y="46"/>
                    </a:cubicBezTo>
                    <a:cubicBezTo>
                      <a:pt x="64" y="51"/>
                      <a:pt x="71" y="56"/>
                      <a:pt x="76" y="62"/>
                    </a:cubicBezTo>
                    <a:cubicBezTo>
                      <a:pt x="91" y="79"/>
                      <a:pt x="81" y="104"/>
                      <a:pt x="58" y="108"/>
                    </a:cubicBezTo>
                    <a:cubicBezTo>
                      <a:pt x="44" y="111"/>
                      <a:pt x="31" y="107"/>
                      <a:pt x="19" y="98"/>
                    </a:cubicBezTo>
                    <a:cubicBezTo>
                      <a:pt x="14" y="95"/>
                      <a:pt x="10" y="92"/>
                      <a:pt x="5" y="97"/>
                    </a:cubicBezTo>
                    <a:cubicBezTo>
                      <a:pt x="5" y="97"/>
                      <a:pt x="0" y="94"/>
                      <a:pt x="0" y="94"/>
                    </a:cubicBezTo>
                    <a:cubicBezTo>
                      <a:pt x="2" y="83"/>
                      <a:pt x="5" y="73"/>
                      <a:pt x="7" y="63"/>
                    </a:cubicBezTo>
                    <a:cubicBezTo>
                      <a:pt x="8" y="62"/>
                      <a:pt x="10" y="61"/>
                      <a:pt x="11" y="60"/>
                    </a:cubicBezTo>
                    <a:cubicBezTo>
                      <a:pt x="12" y="61"/>
                      <a:pt x="13" y="63"/>
                      <a:pt x="14" y="64"/>
                    </a:cubicBezTo>
                    <a:cubicBezTo>
                      <a:pt x="15" y="70"/>
                      <a:pt x="16" y="77"/>
                      <a:pt x="18" y="83"/>
                    </a:cubicBezTo>
                    <a:cubicBezTo>
                      <a:pt x="22" y="96"/>
                      <a:pt x="33" y="103"/>
                      <a:pt x="45" y="103"/>
                    </a:cubicBezTo>
                    <a:cubicBezTo>
                      <a:pt x="52" y="103"/>
                      <a:pt x="57" y="100"/>
                      <a:pt x="60" y="94"/>
                    </a:cubicBezTo>
                    <a:cubicBezTo>
                      <a:pt x="63" y="87"/>
                      <a:pt x="61" y="82"/>
                      <a:pt x="56" y="78"/>
                    </a:cubicBezTo>
                    <a:cubicBezTo>
                      <a:pt x="52" y="74"/>
                      <a:pt x="47" y="70"/>
                      <a:pt x="43" y="67"/>
                    </a:cubicBezTo>
                    <a:cubicBezTo>
                      <a:pt x="39" y="64"/>
                      <a:pt x="34" y="61"/>
                      <a:pt x="31" y="58"/>
                    </a:cubicBezTo>
                    <a:cubicBezTo>
                      <a:pt x="15" y="45"/>
                      <a:pt x="13" y="34"/>
                      <a:pt x="21" y="19"/>
                    </a:cubicBezTo>
                    <a:cubicBezTo>
                      <a:pt x="29" y="5"/>
                      <a:pt x="44" y="0"/>
                      <a:pt x="61" y="5"/>
                    </a:cubicBezTo>
                    <a:cubicBezTo>
                      <a:pt x="63" y="6"/>
                      <a:pt x="65" y="7"/>
                      <a:pt x="66" y="8"/>
                    </a:cubicBezTo>
                    <a:cubicBezTo>
                      <a:pt x="75" y="11"/>
                      <a:pt x="81" y="24"/>
                      <a:pt x="9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24"/>
              <p:cNvSpPr/>
              <p:nvPr/>
            </p:nvSpPr>
            <p:spPr bwMode="auto">
              <a:xfrm>
                <a:off x="4162425" y="4287838"/>
                <a:ext cx="319088" cy="311150"/>
              </a:xfrm>
              <a:custGeom>
                <a:avLst/>
                <a:gdLst>
                  <a:gd name="T0" fmla="*/ 126 w 126"/>
                  <a:gd name="T1" fmla="*/ 72 h 123"/>
                  <a:gd name="T2" fmla="*/ 100 w 126"/>
                  <a:gd name="T3" fmla="*/ 95 h 123"/>
                  <a:gd name="T4" fmla="*/ 97 w 126"/>
                  <a:gd name="T5" fmla="*/ 94 h 123"/>
                  <a:gd name="T6" fmla="*/ 98 w 126"/>
                  <a:gd name="T7" fmla="*/ 86 h 123"/>
                  <a:gd name="T8" fmla="*/ 97 w 126"/>
                  <a:gd name="T9" fmla="*/ 49 h 123"/>
                  <a:gd name="T10" fmla="*/ 90 w 126"/>
                  <a:gd name="T11" fmla="*/ 55 h 123"/>
                  <a:gd name="T12" fmla="*/ 41 w 126"/>
                  <a:gd name="T13" fmla="*/ 99 h 123"/>
                  <a:gd name="T14" fmla="*/ 38 w 126"/>
                  <a:gd name="T15" fmla="*/ 119 h 123"/>
                  <a:gd name="T16" fmla="*/ 39 w 126"/>
                  <a:gd name="T17" fmla="*/ 123 h 123"/>
                  <a:gd name="T18" fmla="*/ 0 w 126"/>
                  <a:gd name="T19" fmla="*/ 80 h 123"/>
                  <a:gd name="T20" fmla="*/ 5 w 126"/>
                  <a:gd name="T21" fmla="*/ 82 h 123"/>
                  <a:gd name="T22" fmla="*/ 23 w 126"/>
                  <a:gd name="T23" fmla="*/ 82 h 123"/>
                  <a:gd name="T24" fmla="*/ 80 w 126"/>
                  <a:gd name="T25" fmla="*/ 31 h 123"/>
                  <a:gd name="T26" fmla="*/ 45 w 126"/>
                  <a:gd name="T27" fmla="*/ 25 h 123"/>
                  <a:gd name="T28" fmla="*/ 36 w 126"/>
                  <a:gd name="T29" fmla="*/ 25 h 123"/>
                  <a:gd name="T30" fmla="*/ 36 w 126"/>
                  <a:gd name="T31" fmla="*/ 22 h 123"/>
                  <a:gd name="T32" fmla="*/ 62 w 126"/>
                  <a:gd name="T33" fmla="*/ 0 h 123"/>
                  <a:gd name="T34" fmla="*/ 94 w 126"/>
                  <a:gd name="T35" fmla="*/ 35 h 123"/>
                  <a:gd name="T36" fmla="*/ 126 w 126"/>
                  <a:gd name="T37" fmla="*/ 7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6" h="123">
                    <a:moveTo>
                      <a:pt x="126" y="72"/>
                    </a:moveTo>
                    <a:cubicBezTo>
                      <a:pt x="117" y="80"/>
                      <a:pt x="108" y="87"/>
                      <a:pt x="100" y="95"/>
                    </a:cubicBezTo>
                    <a:cubicBezTo>
                      <a:pt x="99" y="95"/>
                      <a:pt x="98" y="95"/>
                      <a:pt x="97" y="94"/>
                    </a:cubicBezTo>
                    <a:cubicBezTo>
                      <a:pt x="98" y="92"/>
                      <a:pt x="97" y="88"/>
                      <a:pt x="98" y="86"/>
                    </a:cubicBezTo>
                    <a:cubicBezTo>
                      <a:pt x="105" y="74"/>
                      <a:pt x="108" y="62"/>
                      <a:pt x="97" y="49"/>
                    </a:cubicBezTo>
                    <a:cubicBezTo>
                      <a:pt x="95" y="51"/>
                      <a:pt x="92" y="53"/>
                      <a:pt x="90" y="55"/>
                    </a:cubicBezTo>
                    <a:cubicBezTo>
                      <a:pt x="74" y="70"/>
                      <a:pt x="57" y="84"/>
                      <a:pt x="41" y="99"/>
                    </a:cubicBezTo>
                    <a:cubicBezTo>
                      <a:pt x="31" y="108"/>
                      <a:pt x="31" y="108"/>
                      <a:pt x="38" y="119"/>
                    </a:cubicBezTo>
                    <a:cubicBezTo>
                      <a:pt x="38" y="120"/>
                      <a:pt x="38" y="121"/>
                      <a:pt x="39" y="123"/>
                    </a:cubicBezTo>
                    <a:cubicBezTo>
                      <a:pt x="33" y="123"/>
                      <a:pt x="8" y="97"/>
                      <a:pt x="0" y="80"/>
                    </a:cubicBezTo>
                    <a:cubicBezTo>
                      <a:pt x="2" y="80"/>
                      <a:pt x="4" y="81"/>
                      <a:pt x="5" y="82"/>
                    </a:cubicBezTo>
                    <a:cubicBezTo>
                      <a:pt x="11" y="88"/>
                      <a:pt x="16" y="88"/>
                      <a:pt x="23" y="82"/>
                    </a:cubicBezTo>
                    <a:cubicBezTo>
                      <a:pt x="42" y="65"/>
                      <a:pt x="61" y="48"/>
                      <a:pt x="80" y="31"/>
                    </a:cubicBezTo>
                    <a:cubicBezTo>
                      <a:pt x="73" y="20"/>
                      <a:pt x="62" y="18"/>
                      <a:pt x="45" y="25"/>
                    </a:cubicBezTo>
                    <a:cubicBezTo>
                      <a:pt x="42" y="26"/>
                      <a:pt x="39" y="25"/>
                      <a:pt x="36" y="25"/>
                    </a:cubicBezTo>
                    <a:cubicBezTo>
                      <a:pt x="36" y="24"/>
                      <a:pt x="36" y="23"/>
                      <a:pt x="36" y="22"/>
                    </a:cubicBezTo>
                    <a:cubicBezTo>
                      <a:pt x="44" y="15"/>
                      <a:pt x="53" y="8"/>
                      <a:pt x="62" y="0"/>
                    </a:cubicBezTo>
                    <a:cubicBezTo>
                      <a:pt x="73" y="12"/>
                      <a:pt x="83" y="23"/>
                      <a:pt x="94" y="35"/>
                    </a:cubicBezTo>
                    <a:cubicBezTo>
                      <a:pt x="104" y="47"/>
                      <a:pt x="115" y="59"/>
                      <a:pt x="126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25"/>
              <p:cNvSpPr/>
              <p:nvPr/>
            </p:nvSpPr>
            <p:spPr bwMode="auto">
              <a:xfrm>
                <a:off x="5484813" y="5014913"/>
                <a:ext cx="252413" cy="282575"/>
              </a:xfrm>
              <a:custGeom>
                <a:avLst/>
                <a:gdLst>
                  <a:gd name="T0" fmla="*/ 39 w 100"/>
                  <a:gd name="T1" fmla="*/ 11 h 112"/>
                  <a:gd name="T2" fmla="*/ 16 w 100"/>
                  <a:gd name="T3" fmla="*/ 19 h 112"/>
                  <a:gd name="T4" fmla="*/ 0 w 100"/>
                  <a:gd name="T5" fmla="*/ 36 h 112"/>
                  <a:gd name="T6" fmla="*/ 4 w 100"/>
                  <a:gd name="T7" fmla="*/ 0 h 112"/>
                  <a:gd name="T8" fmla="*/ 100 w 100"/>
                  <a:gd name="T9" fmla="*/ 11 h 112"/>
                  <a:gd name="T10" fmla="*/ 97 w 100"/>
                  <a:gd name="T11" fmla="*/ 42 h 112"/>
                  <a:gd name="T12" fmla="*/ 94 w 100"/>
                  <a:gd name="T13" fmla="*/ 46 h 112"/>
                  <a:gd name="T14" fmla="*/ 90 w 100"/>
                  <a:gd name="T15" fmla="*/ 42 h 112"/>
                  <a:gd name="T16" fmla="*/ 84 w 100"/>
                  <a:gd name="T17" fmla="*/ 26 h 112"/>
                  <a:gd name="T18" fmla="*/ 63 w 100"/>
                  <a:gd name="T19" fmla="*/ 13 h 112"/>
                  <a:gd name="T20" fmla="*/ 56 w 100"/>
                  <a:gd name="T21" fmla="*/ 81 h 112"/>
                  <a:gd name="T22" fmla="*/ 55 w 100"/>
                  <a:gd name="T23" fmla="*/ 86 h 112"/>
                  <a:gd name="T24" fmla="*/ 67 w 100"/>
                  <a:gd name="T25" fmla="*/ 106 h 112"/>
                  <a:gd name="T26" fmla="*/ 69 w 100"/>
                  <a:gd name="T27" fmla="*/ 107 h 112"/>
                  <a:gd name="T28" fmla="*/ 12 w 100"/>
                  <a:gd name="T29" fmla="*/ 101 h 112"/>
                  <a:gd name="T30" fmla="*/ 13 w 100"/>
                  <a:gd name="T31" fmla="*/ 100 h 112"/>
                  <a:gd name="T32" fmla="*/ 31 w 100"/>
                  <a:gd name="T33" fmla="*/ 81 h 112"/>
                  <a:gd name="T34" fmla="*/ 38 w 100"/>
                  <a:gd name="T35" fmla="*/ 22 h 112"/>
                  <a:gd name="T36" fmla="*/ 39 w 100"/>
                  <a:gd name="T37" fmla="*/ 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112">
                    <a:moveTo>
                      <a:pt x="39" y="11"/>
                    </a:moveTo>
                    <a:cubicBezTo>
                      <a:pt x="29" y="9"/>
                      <a:pt x="22" y="13"/>
                      <a:pt x="16" y="19"/>
                    </a:cubicBezTo>
                    <a:cubicBezTo>
                      <a:pt x="10" y="23"/>
                      <a:pt x="11" y="34"/>
                      <a:pt x="0" y="36"/>
                    </a:cubicBezTo>
                    <a:cubicBezTo>
                      <a:pt x="1" y="23"/>
                      <a:pt x="3" y="12"/>
                      <a:pt x="4" y="0"/>
                    </a:cubicBezTo>
                    <a:cubicBezTo>
                      <a:pt x="36" y="3"/>
                      <a:pt x="67" y="7"/>
                      <a:pt x="100" y="11"/>
                    </a:cubicBezTo>
                    <a:cubicBezTo>
                      <a:pt x="99" y="22"/>
                      <a:pt x="98" y="32"/>
                      <a:pt x="97" y="42"/>
                    </a:cubicBezTo>
                    <a:cubicBezTo>
                      <a:pt x="97" y="44"/>
                      <a:pt x="95" y="45"/>
                      <a:pt x="94" y="46"/>
                    </a:cubicBezTo>
                    <a:cubicBezTo>
                      <a:pt x="92" y="45"/>
                      <a:pt x="90" y="44"/>
                      <a:pt x="90" y="42"/>
                    </a:cubicBezTo>
                    <a:cubicBezTo>
                      <a:pt x="87" y="37"/>
                      <a:pt x="86" y="31"/>
                      <a:pt x="84" y="26"/>
                    </a:cubicBezTo>
                    <a:cubicBezTo>
                      <a:pt x="80" y="18"/>
                      <a:pt x="73" y="14"/>
                      <a:pt x="63" y="13"/>
                    </a:cubicBezTo>
                    <a:cubicBezTo>
                      <a:pt x="61" y="36"/>
                      <a:pt x="58" y="58"/>
                      <a:pt x="56" y="81"/>
                    </a:cubicBezTo>
                    <a:cubicBezTo>
                      <a:pt x="56" y="82"/>
                      <a:pt x="56" y="84"/>
                      <a:pt x="55" y="86"/>
                    </a:cubicBezTo>
                    <a:cubicBezTo>
                      <a:pt x="53" y="100"/>
                      <a:pt x="53" y="100"/>
                      <a:pt x="67" y="106"/>
                    </a:cubicBezTo>
                    <a:cubicBezTo>
                      <a:pt x="68" y="106"/>
                      <a:pt x="68" y="107"/>
                      <a:pt x="69" y="107"/>
                    </a:cubicBezTo>
                    <a:cubicBezTo>
                      <a:pt x="64" y="112"/>
                      <a:pt x="16" y="106"/>
                      <a:pt x="12" y="101"/>
                    </a:cubicBezTo>
                    <a:cubicBezTo>
                      <a:pt x="12" y="100"/>
                      <a:pt x="12" y="100"/>
                      <a:pt x="13" y="100"/>
                    </a:cubicBezTo>
                    <a:cubicBezTo>
                      <a:pt x="30" y="98"/>
                      <a:pt x="29" y="98"/>
                      <a:pt x="31" y="81"/>
                    </a:cubicBezTo>
                    <a:cubicBezTo>
                      <a:pt x="33" y="61"/>
                      <a:pt x="36" y="42"/>
                      <a:pt x="38" y="22"/>
                    </a:cubicBezTo>
                    <a:cubicBezTo>
                      <a:pt x="38" y="18"/>
                      <a:pt x="38" y="15"/>
                      <a:pt x="3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26"/>
              <p:cNvSpPr/>
              <p:nvPr/>
            </p:nvSpPr>
            <p:spPr bwMode="auto">
              <a:xfrm>
                <a:off x="7454900" y="3878263"/>
                <a:ext cx="315913" cy="282575"/>
              </a:xfrm>
              <a:custGeom>
                <a:avLst/>
                <a:gdLst>
                  <a:gd name="T0" fmla="*/ 20 w 125"/>
                  <a:gd name="T1" fmla="*/ 58 h 112"/>
                  <a:gd name="T2" fmla="*/ 30 w 125"/>
                  <a:gd name="T3" fmla="*/ 93 h 112"/>
                  <a:gd name="T4" fmla="*/ 34 w 125"/>
                  <a:gd name="T5" fmla="*/ 101 h 112"/>
                  <a:gd name="T6" fmla="*/ 31 w 125"/>
                  <a:gd name="T7" fmla="*/ 103 h 112"/>
                  <a:gd name="T8" fmla="*/ 0 w 125"/>
                  <a:gd name="T9" fmla="*/ 88 h 112"/>
                  <a:gd name="T10" fmla="*/ 40 w 125"/>
                  <a:gd name="T11" fmla="*/ 0 h 112"/>
                  <a:gd name="T12" fmla="*/ 72 w 125"/>
                  <a:gd name="T13" fmla="*/ 14 h 112"/>
                  <a:gd name="T14" fmla="*/ 72 w 125"/>
                  <a:gd name="T15" fmla="*/ 17 h 112"/>
                  <a:gd name="T16" fmla="*/ 63 w 125"/>
                  <a:gd name="T17" fmla="*/ 19 h 112"/>
                  <a:gd name="T18" fmla="*/ 31 w 125"/>
                  <a:gd name="T19" fmla="*/ 36 h 112"/>
                  <a:gd name="T20" fmla="*/ 71 w 125"/>
                  <a:gd name="T21" fmla="*/ 54 h 112"/>
                  <a:gd name="T22" fmla="*/ 102 w 125"/>
                  <a:gd name="T23" fmla="*/ 68 h 112"/>
                  <a:gd name="T24" fmla="*/ 118 w 125"/>
                  <a:gd name="T25" fmla="*/ 63 h 112"/>
                  <a:gd name="T26" fmla="*/ 123 w 125"/>
                  <a:gd name="T27" fmla="*/ 59 h 112"/>
                  <a:gd name="T28" fmla="*/ 125 w 125"/>
                  <a:gd name="T29" fmla="*/ 61 h 112"/>
                  <a:gd name="T30" fmla="*/ 101 w 125"/>
                  <a:gd name="T31" fmla="*/ 112 h 112"/>
                  <a:gd name="T32" fmla="*/ 97 w 125"/>
                  <a:gd name="T33" fmla="*/ 111 h 112"/>
                  <a:gd name="T34" fmla="*/ 99 w 125"/>
                  <a:gd name="T35" fmla="*/ 103 h 112"/>
                  <a:gd name="T36" fmla="*/ 94 w 125"/>
                  <a:gd name="T37" fmla="*/ 92 h 112"/>
                  <a:gd name="T38" fmla="*/ 20 w 125"/>
                  <a:gd name="T39" fmla="*/ 5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112">
                    <a:moveTo>
                      <a:pt x="20" y="58"/>
                    </a:moveTo>
                    <a:cubicBezTo>
                      <a:pt x="14" y="73"/>
                      <a:pt x="20" y="84"/>
                      <a:pt x="30" y="93"/>
                    </a:cubicBezTo>
                    <a:cubicBezTo>
                      <a:pt x="32" y="95"/>
                      <a:pt x="33" y="99"/>
                      <a:pt x="34" y="101"/>
                    </a:cubicBezTo>
                    <a:cubicBezTo>
                      <a:pt x="33" y="102"/>
                      <a:pt x="32" y="102"/>
                      <a:pt x="31" y="103"/>
                    </a:cubicBezTo>
                    <a:cubicBezTo>
                      <a:pt x="21" y="98"/>
                      <a:pt x="11" y="93"/>
                      <a:pt x="0" y="88"/>
                    </a:cubicBezTo>
                    <a:cubicBezTo>
                      <a:pt x="13" y="59"/>
                      <a:pt x="26" y="30"/>
                      <a:pt x="40" y="0"/>
                    </a:cubicBezTo>
                    <a:cubicBezTo>
                      <a:pt x="51" y="5"/>
                      <a:pt x="61" y="10"/>
                      <a:pt x="72" y="14"/>
                    </a:cubicBezTo>
                    <a:cubicBezTo>
                      <a:pt x="72" y="15"/>
                      <a:pt x="72" y="16"/>
                      <a:pt x="72" y="17"/>
                    </a:cubicBezTo>
                    <a:cubicBezTo>
                      <a:pt x="69" y="18"/>
                      <a:pt x="66" y="19"/>
                      <a:pt x="63" y="19"/>
                    </a:cubicBezTo>
                    <a:cubicBezTo>
                      <a:pt x="46" y="18"/>
                      <a:pt x="38" y="22"/>
                      <a:pt x="31" y="36"/>
                    </a:cubicBezTo>
                    <a:cubicBezTo>
                      <a:pt x="44" y="42"/>
                      <a:pt x="58" y="48"/>
                      <a:pt x="71" y="54"/>
                    </a:cubicBezTo>
                    <a:cubicBezTo>
                      <a:pt x="81" y="59"/>
                      <a:pt x="92" y="63"/>
                      <a:pt x="102" y="68"/>
                    </a:cubicBezTo>
                    <a:cubicBezTo>
                      <a:pt x="109" y="72"/>
                      <a:pt x="114" y="70"/>
                      <a:pt x="118" y="63"/>
                    </a:cubicBezTo>
                    <a:cubicBezTo>
                      <a:pt x="119" y="62"/>
                      <a:pt x="121" y="60"/>
                      <a:pt x="123" y="59"/>
                    </a:cubicBezTo>
                    <a:cubicBezTo>
                      <a:pt x="123" y="60"/>
                      <a:pt x="124" y="60"/>
                      <a:pt x="125" y="61"/>
                    </a:cubicBezTo>
                    <a:cubicBezTo>
                      <a:pt x="117" y="78"/>
                      <a:pt x="109" y="95"/>
                      <a:pt x="101" y="112"/>
                    </a:cubicBezTo>
                    <a:cubicBezTo>
                      <a:pt x="101" y="112"/>
                      <a:pt x="98" y="112"/>
                      <a:pt x="97" y="111"/>
                    </a:cubicBezTo>
                    <a:cubicBezTo>
                      <a:pt x="98" y="108"/>
                      <a:pt x="100" y="105"/>
                      <a:pt x="99" y="103"/>
                    </a:cubicBezTo>
                    <a:cubicBezTo>
                      <a:pt x="99" y="99"/>
                      <a:pt x="97" y="93"/>
                      <a:pt x="94" y="92"/>
                    </a:cubicBezTo>
                    <a:cubicBezTo>
                      <a:pt x="70" y="80"/>
                      <a:pt x="46" y="69"/>
                      <a:pt x="2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27"/>
              <p:cNvSpPr/>
              <p:nvPr/>
            </p:nvSpPr>
            <p:spPr bwMode="auto">
              <a:xfrm>
                <a:off x="7308850" y="2306638"/>
                <a:ext cx="269875" cy="209550"/>
              </a:xfrm>
              <a:custGeom>
                <a:avLst/>
                <a:gdLst>
                  <a:gd name="T0" fmla="*/ 91 w 107"/>
                  <a:gd name="T1" fmla="*/ 26 h 83"/>
                  <a:gd name="T2" fmla="*/ 69 w 107"/>
                  <a:gd name="T3" fmla="*/ 11 h 83"/>
                  <a:gd name="T4" fmla="*/ 64 w 107"/>
                  <a:gd name="T5" fmla="*/ 3 h 83"/>
                  <a:gd name="T6" fmla="*/ 73 w 107"/>
                  <a:gd name="T7" fmla="*/ 4 h 83"/>
                  <a:gd name="T8" fmla="*/ 101 w 107"/>
                  <a:gd name="T9" fmla="*/ 24 h 83"/>
                  <a:gd name="T10" fmla="*/ 105 w 107"/>
                  <a:gd name="T11" fmla="*/ 33 h 83"/>
                  <a:gd name="T12" fmla="*/ 97 w 107"/>
                  <a:gd name="T13" fmla="*/ 41 h 83"/>
                  <a:gd name="T14" fmla="*/ 79 w 107"/>
                  <a:gd name="T15" fmla="*/ 34 h 83"/>
                  <a:gd name="T16" fmla="*/ 84 w 107"/>
                  <a:gd name="T17" fmla="*/ 53 h 83"/>
                  <a:gd name="T18" fmla="*/ 94 w 107"/>
                  <a:gd name="T19" fmla="*/ 63 h 83"/>
                  <a:gd name="T20" fmla="*/ 89 w 107"/>
                  <a:gd name="T21" fmla="*/ 79 h 83"/>
                  <a:gd name="T22" fmla="*/ 77 w 107"/>
                  <a:gd name="T23" fmla="*/ 74 h 83"/>
                  <a:gd name="T24" fmla="*/ 72 w 107"/>
                  <a:gd name="T25" fmla="*/ 67 h 83"/>
                  <a:gd name="T26" fmla="*/ 58 w 107"/>
                  <a:gd name="T27" fmla="*/ 62 h 83"/>
                  <a:gd name="T28" fmla="*/ 25 w 107"/>
                  <a:gd name="T29" fmla="*/ 65 h 83"/>
                  <a:gd name="T30" fmla="*/ 12 w 107"/>
                  <a:gd name="T31" fmla="*/ 59 h 83"/>
                  <a:gd name="T32" fmla="*/ 1 w 107"/>
                  <a:gd name="T33" fmla="*/ 22 h 83"/>
                  <a:gd name="T34" fmla="*/ 4 w 107"/>
                  <a:gd name="T35" fmla="*/ 16 h 83"/>
                  <a:gd name="T36" fmla="*/ 11 w 107"/>
                  <a:gd name="T37" fmla="*/ 35 h 83"/>
                  <a:gd name="T38" fmla="*/ 35 w 107"/>
                  <a:gd name="T39" fmla="*/ 50 h 83"/>
                  <a:gd name="T40" fmla="*/ 50 w 107"/>
                  <a:gd name="T41" fmla="*/ 47 h 83"/>
                  <a:gd name="T42" fmla="*/ 51 w 107"/>
                  <a:gd name="T43" fmla="*/ 44 h 83"/>
                  <a:gd name="T44" fmla="*/ 34 w 107"/>
                  <a:gd name="T45" fmla="*/ 30 h 83"/>
                  <a:gd name="T46" fmla="*/ 38 w 107"/>
                  <a:gd name="T47" fmla="*/ 0 h 83"/>
                  <a:gd name="T48" fmla="*/ 64 w 107"/>
                  <a:gd name="T49" fmla="*/ 33 h 83"/>
                  <a:gd name="T50" fmla="*/ 90 w 107"/>
                  <a:gd name="T51" fmla="*/ 28 h 83"/>
                  <a:gd name="T52" fmla="*/ 91 w 107"/>
                  <a:gd name="T53" fmla="*/ 2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" h="83">
                    <a:moveTo>
                      <a:pt x="91" y="26"/>
                    </a:moveTo>
                    <a:cubicBezTo>
                      <a:pt x="84" y="21"/>
                      <a:pt x="76" y="16"/>
                      <a:pt x="69" y="11"/>
                    </a:cubicBezTo>
                    <a:cubicBezTo>
                      <a:pt x="67" y="9"/>
                      <a:pt x="66" y="6"/>
                      <a:pt x="64" y="3"/>
                    </a:cubicBezTo>
                    <a:cubicBezTo>
                      <a:pt x="67" y="4"/>
                      <a:pt x="71" y="3"/>
                      <a:pt x="73" y="4"/>
                    </a:cubicBezTo>
                    <a:cubicBezTo>
                      <a:pt x="83" y="10"/>
                      <a:pt x="92" y="17"/>
                      <a:pt x="101" y="24"/>
                    </a:cubicBezTo>
                    <a:cubicBezTo>
                      <a:pt x="103" y="26"/>
                      <a:pt x="105" y="30"/>
                      <a:pt x="105" y="33"/>
                    </a:cubicBezTo>
                    <a:cubicBezTo>
                      <a:pt x="107" y="39"/>
                      <a:pt x="103" y="43"/>
                      <a:pt x="97" y="41"/>
                    </a:cubicBezTo>
                    <a:cubicBezTo>
                      <a:pt x="91" y="39"/>
                      <a:pt x="85" y="37"/>
                      <a:pt x="79" y="34"/>
                    </a:cubicBezTo>
                    <a:cubicBezTo>
                      <a:pt x="75" y="43"/>
                      <a:pt x="79" y="48"/>
                      <a:pt x="84" y="53"/>
                    </a:cubicBezTo>
                    <a:cubicBezTo>
                      <a:pt x="88" y="56"/>
                      <a:pt x="92" y="59"/>
                      <a:pt x="94" y="63"/>
                    </a:cubicBezTo>
                    <a:cubicBezTo>
                      <a:pt x="97" y="69"/>
                      <a:pt x="94" y="75"/>
                      <a:pt x="89" y="79"/>
                    </a:cubicBezTo>
                    <a:cubicBezTo>
                      <a:pt x="83" y="83"/>
                      <a:pt x="80" y="77"/>
                      <a:pt x="77" y="74"/>
                    </a:cubicBezTo>
                    <a:cubicBezTo>
                      <a:pt x="76" y="72"/>
                      <a:pt x="74" y="69"/>
                      <a:pt x="72" y="67"/>
                    </a:cubicBezTo>
                    <a:cubicBezTo>
                      <a:pt x="69" y="61"/>
                      <a:pt x="64" y="61"/>
                      <a:pt x="58" y="62"/>
                    </a:cubicBezTo>
                    <a:cubicBezTo>
                      <a:pt x="47" y="64"/>
                      <a:pt x="36" y="65"/>
                      <a:pt x="25" y="65"/>
                    </a:cubicBezTo>
                    <a:cubicBezTo>
                      <a:pt x="21" y="65"/>
                      <a:pt x="15" y="63"/>
                      <a:pt x="12" y="59"/>
                    </a:cubicBezTo>
                    <a:cubicBezTo>
                      <a:pt x="3" y="49"/>
                      <a:pt x="1" y="36"/>
                      <a:pt x="1" y="22"/>
                    </a:cubicBezTo>
                    <a:cubicBezTo>
                      <a:pt x="0" y="21"/>
                      <a:pt x="2" y="20"/>
                      <a:pt x="4" y="16"/>
                    </a:cubicBezTo>
                    <a:cubicBezTo>
                      <a:pt x="7" y="24"/>
                      <a:pt x="9" y="29"/>
                      <a:pt x="11" y="35"/>
                    </a:cubicBezTo>
                    <a:cubicBezTo>
                      <a:pt x="16" y="49"/>
                      <a:pt x="19" y="52"/>
                      <a:pt x="35" y="50"/>
                    </a:cubicBezTo>
                    <a:cubicBezTo>
                      <a:pt x="40" y="50"/>
                      <a:pt x="45" y="48"/>
                      <a:pt x="50" y="47"/>
                    </a:cubicBezTo>
                    <a:cubicBezTo>
                      <a:pt x="50" y="46"/>
                      <a:pt x="50" y="45"/>
                      <a:pt x="51" y="44"/>
                    </a:cubicBezTo>
                    <a:cubicBezTo>
                      <a:pt x="45" y="40"/>
                      <a:pt x="39" y="35"/>
                      <a:pt x="34" y="30"/>
                    </a:cubicBezTo>
                    <a:cubicBezTo>
                      <a:pt x="24" y="20"/>
                      <a:pt x="25" y="8"/>
                      <a:pt x="38" y="0"/>
                    </a:cubicBezTo>
                    <a:cubicBezTo>
                      <a:pt x="44" y="13"/>
                      <a:pt x="50" y="25"/>
                      <a:pt x="64" y="33"/>
                    </a:cubicBezTo>
                    <a:cubicBezTo>
                      <a:pt x="69" y="13"/>
                      <a:pt x="81" y="29"/>
                      <a:pt x="90" y="28"/>
                    </a:cubicBezTo>
                    <a:cubicBezTo>
                      <a:pt x="90" y="27"/>
                      <a:pt x="91" y="27"/>
                      <a:pt x="9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28"/>
              <p:cNvSpPr/>
              <p:nvPr/>
            </p:nvSpPr>
            <p:spPr bwMode="auto">
              <a:xfrm>
                <a:off x="3978275" y="4043363"/>
                <a:ext cx="325438" cy="315913"/>
              </a:xfrm>
              <a:custGeom>
                <a:avLst/>
                <a:gdLst>
                  <a:gd name="T0" fmla="*/ 111 w 129"/>
                  <a:gd name="T1" fmla="*/ 60 h 125"/>
                  <a:gd name="T2" fmla="*/ 129 w 129"/>
                  <a:gd name="T3" fmla="*/ 92 h 125"/>
                  <a:gd name="T4" fmla="*/ 127 w 129"/>
                  <a:gd name="T5" fmla="*/ 93 h 125"/>
                  <a:gd name="T6" fmla="*/ 122 w 129"/>
                  <a:gd name="T7" fmla="*/ 91 h 125"/>
                  <a:gd name="T8" fmla="*/ 104 w 129"/>
                  <a:gd name="T9" fmla="*/ 90 h 125"/>
                  <a:gd name="T10" fmla="*/ 63 w 129"/>
                  <a:gd name="T11" fmla="*/ 114 h 125"/>
                  <a:gd name="T12" fmla="*/ 17 w 129"/>
                  <a:gd name="T13" fmla="*/ 104 h 125"/>
                  <a:gd name="T14" fmla="*/ 11 w 129"/>
                  <a:gd name="T15" fmla="*/ 92 h 125"/>
                  <a:gd name="T16" fmla="*/ 25 w 129"/>
                  <a:gd name="T17" fmla="*/ 46 h 125"/>
                  <a:gd name="T18" fmla="*/ 68 w 129"/>
                  <a:gd name="T19" fmla="*/ 22 h 125"/>
                  <a:gd name="T20" fmla="*/ 74 w 129"/>
                  <a:gd name="T21" fmla="*/ 6 h 125"/>
                  <a:gd name="T22" fmla="*/ 74 w 129"/>
                  <a:gd name="T23" fmla="*/ 1 h 125"/>
                  <a:gd name="T24" fmla="*/ 77 w 129"/>
                  <a:gd name="T25" fmla="*/ 0 h 125"/>
                  <a:gd name="T26" fmla="*/ 103 w 129"/>
                  <a:gd name="T27" fmla="*/ 47 h 125"/>
                  <a:gd name="T28" fmla="*/ 97 w 129"/>
                  <a:gd name="T29" fmla="*/ 46 h 125"/>
                  <a:gd name="T30" fmla="*/ 76 w 129"/>
                  <a:gd name="T31" fmla="*/ 43 h 125"/>
                  <a:gd name="T32" fmla="*/ 31 w 129"/>
                  <a:gd name="T33" fmla="*/ 69 h 125"/>
                  <a:gd name="T34" fmla="*/ 21 w 129"/>
                  <a:gd name="T35" fmla="*/ 100 h 125"/>
                  <a:gd name="T36" fmla="*/ 53 w 129"/>
                  <a:gd name="T37" fmla="*/ 111 h 125"/>
                  <a:gd name="T38" fmla="*/ 104 w 129"/>
                  <a:gd name="T39" fmla="*/ 82 h 125"/>
                  <a:gd name="T40" fmla="*/ 108 w 129"/>
                  <a:gd name="T41" fmla="*/ 68 h 125"/>
                  <a:gd name="T42" fmla="*/ 108 w 129"/>
                  <a:gd name="T43" fmla="*/ 61 h 125"/>
                  <a:gd name="T44" fmla="*/ 111 w 129"/>
                  <a:gd name="T45" fmla="*/ 6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9" h="125">
                    <a:moveTo>
                      <a:pt x="111" y="60"/>
                    </a:moveTo>
                    <a:cubicBezTo>
                      <a:pt x="117" y="70"/>
                      <a:pt x="123" y="81"/>
                      <a:pt x="129" y="92"/>
                    </a:cubicBezTo>
                    <a:cubicBezTo>
                      <a:pt x="128" y="92"/>
                      <a:pt x="128" y="93"/>
                      <a:pt x="127" y="93"/>
                    </a:cubicBezTo>
                    <a:cubicBezTo>
                      <a:pt x="126" y="93"/>
                      <a:pt x="123" y="93"/>
                      <a:pt x="122" y="91"/>
                    </a:cubicBezTo>
                    <a:cubicBezTo>
                      <a:pt x="116" y="85"/>
                      <a:pt x="111" y="86"/>
                      <a:pt x="104" y="90"/>
                    </a:cubicBezTo>
                    <a:cubicBezTo>
                      <a:pt x="90" y="98"/>
                      <a:pt x="77" y="106"/>
                      <a:pt x="63" y="114"/>
                    </a:cubicBezTo>
                    <a:cubicBezTo>
                      <a:pt x="44" y="125"/>
                      <a:pt x="30" y="122"/>
                      <a:pt x="17" y="104"/>
                    </a:cubicBezTo>
                    <a:cubicBezTo>
                      <a:pt x="15" y="100"/>
                      <a:pt x="12" y="96"/>
                      <a:pt x="11" y="92"/>
                    </a:cubicBezTo>
                    <a:cubicBezTo>
                      <a:pt x="0" y="70"/>
                      <a:pt x="4" y="58"/>
                      <a:pt x="25" y="46"/>
                    </a:cubicBezTo>
                    <a:cubicBezTo>
                      <a:pt x="39" y="38"/>
                      <a:pt x="54" y="30"/>
                      <a:pt x="68" y="22"/>
                    </a:cubicBezTo>
                    <a:cubicBezTo>
                      <a:pt x="75" y="18"/>
                      <a:pt x="78" y="14"/>
                      <a:pt x="74" y="6"/>
                    </a:cubicBezTo>
                    <a:cubicBezTo>
                      <a:pt x="73" y="5"/>
                      <a:pt x="74" y="3"/>
                      <a:pt x="74" y="1"/>
                    </a:cubicBezTo>
                    <a:cubicBezTo>
                      <a:pt x="75" y="1"/>
                      <a:pt x="76" y="1"/>
                      <a:pt x="77" y="0"/>
                    </a:cubicBezTo>
                    <a:cubicBezTo>
                      <a:pt x="85" y="15"/>
                      <a:pt x="94" y="30"/>
                      <a:pt x="103" y="47"/>
                    </a:cubicBezTo>
                    <a:cubicBezTo>
                      <a:pt x="99" y="46"/>
                      <a:pt x="97" y="47"/>
                      <a:pt x="97" y="46"/>
                    </a:cubicBezTo>
                    <a:cubicBezTo>
                      <a:pt x="91" y="36"/>
                      <a:pt x="84" y="38"/>
                      <a:pt x="76" y="43"/>
                    </a:cubicBezTo>
                    <a:cubicBezTo>
                      <a:pt x="61" y="52"/>
                      <a:pt x="46" y="60"/>
                      <a:pt x="31" y="69"/>
                    </a:cubicBezTo>
                    <a:cubicBezTo>
                      <a:pt x="17" y="77"/>
                      <a:pt x="14" y="87"/>
                      <a:pt x="21" y="100"/>
                    </a:cubicBezTo>
                    <a:cubicBezTo>
                      <a:pt x="28" y="114"/>
                      <a:pt x="40" y="118"/>
                      <a:pt x="53" y="111"/>
                    </a:cubicBezTo>
                    <a:cubicBezTo>
                      <a:pt x="71" y="102"/>
                      <a:pt x="87" y="92"/>
                      <a:pt x="104" y="82"/>
                    </a:cubicBezTo>
                    <a:cubicBezTo>
                      <a:pt x="110" y="79"/>
                      <a:pt x="109" y="74"/>
                      <a:pt x="108" y="68"/>
                    </a:cubicBezTo>
                    <a:cubicBezTo>
                      <a:pt x="108" y="66"/>
                      <a:pt x="108" y="63"/>
                      <a:pt x="108" y="61"/>
                    </a:cubicBezTo>
                    <a:cubicBezTo>
                      <a:pt x="109" y="60"/>
                      <a:pt x="110" y="60"/>
                      <a:pt x="11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9"/>
              <p:cNvSpPr/>
              <p:nvPr/>
            </p:nvSpPr>
            <p:spPr bwMode="auto">
              <a:xfrm>
                <a:off x="7570788" y="3622675"/>
                <a:ext cx="304800" cy="268288"/>
              </a:xfrm>
              <a:custGeom>
                <a:avLst/>
                <a:gdLst>
                  <a:gd name="T0" fmla="*/ 120 w 120"/>
                  <a:gd name="T1" fmla="*/ 53 h 106"/>
                  <a:gd name="T2" fmla="*/ 104 w 120"/>
                  <a:gd name="T3" fmla="*/ 106 h 106"/>
                  <a:gd name="T4" fmla="*/ 101 w 120"/>
                  <a:gd name="T5" fmla="*/ 106 h 106"/>
                  <a:gd name="T6" fmla="*/ 100 w 120"/>
                  <a:gd name="T7" fmla="*/ 101 h 106"/>
                  <a:gd name="T8" fmla="*/ 90 w 120"/>
                  <a:gd name="T9" fmla="*/ 84 h 106"/>
                  <a:gd name="T10" fmla="*/ 30 w 120"/>
                  <a:gd name="T11" fmla="*/ 85 h 106"/>
                  <a:gd name="T12" fmla="*/ 0 w 120"/>
                  <a:gd name="T13" fmla="*/ 94 h 106"/>
                  <a:gd name="T14" fmla="*/ 14 w 120"/>
                  <a:gd name="T15" fmla="*/ 49 h 106"/>
                  <a:gd name="T16" fmla="*/ 17 w 120"/>
                  <a:gd name="T17" fmla="*/ 49 h 106"/>
                  <a:gd name="T18" fmla="*/ 18 w 120"/>
                  <a:gd name="T19" fmla="*/ 55 h 106"/>
                  <a:gd name="T20" fmla="*/ 25 w 120"/>
                  <a:gd name="T21" fmla="*/ 62 h 106"/>
                  <a:gd name="T22" fmla="*/ 64 w 120"/>
                  <a:gd name="T23" fmla="*/ 56 h 106"/>
                  <a:gd name="T24" fmla="*/ 38 w 120"/>
                  <a:gd name="T25" fmla="*/ 31 h 106"/>
                  <a:gd name="T26" fmla="*/ 24 w 120"/>
                  <a:gd name="T27" fmla="*/ 34 h 106"/>
                  <a:gd name="T28" fmla="*/ 20 w 120"/>
                  <a:gd name="T29" fmla="*/ 38 h 106"/>
                  <a:gd name="T30" fmla="*/ 29 w 120"/>
                  <a:gd name="T31" fmla="*/ 0 h 106"/>
                  <a:gd name="T32" fmla="*/ 33 w 120"/>
                  <a:gd name="T33" fmla="*/ 5 h 106"/>
                  <a:gd name="T34" fmla="*/ 42 w 120"/>
                  <a:gd name="T35" fmla="*/ 25 h 106"/>
                  <a:gd name="T36" fmla="*/ 58 w 120"/>
                  <a:gd name="T37" fmla="*/ 40 h 106"/>
                  <a:gd name="T38" fmla="*/ 98 w 120"/>
                  <a:gd name="T39" fmla="*/ 63 h 106"/>
                  <a:gd name="T40" fmla="*/ 114 w 120"/>
                  <a:gd name="T41" fmla="*/ 56 h 106"/>
                  <a:gd name="T42" fmla="*/ 118 w 120"/>
                  <a:gd name="T43" fmla="*/ 51 h 106"/>
                  <a:gd name="T44" fmla="*/ 120 w 120"/>
                  <a:gd name="T45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0" h="106">
                    <a:moveTo>
                      <a:pt x="120" y="53"/>
                    </a:moveTo>
                    <a:cubicBezTo>
                      <a:pt x="115" y="71"/>
                      <a:pt x="109" y="88"/>
                      <a:pt x="104" y="106"/>
                    </a:cubicBezTo>
                    <a:cubicBezTo>
                      <a:pt x="103" y="106"/>
                      <a:pt x="102" y="106"/>
                      <a:pt x="101" y="106"/>
                    </a:cubicBezTo>
                    <a:cubicBezTo>
                      <a:pt x="101" y="104"/>
                      <a:pt x="100" y="102"/>
                      <a:pt x="100" y="101"/>
                    </a:cubicBezTo>
                    <a:cubicBezTo>
                      <a:pt x="102" y="89"/>
                      <a:pt x="100" y="89"/>
                      <a:pt x="90" y="84"/>
                    </a:cubicBezTo>
                    <a:cubicBezTo>
                      <a:pt x="70" y="75"/>
                      <a:pt x="50" y="81"/>
                      <a:pt x="30" y="85"/>
                    </a:cubicBezTo>
                    <a:cubicBezTo>
                      <a:pt x="20" y="86"/>
                      <a:pt x="11" y="91"/>
                      <a:pt x="0" y="94"/>
                    </a:cubicBezTo>
                    <a:cubicBezTo>
                      <a:pt x="5" y="80"/>
                      <a:pt x="9" y="64"/>
                      <a:pt x="14" y="49"/>
                    </a:cubicBezTo>
                    <a:cubicBezTo>
                      <a:pt x="15" y="49"/>
                      <a:pt x="16" y="49"/>
                      <a:pt x="17" y="49"/>
                    </a:cubicBezTo>
                    <a:cubicBezTo>
                      <a:pt x="17" y="51"/>
                      <a:pt x="18" y="53"/>
                      <a:pt x="18" y="55"/>
                    </a:cubicBezTo>
                    <a:cubicBezTo>
                      <a:pt x="17" y="61"/>
                      <a:pt x="20" y="63"/>
                      <a:pt x="25" y="62"/>
                    </a:cubicBezTo>
                    <a:cubicBezTo>
                      <a:pt x="37" y="60"/>
                      <a:pt x="49" y="58"/>
                      <a:pt x="64" y="56"/>
                    </a:cubicBezTo>
                    <a:cubicBezTo>
                      <a:pt x="54" y="47"/>
                      <a:pt x="46" y="39"/>
                      <a:pt x="38" y="31"/>
                    </a:cubicBezTo>
                    <a:cubicBezTo>
                      <a:pt x="32" y="26"/>
                      <a:pt x="27" y="28"/>
                      <a:pt x="24" y="34"/>
                    </a:cubicBezTo>
                    <a:cubicBezTo>
                      <a:pt x="23" y="36"/>
                      <a:pt x="22" y="37"/>
                      <a:pt x="20" y="38"/>
                    </a:cubicBezTo>
                    <a:cubicBezTo>
                      <a:pt x="20" y="25"/>
                      <a:pt x="25" y="14"/>
                      <a:pt x="29" y="0"/>
                    </a:cubicBezTo>
                    <a:cubicBezTo>
                      <a:pt x="31" y="3"/>
                      <a:pt x="33" y="4"/>
                      <a:pt x="33" y="5"/>
                    </a:cubicBezTo>
                    <a:cubicBezTo>
                      <a:pt x="31" y="14"/>
                      <a:pt x="36" y="20"/>
                      <a:pt x="42" y="25"/>
                    </a:cubicBezTo>
                    <a:cubicBezTo>
                      <a:pt x="47" y="30"/>
                      <a:pt x="53" y="34"/>
                      <a:pt x="58" y="40"/>
                    </a:cubicBezTo>
                    <a:cubicBezTo>
                      <a:pt x="68" y="52"/>
                      <a:pt x="82" y="59"/>
                      <a:pt x="98" y="63"/>
                    </a:cubicBezTo>
                    <a:cubicBezTo>
                      <a:pt x="106" y="65"/>
                      <a:pt x="110" y="63"/>
                      <a:pt x="114" y="56"/>
                    </a:cubicBezTo>
                    <a:cubicBezTo>
                      <a:pt x="114" y="54"/>
                      <a:pt x="116" y="53"/>
                      <a:pt x="118" y="51"/>
                    </a:cubicBezTo>
                    <a:cubicBezTo>
                      <a:pt x="118" y="52"/>
                      <a:pt x="119" y="52"/>
                      <a:pt x="12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30"/>
              <p:cNvSpPr/>
              <p:nvPr/>
            </p:nvSpPr>
            <p:spPr bwMode="auto">
              <a:xfrm>
                <a:off x="5970588" y="5003800"/>
                <a:ext cx="263525" cy="280988"/>
              </a:xfrm>
              <a:custGeom>
                <a:avLst/>
                <a:gdLst>
                  <a:gd name="T0" fmla="*/ 104 w 104"/>
                  <a:gd name="T1" fmla="*/ 0 h 111"/>
                  <a:gd name="T2" fmla="*/ 104 w 104"/>
                  <a:gd name="T3" fmla="*/ 4 h 111"/>
                  <a:gd name="T4" fmla="*/ 94 w 104"/>
                  <a:gd name="T5" fmla="*/ 31 h 111"/>
                  <a:gd name="T6" fmla="*/ 100 w 104"/>
                  <a:gd name="T7" fmla="*/ 70 h 111"/>
                  <a:gd name="T8" fmla="*/ 73 w 104"/>
                  <a:gd name="T9" fmla="*/ 108 h 111"/>
                  <a:gd name="T10" fmla="*/ 57 w 104"/>
                  <a:gd name="T11" fmla="*/ 110 h 111"/>
                  <a:gd name="T12" fmla="*/ 24 w 104"/>
                  <a:gd name="T13" fmla="*/ 81 h 111"/>
                  <a:gd name="T14" fmla="*/ 16 w 104"/>
                  <a:gd name="T15" fmla="*/ 30 h 111"/>
                  <a:gd name="T16" fmla="*/ 6 w 104"/>
                  <a:gd name="T17" fmla="*/ 20 h 111"/>
                  <a:gd name="T18" fmla="*/ 0 w 104"/>
                  <a:gd name="T19" fmla="*/ 17 h 111"/>
                  <a:gd name="T20" fmla="*/ 51 w 104"/>
                  <a:gd name="T21" fmla="*/ 8 h 111"/>
                  <a:gd name="T22" fmla="*/ 52 w 104"/>
                  <a:gd name="T23" fmla="*/ 11 h 111"/>
                  <a:gd name="T24" fmla="*/ 46 w 104"/>
                  <a:gd name="T25" fmla="*/ 14 h 111"/>
                  <a:gd name="T26" fmla="*/ 39 w 104"/>
                  <a:gd name="T27" fmla="*/ 27 h 111"/>
                  <a:gd name="T28" fmla="*/ 47 w 104"/>
                  <a:gd name="T29" fmla="*/ 82 h 111"/>
                  <a:gd name="T30" fmla="*/ 71 w 104"/>
                  <a:gd name="T31" fmla="*/ 104 h 111"/>
                  <a:gd name="T32" fmla="*/ 94 w 104"/>
                  <a:gd name="T33" fmla="*/ 78 h 111"/>
                  <a:gd name="T34" fmla="*/ 86 w 104"/>
                  <a:gd name="T35" fmla="*/ 19 h 111"/>
                  <a:gd name="T36" fmla="*/ 76 w 104"/>
                  <a:gd name="T37" fmla="*/ 11 h 111"/>
                  <a:gd name="T38" fmla="*/ 67 w 104"/>
                  <a:gd name="T39" fmla="*/ 9 h 111"/>
                  <a:gd name="T40" fmla="*/ 67 w 104"/>
                  <a:gd name="T41" fmla="*/ 6 h 111"/>
                  <a:gd name="T42" fmla="*/ 104 w 104"/>
                  <a:gd name="T4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111">
                    <a:moveTo>
                      <a:pt x="104" y="0"/>
                    </a:moveTo>
                    <a:cubicBezTo>
                      <a:pt x="104" y="3"/>
                      <a:pt x="104" y="4"/>
                      <a:pt x="104" y="4"/>
                    </a:cubicBezTo>
                    <a:cubicBezTo>
                      <a:pt x="91" y="9"/>
                      <a:pt x="92" y="19"/>
                      <a:pt x="94" y="31"/>
                    </a:cubicBezTo>
                    <a:cubicBezTo>
                      <a:pt x="97" y="43"/>
                      <a:pt x="98" y="57"/>
                      <a:pt x="100" y="70"/>
                    </a:cubicBezTo>
                    <a:cubicBezTo>
                      <a:pt x="103" y="91"/>
                      <a:pt x="95" y="104"/>
                      <a:pt x="73" y="108"/>
                    </a:cubicBezTo>
                    <a:cubicBezTo>
                      <a:pt x="68" y="110"/>
                      <a:pt x="63" y="110"/>
                      <a:pt x="57" y="110"/>
                    </a:cubicBezTo>
                    <a:cubicBezTo>
                      <a:pt x="35" y="111"/>
                      <a:pt x="26" y="103"/>
                      <a:pt x="24" y="81"/>
                    </a:cubicBezTo>
                    <a:cubicBezTo>
                      <a:pt x="21" y="64"/>
                      <a:pt x="19" y="47"/>
                      <a:pt x="16" y="30"/>
                    </a:cubicBezTo>
                    <a:cubicBezTo>
                      <a:pt x="16" y="23"/>
                      <a:pt x="13" y="20"/>
                      <a:pt x="6" y="20"/>
                    </a:cubicBezTo>
                    <a:cubicBezTo>
                      <a:pt x="4" y="20"/>
                      <a:pt x="2" y="19"/>
                      <a:pt x="0" y="17"/>
                    </a:cubicBezTo>
                    <a:cubicBezTo>
                      <a:pt x="17" y="12"/>
                      <a:pt x="34" y="10"/>
                      <a:pt x="51" y="8"/>
                    </a:cubicBezTo>
                    <a:cubicBezTo>
                      <a:pt x="52" y="9"/>
                      <a:pt x="52" y="10"/>
                      <a:pt x="52" y="11"/>
                    </a:cubicBezTo>
                    <a:cubicBezTo>
                      <a:pt x="50" y="12"/>
                      <a:pt x="48" y="13"/>
                      <a:pt x="46" y="14"/>
                    </a:cubicBezTo>
                    <a:cubicBezTo>
                      <a:pt x="40" y="16"/>
                      <a:pt x="37" y="20"/>
                      <a:pt x="39" y="27"/>
                    </a:cubicBezTo>
                    <a:cubicBezTo>
                      <a:pt x="42" y="45"/>
                      <a:pt x="44" y="63"/>
                      <a:pt x="47" y="82"/>
                    </a:cubicBezTo>
                    <a:cubicBezTo>
                      <a:pt x="49" y="97"/>
                      <a:pt x="57" y="105"/>
                      <a:pt x="71" y="104"/>
                    </a:cubicBezTo>
                    <a:cubicBezTo>
                      <a:pt x="87" y="103"/>
                      <a:pt x="95" y="93"/>
                      <a:pt x="94" y="78"/>
                    </a:cubicBezTo>
                    <a:cubicBezTo>
                      <a:pt x="92" y="58"/>
                      <a:pt x="89" y="39"/>
                      <a:pt x="86" y="19"/>
                    </a:cubicBezTo>
                    <a:cubicBezTo>
                      <a:pt x="85" y="16"/>
                      <a:pt x="79" y="13"/>
                      <a:pt x="76" y="11"/>
                    </a:cubicBezTo>
                    <a:cubicBezTo>
                      <a:pt x="73" y="10"/>
                      <a:pt x="70" y="10"/>
                      <a:pt x="67" y="9"/>
                    </a:cubicBezTo>
                    <a:cubicBezTo>
                      <a:pt x="67" y="8"/>
                      <a:pt x="67" y="7"/>
                      <a:pt x="67" y="6"/>
                    </a:cubicBezTo>
                    <a:cubicBezTo>
                      <a:pt x="79" y="4"/>
                      <a:pt x="91" y="2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31"/>
              <p:cNvSpPr/>
              <p:nvPr/>
            </p:nvSpPr>
            <p:spPr bwMode="auto">
              <a:xfrm>
                <a:off x="6643688" y="4741863"/>
                <a:ext cx="242888" cy="300038"/>
              </a:xfrm>
              <a:custGeom>
                <a:avLst/>
                <a:gdLst>
                  <a:gd name="T0" fmla="*/ 88 w 96"/>
                  <a:gd name="T1" fmla="*/ 119 h 119"/>
                  <a:gd name="T2" fmla="*/ 24 w 96"/>
                  <a:gd name="T3" fmla="*/ 60 h 119"/>
                  <a:gd name="T4" fmla="*/ 3 w 96"/>
                  <a:gd name="T5" fmla="*/ 51 h 119"/>
                  <a:gd name="T6" fmla="*/ 0 w 96"/>
                  <a:gd name="T7" fmla="*/ 48 h 119"/>
                  <a:gd name="T8" fmla="*/ 42 w 96"/>
                  <a:gd name="T9" fmla="*/ 24 h 119"/>
                  <a:gd name="T10" fmla="*/ 44 w 96"/>
                  <a:gd name="T11" fmla="*/ 26 h 119"/>
                  <a:gd name="T12" fmla="*/ 40 w 96"/>
                  <a:gd name="T13" fmla="*/ 32 h 119"/>
                  <a:gd name="T14" fmla="*/ 38 w 96"/>
                  <a:gd name="T15" fmla="*/ 41 h 119"/>
                  <a:gd name="T16" fmla="*/ 85 w 96"/>
                  <a:gd name="T17" fmla="*/ 84 h 119"/>
                  <a:gd name="T18" fmla="*/ 76 w 96"/>
                  <a:gd name="T19" fmla="*/ 27 h 119"/>
                  <a:gd name="T20" fmla="*/ 63 w 96"/>
                  <a:gd name="T21" fmla="*/ 18 h 119"/>
                  <a:gd name="T22" fmla="*/ 57 w 96"/>
                  <a:gd name="T23" fmla="*/ 18 h 119"/>
                  <a:gd name="T24" fmla="*/ 57 w 96"/>
                  <a:gd name="T25" fmla="*/ 16 h 119"/>
                  <a:gd name="T26" fmla="*/ 86 w 96"/>
                  <a:gd name="T27" fmla="*/ 0 h 119"/>
                  <a:gd name="T28" fmla="*/ 87 w 96"/>
                  <a:gd name="T29" fmla="*/ 2 h 119"/>
                  <a:gd name="T30" fmla="*/ 88 w 96"/>
                  <a:gd name="T31" fmla="*/ 59 h 119"/>
                  <a:gd name="T32" fmla="*/ 95 w 96"/>
                  <a:gd name="T33" fmla="*/ 106 h 119"/>
                  <a:gd name="T34" fmla="*/ 88 w 96"/>
                  <a:gd name="T3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119">
                    <a:moveTo>
                      <a:pt x="88" y="119"/>
                    </a:moveTo>
                    <a:cubicBezTo>
                      <a:pt x="65" y="98"/>
                      <a:pt x="44" y="79"/>
                      <a:pt x="24" y="60"/>
                    </a:cubicBezTo>
                    <a:cubicBezTo>
                      <a:pt x="18" y="55"/>
                      <a:pt x="13" y="47"/>
                      <a:pt x="3" y="51"/>
                    </a:cubicBezTo>
                    <a:cubicBezTo>
                      <a:pt x="2" y="52"/>
                      <a:pt x="1" y="50"/>
                      <a:pt x="0" y="48"/>
                    </a:cubicBezTo>
                    <a:cubicBezTo>
                      <a:pt x="14" y="40"/>
                      <a:pt x="28" y="32"/>
                      <a:pt x="42" y="24"/>
                    </a:cubicBezTo>
                    <a:cubicBezTo>
                      <a:pt x="43" y="25"/>
                      <a:pt x="44" y="25"/>
                      <a:pt x="44" y="26"/>
                    </a:cubicBezTo>
                    <a:cubicBezTo>
                      <a:pt x="43" y="28"/>
                      <a:pt x="41" y="29"/>
                      <a:pt x="40" y="32"/>
                    </a:cubicBezTo>
                    <a:cubicBezTo>
                      <a:pt x="39" y="35"/>
                      <a:pt x="36" y="40"/>
                      <a:pt x="38" y="41"/>
                    </a:cubicBezTo>
                    <a:cubicBezTo>
                      <a:pt x="53" y="56"/>
                      <a:pt x="68" y="70"/>
                      <a:pt x="85" y="84"/>
                    </a:cubicBezTo>
                    <a:cubicBezTo>
                      <a:pt x="82" y="65"/>
                      <a:pt x="79" y="46"/>
                      <a:pt x="76" y="27"/>
                    </a:cubicBezTo>
                    <a:cubicBezTo>
                      <a:pt x="75" y="19"/>
                      <a:pt x="70" y="17"/>
                      <a:pt x="63" y="18"/>
                    </a:cubicBezTo>
                    <a:cubicBezTo>
                      <a:pt x="61" y="19"/>
                      <a:pt x="59" y="18"/>
                      <a:pt x="57" y="18"/>
                    </a:cubicBezTo>
                    <a:cubicBezTo>
                      <a:pt x="57" y="17"/>
                      <a:pt x="57" y="16"/>
                      <a:pt x="57" y="16"/>
                    </a:cubicBezTo>
                    <a:cubicBezTo>
                      <a:pt x="66" y="10"/>
                      <a:pt x="76" y="5"/>
                      <a:pt x="86" y="0"/>
                    </a:cubicBezTo>
                    <a:cubicBezTo>
                      <a:pt x="86" y="0"/>
                      <a:pt x="87" y="1"/>
                      <a:pt x="87" y="2"/>
                    </a:cubicBezTo>
                    <a:cubicBezTo>
                      <a:pt x="74" y="21"/>
                      <a:pt x="87" y="40"/>
                      <a:pt x="88" y="59"/>
                    </a:cubicBezTo>
                    <a:cubicBezTo>
                      <a:pt x="89" y="75"/>
                      <a:pt x="94" y="90"/>
                      <a:pt x="95" y="106"/>
                    </a:cubicBezTo>
                    <a:cubicBezTo>
                      <a:pt x="96" y="110"/>
                      <a:pt x="91" y="114"/>
                      <a:pt x="88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32"/>
              <p:cNvSpPr/>
              <p:nvPr/>
            </p:nvSpPr>
            <p:spPr bwMode="auto">
              <a:xfrm>
                <a:off x="6508750" y="4870450"/>
                <a:ext cx="230188" cy="288925"/>
              </a:xfrm>
              <a:custGeom>
                <a:avLst/>
                <a:gdLst>
                  <a:gd name="T0" fmla="*/ 0 w 91"/>
                  <a:gd name="T1" fmla="*/ 23 h 114"/>
                  <a:gd name="T2" fmla="*/ 5 w 91"/>
                  <a:gd name="T3" fmla="*/ 19 h 114"/>
                  <a:gd name="T4" fmla="*/ 46 w 91"/>
                  <a:gd name="T5" fmla="*/ 1 h 114"/>
                  <a:gd name="T6" fmla="*/ 52 w 91"/>
                  <a:gd name="T7" fmla="*/ 3 h 114"/>
                  <a:gd name="T8" fmla="*/ 46 w 91"/>
                  <a:gd name="T9" fmla="*/ 7 h 114"/>
                  <a:gd name="T10" fmla="*/ 43 w 91"/>
                  <a:gd name="T11" fmla="*/ 18 h 114"/>
                  <a:gd name="T12" fmla="*/ 71 w 91"/>
                  <a:gd name="T13" fmla="*/ 84 h 114"/>
                  <a:gd name="T14" fmla="*/ 83 w 91"/>
                  <a:gd name="T15" fmla="*/ 90 h 114"/>
                  <a:gd name="T16" fmla="*/ 90 w 91"/>
                  <a:gd name="T17" fmla="*/ 90 h 114"/>
                  <a:gd name="T18" fmla="*/ 91 w 91"/>
                  <a:gd name="T19" fmla="*/ 93 h 114"/>
                  <a:gd name="T20" fmla="*/ 42 w 91"/>
                  <a:gd name="T21" fmla="*/ 114 h 114"/>
                  <a:gd name="T22" fmla="*/ 40 w 91"/>
                  <a:gd name="T23" fmla="*/ 112 h 114"/>
                  <a:gd name="T24" fmla="*/ 43 w 91"/>
                  <a:gd name="T25" fmla="*/ 108 h 114"/>
                  <a:gd name="T26" fmla="*/ 48 w 91"/>
                  <a:gd name="T27" fmla="*/ 91 h 114"/>
                  <a:gd name="T28" fmla="*/ 22 w 91"/>
                  <a:gd name="T29" fmla="*/ 32 h 114"/>
                  <a:gd name="T30" fmla="*/ 6 w 91"/>
                  <a:gd name="T31" fmla="*/ 23 h 114"/>
                  <a:gd name="T32" fmla="*/ 0 w 91"/>
                  <a:gd name="T33" fmla="*/ 23 h 114"/>
                  <a:gd name="T34" fmla="*/ 0 w 91"/>
                  <a:gd name="T35" fmla="*/ 2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114">
                    <a:moveTo>
                      <a:pt x="0" y="23"/>
                    </a:moveTo>
                    <a:cubicBezTo>
                      <a:pt x="2" y="21"/>
                      <a:pt x="3" y="19"/>
                      <a:pt x="5" y="19"/>
                    </a:cubicBezTo>
                    <a:cubicBezTo>
                      <a:pt x="18" y="13"/>
                      <a:pt x="32" y="7"/>
                      <a:pt x="46" y="1"/>
                    </a:cubicBezTo>
                    <a:cubicBezTo>
                      <a:pt x="47" y="0"/>
                      <a:pt x="49" y="1"/>
                      <a:pt x="52" y="3"/>
                    </a:cubicBezTo>
                    <a:cubicBezTo>
                      <a:pt x="50" y="4"/>
                      <a:pt x="47" y="5"/>
                      <a:pt x="46" y="7"/>
                    </a:cubicBezTo>
                    <a:cubicBezTo>
                      <a:pt x="44" y="11"/>
                      <a:pt x="42" y="15"/>
                      <a:pt x="43" y="18"/>
                    </a:cubicBezTo>
                    <a:cubicBezTo>
                      <a:pt x="52" y="40"/>
                      <a:pt x="61" y="62"/>
                      <a:pt x="71" y="84"/>
                    </a:cubicBezTo>
                    <a:cubicBezTo>
                      <a:pt x="73" y="90"/>
                      <a:pt x="77" y="92"/>
                      <a:pt x="83" y="90"/>
                    </a:cubicBezTo>
                    <a:cubicBezTo>
                      <a:pt x="85" y="90"/>
                      <a:pt x="87" y="90"/>
                      <a:pt x="90" y="90"/>
                    </a:cubicBezTo>
                    <a:cubicBezTo>
                      <a:pt x="90" y="91"/>
                      <a:pt x="90" y="92"/>
                      <a:pt x="91" y="93"/>
                    </a:cubicBezTo>
                    <a:cubicBezTo>
                      <a:pt x="74" y="100"/>
                      <a:pt x="58" y="107"/>
                      <a:pt x="42" y="114"/>
                    </a:cubicBezTo>
                    <a:cubicBezTo>
                      <a:pt x="41" y="114"/>
                      <a:pt x="41" y="113"/>
                      <a:pt x="40" y="112"/>
                    </a:cubicBezTo>
                    <a:cubicBezTo>
                      <a:pt x="41" y="111"/>
                      <a:pt x="42" y="109"/>
                      <a:pt x="43" y="108"/>
                    </a:cubicBezTo>
                    <a:cubicBezTo>
                      <a:pt x="51" y="104"/>
                      <a:pt x="51" y="99"/>
                      <a:pt x="48" y="91"/>
                    </a:cubicBezTo>
                    <a:cubicBezTo>
                      <a:pt x="39" y="72"/>
                      <a:pt x="30" y="52"/>
                      <a:pt x="22" y="32"/>
                    </a:cubicBezTo>
                    <a:cubicBezTo>
                      <a:pt x="19" y="24"/>
                      <a:pt x="14" y="20"/>
                      <a:pt x="6" y="23"/>
                    </a:cubicBezTo>
                    <a:cubicBezTo>
                      <a:pt x="4" y="24"/>
                      <a:pt x="2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33"/>
              <p:cNvSpPr/>
              <p:nvPr/>
            </p:nvSpPr>
            <p:spPr bwMode="auto">
              <a:xfrm>
                <a:off x="7373938" y="4121150"/>
                <a:ext cx="288925" cy="246063"/>
              </a:xfrm>
              <a:custGeom>
                <a:avLst/>
                <a:gdLst>
                  <a:gd name="T0" fmla="*/ 114 w 114"/>
                  <a:gd name="T1" fmla="*/ 52 h 97"/>
                  <a:gd name="T2" fmla="*/ 86 w 114"/>
                  <a:gd name="T3" fmla="*/ 97 h 97"/>
                  <a:gd name="T4" fmla="*/ 84 w 114"/>
                  <a:gd name="T5" fmla="*/ 97 h 97"/>
                  <a:gd name="T6" fmla="*/ 84 w 114"/>
                  <a:gd name="T7" fmla="*/ 91 h 97"/>
                  <a:gd name="T8" fmla="*/ 79 w 114"/>
                  <a:gd name="T9" fmla="*/ 77 h 97"/>
                  <a:gd name="T10" fmla="*/ 28 w 114"/>
                  <a:gd name="T11" fmla="*/ 46 h 97"/>
                  <a:gd name="T12" fmla="*/ 0 w 114"/>
                  <a:gd name="T13" fmla="*/ 46 h 97"/>
                  <a:gd name="T14" fmla="*/ 26 w 114"/>
                  <a:gd name="T15" fmla="*/ 0 h 97"/>
                  <a:gd name="T16" fmla="*/ 28 w 114"/>
                  <a:gd name="T17" fmla="*/ 0 h 97"/>
                  <a:gd name="T18" fmla="*/ 28 w 114"/>
                  <a:gd name="T19" fmla="*/ 6 h 97"/>
                  <a:gd name="T20" fmla="*/ 33 w 114"/>
                  <a:gd name="T21" fmla="*/ 20 h 97"/>
                  <a:gd name="T22" fmla="*/ 92 w 114"/>
                  <a:gd name="T23" fmla="*/ 56 h 97"/>
                  <a:gd name="T24" fmla="*/ 106 w 114"/>
                  <a:gd name="T25" fmla="*/ 54 h 97"/>
                  <a:gd name="T26" fmla="*/ 112 w 114"/>
                  <a:gd name="T27" fmla="*/ 50 h 97"/>
                  <a:gd name="T28" fmla="*/ 114 w 114"/>
                  <a:gd name="T29" fmla="*/ 5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97">
                    <a:moveTo>
                      <a:pt x="114" y="52"/>
                    </a:moveTo>
                    <a:cubicBezTo>
                      <a:pt x="104" y="67"/>
                      <a:pt x="95" y="82"/>
                      <a:pt x="86" y="97"/>
                    </a:cubicBezTo>
                    <a:cubicBezTo>
                      <a:pt x="86" y="97"/>
                      <a:pt x="85" y="97"/>
                      <a:pt x="84" y="97"/>
                    </a:cubicBezTo>
                    <a:cubicBezTo>
                      <a:pt x="84" y="95"/>
                      <a:pt x="83" y="93"/>
                      <a:pt x="84" y="91"/>
                    </a:cubicBezTo>
                    <a:cubicBezTo>
                      <a:pt x="87" y="85"/>
                      <a:pt x="85" y="80"/>
                      <a:pt x="79" y="77"/>
                    </a:cubicBezTo>
                    <a:cubicBezTo>
                      <a:pt x="62" y="67"/>
                      <a:pt x="45" y="56"/>
                      <a:pt x="28" y="46"/>
                    </a:cubicBezTo>
                    <a:cubicBezTo>
                      <a:pt x="13" y="37"/>
                      <a:pt x="13" y="37"/>
                      <a:pt x="0" y="46"/>
                    </a:cubicBezTo>
                    <a:cubicBezTo>
                      <a:pt x="6" y="29"/>
                      <a:pt x="17" y="15"/>
                      <a:pt x="26" y="0"/>
                    </a:cubicBezTo>
                    <a:cubicBezTo>
                      <a:pt x="26" y="0"/>
                      <a:pt x="27" y="0"/>
                      <a:pt x="28" y="0"/>
                    </a:cubicBezTo>
                    <a:cubicBezTo>
                      <a:pt x="28" y="2"/>
                      <a:pt x="28" y="5"/>
                      <a:pt x="28" y="6"/>
                    </a:cubicBezTo>
                    <a:cubicBezTo>
                      <a:pt x="25" y="13"/>
                      <a:pt x="27" y="17"/>
                      <a:pt x="33" y="20"/>
                    </a:cubicBezTo>
                    <a:cubicBezTo>
                      <a:pt x="52" y="32"/>
                      <a:pt x="72" y="44"/>
                      <a:pt x="92" y="56"/>
                    </a:cubicBezTo>
                    <a:cubicBezTo>
                      <a:pt x="98" y="60"/>
                      <a:pt x="102" y="59"/>
                      <a:pt x="106" y="54"/>
                    </a:cubicBezTo>
                    <a:cubicBezTo>
                      <a:pt x="108" y="52"/>
                      <a:pt x="110" y="51"/>
                      <a:pt x="112" y="50"/>
                    </a:cubicBezTo>
                    <a:cubicBezTo>
                      <a:pt x="112" y="51"/>
                      <a:pt x="113" y="52"/>
                      <a:pt x="114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34"/>
              <p:cNvSpPr/>
              <p:nvPr/>
            </p:nvSpPr>
            <p:spPr bwMode="auto">
              <a:xfrm>
                <a:off x="6597650" y="1562100"/>
                <a:ext cx="76200" cy="93663"/>
              </a:xfrm>
              <a:custGeom>
                <a:avLst/>
                <a:gdLst>
                  <a:gd name="T0" fmla="*/ 30 w 30"/>
                  <a:gd name="T1" fmla="*/ 30 h 37"/>
                  <a:gd name="T2" fmla="*/ 23 w 30"/>
                  <a:gd name="T3" fmla="*/ 36 h 37"/>
                  <a:gd name="T4" fmla="*/ 12 w 30"/>
                  <a:gd name="T5" fmla="*/ 35 h 37"/>
                  <a:gd name="T6" fmla="*/ 2 w 30"/>
                  <a:gd name="T7" fmla="*/ 6 h 37"/>
                  <a:gd name="T8" fmla="*/ 10 w 30"/>
                  <a:gd name="T9" fmla="*/ 1 h 37"/>
                  <a:gd name="T10" fmla="*/ 30 w 30"/>
                  <a:gd name="T1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7">
                    <a:moveTo>
                      <a:pt x="30" y="30"/>
                    </a:moveTo>
                    <a:cubicBezTo>
                      <a:pt x="29" y="31"/>
                      <a:pt x="27" y="35"/>
                      <a:pt x="23" y="36"/>
                    </a:cubicBezTo>
                    <a:cubicBezTo>
                      <a:pt x="20" y="37"/>
                      <a:pt x="14" y="37"/>
                      <a:pt x="12" y="35"/>
                    </a:cubicBezTo>
                    <a:cubicBezTo>
                      <a:pt x="4" y="28"/>
                      <a:pt x="0" y="18"/>
                      <a:pt x="2" y="6"/>
                    </a:cubicBezTo>
                    <a:cubicBezTo>
                      <a:pt x="2" y="4"/>
                      <a:pt x="8" y="0"/>
                      <a:pt x="10" y="1"/>
                    </a:cubicBezTo>
                    <a:cubicBezTo>
                      <a:pt x="18" y="2"/>
                      <a:pt x="30" y="19"/>
                      <a:pt x="3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46"/>
              <p:cNvSpPr/>
              <p:nvPr/>
            </p:nvSpPr>
            <p:spPr bwMode="auto">
              <a:xfrm>
                <a:off x="4306888" y="1617663"/>
                <a:ext cx="3151188" cy="2741613"/>
              </a:xfrm>
              <a:custGeom>
                <a:avLst/>
                <a:gdLst>
                  <a:gd name="T0" fmla="*/ 976 w 1246"/>
                  <a:gd name="T1" fmla="*/ 1074 h 1083"/>
                  <a:gd name="T2" fmla="*/ 937 w 1246"/>
                  <a:gd name="T3" fmla="*/ 1004 h 1083"/>
                  <a:gd name="T4" fmla="*/ 913 w 1246"/>
                  <a:gd name="T5" fmla="*/ 849 h 1083"/>
                  <a:gd name="T6" fmla="*/ 908 w 1246"/>
                  <a:gd name="T7" fmla="*/ 676 h 1083"/>
                  <a:gd name="T8" fmla="*/ 900 w 1246"/>
                  <a:gd name="T9" fmla="*/ 490 h 1083"/>
                  <a:gd name="T10" fmla="*/ 790 w 1246"/>
                  <a:gd name="T11" fmla="*/ 320 h 1083"/>
                  <a:gd name="T12" fmla="*/ 782 w 1246"/>
                  <a:gd name="T13" fmla="*/ 310 h 1083"/>
                  <a:gd name="T14" fmla="*/ 779 w 1246"/>
                  <a:gd name="T15" fmla="*/ 288 h 1083"/>
                  <a:gd name="T16" fmla="*/ 758 w 1246"/>
                  <a:gd name="T17" fmla="*/ 243 h 1083"/>
                  <a:gd name="T18" fmla="*/ 691 w 1246"/>
                  <a:gd name="T19" fmla="*/ 196 h 1083"/>
                  <a:gd name="T20" fmla="*/ 641 w 1246"/>
                  <a:gd name="T21" fmla="*/ 171 h 1083"/>
                  <a:gd name="T22" fmla="*/ 681 w 1246"/>
                  <a:gd name="T23" fmla="*/ 166 h 1083"/>
                  <a:gd name="T24" fmla="*/ 706 w 1246"/>
                  <a:gd name="T25" fmla="*/ 157 h 1083"/>
                  <a:gd name="T26" fmla="*/ 766 w 1246"/>
                  <a:gd name="T27" fmla="*/ 95 h 1083"/>
                  <a:gd name="T28" fmla="*/ 767 w 1246"/>
                  <a:gd name="T29" fmla="*/ 78 h 1083"/>
                  <a:gd name="T30" fmla="*/ 746 w 1246"/>
                  <a:gd name="T31" fmla="*/ 64 h 1083"/>
                  <a:gd name="T32" fmla="*/ 740 w 1246"/>
                  <a:gd name="T33" fmla="*/ 68 h 1083"/>
                  <a:gd name="T34" fmla="*/ 708 w 1246"/>
                  <a:gd name="T35" fmla="*/ 106 h 1083"/>
                  <a:gd name="T36" fmla="*/ 633 w 1246"/>
                  <a:gd name="T37" fmla="*/ 145 h 1083"/>
                  <a:gd name="T38" fmla="*/ 631 w 1246"/>
                  <a:gd name="T39" fmla="*/ 54 h 1083"/>
                  <a:gd name="T40" fmla="*/ 615 w 1246"/>
                  <a:gd name="T41" fmla="*/ 32 h 1083"/>
                  <a:gd name="T42" fmla="*/ 603 w 1246"/>
                  <a:gd name="T43" fmla="*/ 31 h 1083"/>
                  <a:gd name="T44" fmla="*/ 586 w 1246"/>
                  <a:gd name="T45" fmla="*/ 46 h 1083"/>
                  <a:gd name="T46" fmla="*/ 583 w 1246"/>
                  <a:gd name="T47" fmla="*/ 133 h 1083"/>
                  <a:gd name="T48" fmla="*/ 575 w 1246"/>
                  <a:gd name="T49" fmla="*/ 143 h 1083"/>
                  <a:gd name="T50" fmla="*/ 541 w 1246"/>
                  <a:gd name="T51" fmla="*/ 138 h 1083"/>
                  <a:gd name="T52" fmla="*/ 486 w 1246"/>
                  <a:gd name="T53" fmla="*/ 86 h 1083"/>
                  <a:gd name="T54" fmla="*/ 473 w 1246"/>
                  <a:gd name="T55" fmla="*/ 69 h 1083"/>
                  <a:gd name="T56" fmla="*/ 449 w 1246"/>
                  <a:gd name="T57" fmla="*/ 68 h 1083"/>
                  <a:gd name="T58" fmla="*/ 446 w 1246"/>
                  <a:gd name="T59" fmla="*/ 80 h 1083"/>
                  <a:gd name="T60" fmla="*/ 462 w 1246"/>
                  <a:gd name="T61" fmla="*/ 113 h 1083"/>
                  <a:gd name="T62" fmla="*/ 572 w 1246"/>
                  <a:gd name="T63" fmla="*/ 179 h 1083"/>
                  <a:gd name="T64" fmla="*/ 582 w 1246"/>
                  <a:gd name="T65" fmla="*/ 181 h 1083"/>
                  <a:gd name="T66" fmla="*/ 577 w 1246"/>
                  <a:gd name="T67" fmla="*/ 182 h 1083"/>
                  <a:gd name="T68" fmla="*/ 475 w 1246"/>
                  <a:gd name="T69" fmla="*/ 226 h 1083"/>
                  <a:gd name="T70" fmla="*/ 430 w 1246"/>
                  <a:gd name="T71" fmla="*/ 305 h 1083"/>
                  <a:gd name="T72" fmla="*/ 415 w 1246"/>
                  <a:gd name="T73" fmla="*/ 334 h 1083"/>
                  <a:gd name="T74" fmla="*/ 366 w 1246"/>
                  <a:gd name="T75" fmla="*/ 379 h 1083"/>
                  <a:gd name="T76" fmla="*/ 319 w 1246"/>
                  <a:gd name="T77" fmla="*/ 472 h 1083"/>
                  <a:gd name="T78" fmla="*/ 309 w 1246"/>
                  <a:gd name="T79" fmla="*/ 560 h 1083"/>
                  <a:gd name="T80" fmla="*/ 306 w 1246"/>
                  <a:gd name="T81" fmla="*/ 781 h 1083"/>
                  <a:gd name="T82" fmla="*/ 304 w 1246"/>
                  <a:gd name="T83" fmla="*/ 857 h 1083"/>
                  <a:gd name="T84" fmla="*/ 272 w 1246"/>
                  <a:gd name="T85" fmla="*/ 993 h 1083"/>
                  <a:gd name="T86" fmla="*/ 240 w 1246"/>
                  <a:gd name="T87" fmla="*/ 1076 h 1083"/>
                  <a:gd name="T88" fmla="*/ 237 w 1246"/>
                  <a:gd name="T89" fmla="*/ 1083 h 1083"/>
                  <a:gd name="T90" fmla="*/ 51 w 1246"/>
                  <a:gd name="T91" fmla="*/ 834 h 1083"/>
                  <a:gd name="T92" fmla="*/ 17 w 1246"/>
                  <a:gd name="T93" fmla="*/ 525 h 1083"/>
                  <a:gd name="T94" fmla="*/ 537 w 1246"/>
                  <a:gd name="T95" fmla="*/ 30 h 1083"/>
                  <a:gd name="T96" fmla="*/ 1158 w 1246"/>
                  <a:gd name="T97" fmla="*/ 420 h 1083"/>
                  <a:gd name="T98" fmla="*/ 976 w 1246"/>
                  <a:gd name="T99" fmla="*/ 1074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46" h="1083">
                    <a:moveTo>
                      <a:pt x="976" y="1074"/>
                    </a:moveTo>
                    <a:cubicBezTo>
                      <a:pt x="957" y="1053"/>
                      <a:pt x="943" y="1031"/>
                      <a:pt x="937" y="1004"/>
                    </a:cubicBezTo>
                    <a:cubicBezTo>
                      <a:pt x="925" y="953"/>
                      <a:pt x="916" y="901"/>
                      <a:pt x="913" y="849"/>
                    </a:cubicBezTo>
                    <a:cubicBezTo>
                      <a:pt x="910" y="792"/>
                      <a:pt x="910" y="734"/>
                      <a:pt x="908" y="676"/>
                    </a:cubicBezTo>
                    <a:cubicBezTo>
                      <a:pt x="906" y="614"/>
                      <a:pt x="906" y="552"/>
                      <a:pt x="900" y="490"/>
                    </a:cubicBezTo>
                    <a:cubicBezTo>
                      <a:pt x="893" y="415"/>
                      <a:pt x="856" y="358"/>
                      <a:pt x="790" y="320"/>
                    </a:cubicBezTo>
                    <a:cubicBezTo>
                      <a:pt x="787" y="318"/>
                      <a:pt x="784" y="314"/>
                      <a:pt x="782" y="310"/>
                    </a:cubicBezTo>
                    <a:cubicBezTo>
                      <a:pt x="780" y="303"/>
                      <a:pt x="779" y="295"/>
                      <a:pt x="779" y="288"/>
                    </a:cubicBezTo>
                    <a:cubicBezTo>
                      <a:pt x="777" y="270"/>
                      <a:pt x="770" y="255"/>
                      <a:pt x="758" y="243"/>
                    </a:cubicBezTo>
                    <a:cubicBezTo>
                      <a:pt x="739" y="222"/>
                      <a:pt x="716" y="207"/>
                      <a:pt x="691" y="196"/>
                    </a:cubicBezTo>
                    <a:cubicBezTo>
                      <a:pt x="674" y="188"/>
                      <a:pt x="657" y="180"/>
                      <a:pt x="641" y="171"/>
                    </a:cubicBezTo>
                    <a:cubicBezTo>
                      <a:pt x="654" y="170"/>
                      <a:pt x="668" y="169"/>
                      <a:pt x="681" y="166"/>
                    </a:cubicBezTo>
                    <a:cubicBezTo>
                      <a:pt x="690" y="165"/>
                      <a:pt x="699" y="162"/>
                      <a:pt x="706" y="157"/>
                    </a:cubicBezTo>
                    <a:cubicBezTo>
                      <a:pt x="730" y="140"/>
                      <a:pt x="749" y="119"/>
                      <a:pt x="766" y="95"/>
                    </a:cubicBezTo>
                    <a:cubicBezTo>
                      <a:pt x="769" y="89"/>
                      <a:pt x="772" y="83"/>
                      <a:pt x="767" y="78"/>
                    </a:cubicBezTo>
                    <a:cubicBezTo>
                      <a:pt x="761" y="72"/>
                      <a:pt x="753" y="68"/>
                      <a:pt x="746" y="64"/>
                    </a:cubicBezTo>
                    <a:cubicBezTo>
                      <a:pt x="745" y="63"/>
                      <a:pt x="742" y="66"/>
                      <a:pt x="740" y="68"/>
                    </a:cubicBezTo>
                    <a:cubicBezTo>
                      <a:pt x="729" y="81"/>
                      <a:pt x="719" y="93"/>
                      <a:pt x="708" y="106"/>
                    </a:cubicBezTo>
                    <a:cubicBezTo>
                      <a:pt x="688" y="128"/>
                      <a:pt x="663" y="139"/>
                      <a:pt x="633" y="145"/>
                    </a:cubicBezTo>
                    <a:cubicBezTo>
                      <a:pt x="632" y="114"/>
                      <a:pt x="632" y="84"/>
                      <a:pt x="631" y="54"/>
                    </a:cubicBezTo>
                    <a:cubicBezTo>
                      <a:pt x="631" y="40"/>
                      <a:pt x="629" y="35"/>
                      <a:pt x="615" y="32"/>
                    </a:cubicBezTo>
                    <a:cubicBezTo>
                      <a:pt x="611" y="31"/>
                      <a:pt x="607" y="31"/>
                      <a:pt x="603" y="31"/>
                    </a:cubicBezTo>
                    <a:cubicBezTo>
                      <a:pt x="591" y="29"/>
                      <a:pt x="586" y="34"/>
                      <a:pt x="586" y="46"/>
                    </a:cubicBezTo>
                    <a:cubicBezTo>
                      <a:pt x="585" y="75"/>
                      <a:pt x="584" y="104"/>
                      <a:pt x="583" y="133"/>
                    </a:cubicBezTo>
                    <a:cubicBezTo>
                      <a:pt x="583" y="140"/>
                      <a:pt x="581" y="142"/>
                      <a:pt x="575" y="143"/>
                    </a:cubicBezTo>
                    <a:cubicBezTo>
                      <a:pt x="563" y="145"/>
                      <a:pt x="551" y="144"/>
                      <a:pt x="541" y="138"/>
                    </a:cubicBezTo>
                    <a:cubicBezTo>
                      <a:pt x="518" y="126"/>
                      <a:pt x="500" y="108"/>
                      <a:pt x="486" y="86"/>
                    </a:cubicBezTo>
                    <a:cubicBezTo>
                      <a:pt x="483" y="80"/>
                      <a:pt x="478" y="74"/>
                      <a:pt x="473" y="69"/>
                    </a:cubicBezTo>
                    <a:cubicBezTo>
                      <a:pt x="467" y="63"/>
                      <a:pt x="456" y="63"/>
                      <a:pt x="449" y="68"/>
                    </a:cubicBezTo>
                    <a:cubicBezTo>
                      <a:pt x="446" y="71"/>
                      <a:pt x="444" y="77"/>
                      <a:pt x="446" y="80"/>
                    </a:cubicBezTo>
                    <a:cubicBezTo>
                      <a:pt x="450" y="91"/>
                      <a:pt x="455" y="103"/>
                      <a:pt x="462" y="113"/>
                    </a:cubicBezTo>
                    <a:cubicBezTo>
                      <a:pt x="489" y="151"/>
                      <a:pt x="527" y="170"/>
                      <a:pt x="572" y="179"/>
                    </a:cubicBezTo>
                    <a:cubicBezTo>
                      <a:pt x="575" y="179"/>
                      <a:pt x="578" y="180"/>
                      <a:pt x="582" y="181"/>
                    </a:cubicBezTo>
                    <a:cubicBezTo>
                      <a:pt x="580" y="182"/>
                      <a:pt x="578" y="182"/>
                      <a:pt x="577" y="182"/>
                    </a:cubicBezTo>
                    <a:cubicBezTo>
                      <a:pt x="538" y="184"/>
                      <a:pt x="507" y="207"/>
                      <a:pt x="475" y="226"/>
                    </a:cubicBezTo>
                    <a:cubicBezTo>
                      <a:pt x="443" y="244"/>
                      <a:pt x="431" y="271"/>
                      <a:pt x="430" y="305"/>
                    </a:cubicBezTo>
                    <a:cubicBezTo>
                      <a:pt x="430" y="317"/>
                      <a:pt x="426" y="326"/>
                      <a:pt x="415" y="334"/>
                    </a:cubicBezTo>
                    <a:cubicBezTo>
                      <a:pt x="398" y="348"/>
                      <a:pt x="382" y="363"/>
                      <a:pt x="366" y="379"/>
                    </a:cubicBezTo>
                    <a:cubicBezTo>
                      <a:pt x="340" y="404"/>
                      <a:pt x="328" y="437"/>
                      <a:pt x="319" y="472"/>
                    </a:cubicBezTo>
                    <a:cubicBezTo>
                      <a:pt x="312" y="501"/>
                      <a:pt x="310" y="530"/>
                      <a:pt x="309" y="560"/>
                    </a:cubicBezTo>
                    <a:cubicBezTo>
                      <a:pt x="309" y="633"/>
                      <a:pt x="307" y="707"/>
                      <a:pt x="306" y="781"/>
                    </a:cubicBezTo>
                    <a:cubicBezTo>
                      <a:pt x="305" y="806"/>
                      <a:pt x="305" y="832"/>
                      <a:pt x="304" y="857"/>
                    </a:cubicBezTo>
                    <a:cubicBezTo>
                      <a:pt x="300" y="904"/>
                      <a:pt x="287" y="949"/>
                      <a:pt x="272" y="993"/>
                    </a:cubicBezTo>
                    <a:cubicBezTo>
                      <a:pt x="262" y="1021"/>
                      <a:pt x="251" y="1048"/>
                      <a:pt x="240" y="1076"/>
                    </a:cubicBezTo>
                    <a:cubicBezTo>
                      <a:pt x="239" y="1078"/>
                      <a:pt x="238" y="1080"/>
                      <a:pt x="237" y="1083"/>
                    </a:cubicBezTo>
                    <a:cubicBezTo>
                      <a:pt x="152" y="1016"/>
                      <a:pt x="90" y="933"/>
                      <a:pt x="51" y="834"/>
                    </a:cubicBezTo>
                    <a:cubicBezTo>
                      <a:pt x="11" y="734"/>
                      <a:pt x="0" y="631"/>
                      <a:pt x="17" y="525"/>
                    </a:cubicBezTo>
                    <a:cubicBezTo>
                      <a:pt x="60" y="257"/>
                      <a:pt x="278" y="57"/>
                      <a:pt x="537" y="30"/>
                    </a:cubicBezTo>
                    <a:cubicBezTo>
                      <a:pt x="825" y="0"/>
                      <a:pt x="1072" y="177"/>
                      <a:pt x="1158" y="420"/>
                    </a:cubicBezTo>
                    <a:cubicBezTo>
                      <a:pt x="1246" y="668"/>
                      <a:pt x="1158" y="927"/>
                      <a:pt x="976" y="10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47"/>
              <p:cNvSpPr/>
              <p:nvPr/>
            </p:nvSpPr>
            <p:spPr bwMode="auto">
              <a:xfrm>
                <a:off x="5500688" y="2435225"/>
                <a:ext cx="674688" cy="428625"/>
              </a:xfrm>
              <a:custGeom>
                <a:avLst/>
                <a:gdLst>
                  <a:gd name="T0" fmla="*/ 263 w 267"/>
                  <a:gd name="T1" fmla="*/ 164 h 169"/>
                  <a:gd name="T2" fmla="*/ 0 w 267"/>
                  <a:gd name="T3" fmla="*/ 169 h 169"/>
                  <a:gd name="T4" fmla="*/ 0 w 267"/>
                  <a:gd name="T5" fmla="*/ 134 h 169"/>
                  <a:gd name="T6" fmla="*/ 1 w 267"/>
                  <a:gd name="T7" fmla="*/ 41 h 169"/>
                  <a:gd name="T8" fmla="*/ 8 w 267"/>
                  <a:gd name="T9" fmla="*/ 31 h 169"/>
                  <a:gd name="T10" fmla="*/ 184 w 267"/>
                  <a:gd name="T11" fmla="*/ 11 h 169"/>
                  <a:gd name="T12" fmla="*/ 267 w 267"/>
                  <a:gd name="T13" fmla="*/ 28 h 169"/>
                  <a:gd name="T14" fmla="*/ 263 w 267"/>
                  <a:gd name="T15" fmla="*/ 16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69">
                    <a:moveTo>
                      <a:pt x="263" y="164"/>
                    </a:moveTo>
                    <a:cubicBezTo>
                      <a:pt x="175" y="144"/>
                      <a:pt x="88" y="136"/>
                      <a:pt x="0" y="169"/>
                    </a:cubicBezTo>
                    <a:cubicBezTo>
                      <a:pt x="0" y="156"/>
                      <a:pt x="0" y="145"/>
                      <a:pt x="0" y="134"/>
                    </a:cubicBezTo>
                    <a:cubicBezTo>
                      <a:pt x="1" y="103"/>
                      <a:pt x="1" y="72"/>
                      <a:pt x="1" y="41"/>
                    </a:cubicBezTo>
                    <a:cubicBezTo>
                      <a:pt x="1" y="35"/>
                      <a:pt x="3" y="33"/>
                      <a:pt x="8" y="31"/>
                    </a:cubicBezTo>
                    <a:cubicBezTo>
                      <a:pt x="65" y="8"/>
                      <a:pt x="124" y="0"/>
                      <a:pt x="184" y="11"/>
                    </a:cubicBezTo>
                    <a:cubicBezTo>
                      <a:pt x="212" y="16"/>
                      <a:pt x="239" y="22"/>
                      <a:pt x="267" y="28"/>
                    </a:cubicBezTo>
                    <a:cubicBezTo>
                      <a:pt x="265" y="74"/>
                      <a:pt x="264" y="119"/>
                      <a:pt x="263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48"/>
              <p:cNvSpPr/>
              <p:nvPr/>
            </p:nvSpPr>
            <p:spPr bwMode="auto">
              <a:xfrm>
                <a:off x="5540375" y="2898775"/>
                <a:ext cx="604838" cy="293688"/>
              </a:xfrm>
              <a:custGeom>
                <a:avLst/>
                <a:gdLst>
                  <a:gd name="T0" fmla="*/ 0 w 239"/>
                  <a:gd name="T1" fmla="*/ 35 h 116"/>
                  <a:gd name="T2" fmla="*/ 129 w 239"/>
                  <a:gd name="T3" fmla="*/ 5 h 116"/>
                  <a:gd name="T4" fmla="*/ 221 w 239"/>
                  <a:gd name="T5" fmla="*/ 17 h 116"/>
                  <a:gd name="T6" fmla="*/ 239 w 239"/>
                  <a:gd name="T7" fmla="*/ 22 h 116"/>
                  <a:gd name="T8" fmla="*/ 232 w 239"/>
                  <a:gd name="T9" fmla="*/ 35 h 116"/>
                  <a:gd name="T10" fmla="*/ 144 w 239"/>
                  <a:gd name="T11" fmla="*/ 107 h 116"/>
                  <a:gd name="T12" fmla="*/ 93 w 239"/>
                  <a:gd name="T13" fmla="*/ 107 h 116"/>
                  <a:gd name="T14" fmla="*/ 60 w 239"/>
                  <a:gd name="T15" fmla="*/ 87 h 116"/>
                  <a:gd name="T16" fmla="*/ 0 w 239"/>
                  <a:gd name="T17" fmla="*/ 3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116">
                    <a:moveTo>
                      <a:pt x="0" y="35"/>
                    </a:moveTo>
                    <a:cubicBezTo>
                      <a:pt x="42" y="11"/>
                      <a:pt x="83" y="0"/>
                      <a:pt x="129" y="5"/>
                    </a:cubicBezTo>
                    <a:cubicBezTo>
                      <a:pt x="159" y="9"/>
                      <a:pt x="190" y="13"/>
                      <a:pt x="221" y="17"/>
                    </a:cubicBezTo>
                    <a:cubicBezTo>
                      <a:pt x="227" y="18"/>
                      <a:pt x="232" y="20"/>
                      <a:pt x="239" y="22"/>
                    </a:cubicBezTo>
                    <a:cubicBezTo>
                      <a:pt x="236" y="27"/>
                      <a:pt x="234" y="32"/>
                      <a:pt x="232" y="35"/>
                    </a:cubicBezTo>
                    <a:cubicBezTo>
                      <a:pt x="207" y="65"/>
                      <a:pt x="178" y="89"/>
                      <a:pt x="144" y="107"/>
                    </a:cubicBezTo>
                    <a:cubicBezTo>
                      <a:pt x="127" y="116"/>
                      <a:pt x="109" y="115"/>
                      <a:pt x="93" y="107"/>
                    </a:cubicBezTo>
                    <a:cubicBezTo>
                      <a:pt x="81" y="101"/>
                      <a:pt x="70" y="95"/>
                      <a:pt x="60" y="87"/>
                    </a:cubicBezTo>
                    <a:cubicBezTo>
                      <a:pt x="40" y="71"/>
                      <a:pt x="21" y="5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49"/>
              <p:cNvSpPr/>
              <p:nvPr/>
            </p:nvSpPr>
            <p:spPr bwMode="auto">
              <a:xfrm>
                <a:off x="5513388" y="2133600"/>
                <a:ext cx="661988" cy="263525"/>
              </a:xfrm>
              <a:custGeom>
                <a:avLst/>
                <a:gdLst>
                  <a:gd name="T0" fmla="*/ 0 w 262"/>
                  <a:gd name="T1" fmla="*/ 103 h 104"/>
                  <a:gd name="T2" fmla="*/ 24 w 262"/>
                  <a:gd name="T3" fmla="*/ 55 h 104"/>
                  <a:gd name="T4" fmla="*/ 31 w 262"/>
                  <a:gd name="T5" fmla="*/ 50 h 104"/>
                  <a:gd name="T6" fmla="*/ 118 w 262"/>
                  <a:gd name="T7" fmla="*/ 3 h 104"/>
                  <a:gd name="T8" fmla="*/ 131 w 262"/>
                  <a:gd name="T9" fmla="*/ 3 h 104"/>
                  <a:gd name="T10" fmla="*/ 213 w 262"/>
                  <a:gd name="T11" fmla="*/ 39 h 104"/>
                  <a:gd name="T12" fmla="*/ 242 w 262"/>
                  <a:gd name="T13" fmla="*/ 56 h 104"/>
                  <a:gd name="T14" fmla="*/ 260 w 262"/>
                  <a:gd name="T15" fmla="*/ 96 h 104"/>
                  <a:gd name="T16" fmla="*/ 251 w 262"/>
                  <a:gd name="T17" fmla="*/ 102 h 104"/>
                  <a:gd name="T18" fmla="*/ 151 w 262"/>
                  <a:gd name="T19" fmla="*/ 76 h 104"/>
                  <a:gd name="T20" fmla="*/ 40 w 262"/>
                  <a:gd name="T21" fmla="*/ 88 h 104"/>
                  <a:gd name="T22" fmla="*/ 0 w 262"/>
                  <a:gd name="T23" fmla="*/ 10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04">
                    <a:moveTo>
                      <a:pt x="0" y="103"/>
                    </a:moveTo>
                    <a:cubicBezTo>
                      <a:pt x="3" y="84"/>
                      <a:pt x="11" y="68"/>
                      <a:pt x="24" y="55"/>
                    </a:cubicBezTo>
                    <a:cubicBezTo>
                      <a:pt x="26" y="53"/>
                      <a:pt x="29" y="51"/>
                      <a:pt x="31" y="50"/>
                    </a:cubicBezTo>
                    <a:cubicBezTo>
                      <a:pt x="63" y="40"/>
                      <a:pt x="90" y="21"/>
                      <a:pt x="118" y="3"/>
                    </a:cubicBezTo>
                    <a:cubicBezTo>
                      <a:pt x="122" y="1"/>
                      <a:pt x="126" y="0"/>
                      <a:pt x="131" y="3"/>
                    </a:cubicBezTo>
                    <a:cubicBezTo>
                      <a:pt x="158" y="15"/>
                      <a:pt x="186" y="27"/>
                      <a:pt x="213" y="39"/>
                    </a:cubicBezTo>
                    <a:cubicBezTo>
                      <a:pt x="223" y="44"/>
                      <a:pt x="233" y="50"/>
                      <a:pt x="242" y="56"/>
                    </a:cubicBezTo>
                    <a:cubicBezTo>
                      <a:pt x="255" y="66"/>
                      <a:pt x="262" y="79"/>
                      <a:pt x="260" y="96"/>
                    </a:cubicBezTo>
                    <a:cubicBezTo>
                      <a:pt x="260" y="102"/>
                      <a:pt x="258" y="104"/>
                      <a:pt x="251" y="102"/>
                    </a:cubicBezTo>
                    <a:cubicBezTo>
                      <a:pt x="218" y="93"/>
                      <a:pt x="185" y="84"/>
                      <a:pt x="151" y="76"/>
                    </a:cubicBezTo>
                    <a:cubicBezTo>
                      <a:pt x="113" y="68"/>
                      <a:pt x="76" y="74"/>
                      <a:pt x="40" y="88"/>
                    </a:cubicBezTo>
                    <a:cubicBezTo>
                      <a:pt x="27" y="93"/>
                      <a:pt x="14" y="98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50"/>
              <p:cNvSpPr/>
              <p:nvPr/>
            </p:nvSpPr>
            <p:spPr bwMode="auto">
              <a:xfrm>
                <a:off x="5165725" y="2574925"/>
                <a:ext cx="223838" cy="455613"/>
              </a:xfrm>
              <a:custGeom>
                <a:avLst/>
                <a:gdLst>
                  <a:gd name="T0" fmla="*/ 15 w 88"/>
                  <a:gd name="T1" fmla="*/ 180 h 180"/>
                  <a:gd name="T2" fmla="*/ 83 w 88"/>
                  <a:gd name="T3" fmla="*/ 0 h 180"/>
                  <a:gd name="T4" fmla="*/ 84 w 88"/>
                  <a:gd name="T5" fmla="*/ 7 h 180"/>
                  <a:gd name="T6" fmla="*/ 87 w 88"/>
                  <a:gd name="T7" fmla="*/ 120 h 180"/>
                  <a:gd name="T8" fmla="*/ 80 w 88"/>
                  <a:gd name="T9" fmla="*/ 131 h 180"/>
                  <a:gd name="T10" fmla="*/ 63 w 88"/>
                  <a:gd name="T11" fmla="*/ 139 h 180"/>
                  <a:gd name="T12" fmla="*/ 15 w 88"/>
                  <a:gd name="T1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80">
                    <a:moveTo>
                      <a:pt x="15" y="180"/>
                    </a:moveTo>
                    <a:cubicBezTo>
                      <a:pt x="0" y="106"/>
                      <a:pt x="31" y="34"/>
                      <a:pt x="83" y="0"/>
                    </a:cubicBezTo>
                    <a:cubicBezTo>
                      <a:pt x="84" y="2"/>
                      <a:pt x="84" y="4"/>
                      <a:pt x="84" y="7"/>
                    </a:cubicBezTo>
                    <a:cubicBezTo>
                      <a:pt x="85" y="44"/>
                      <a:pt x="86" y="82"/>
                      <a:pt x="87" y="120"/>
                    </a:cubicBezTo>
                    <a:cubicBezTo>
                      <a:pt x="88" y="126"/>
                      <a:pt x="85" y="129"/>
                      <a:pt x="80" y="131"/>
                    </a:cubicBezTo>
                    <a:cubicBezTo>
                      <a:pt x="74" y="133"/>
                      <a:pt x="68" y="136"/>
                      <a:pt x="63" y="139"/>
                    </a:cubicBezTo>
                    <a:cubicBezTo>
                      <a:pt x="43" y="148"/>
                      <a:pt x="26" y="160"/>
                      <a:pt x="15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51"/>
              <p:cNvSpPr/>
              <p:nvPr/>
            </p:nvSpPr>
            <p:spPr bwMode="auto">
              <a:xfrm>
                <a:off x="6294438" y="2574925"/>
                <a:ext cx="209550" cy="439738"/>
              </a:xfrm>
              <a:custGeom>
                <a:avLst/>
                <a:gdLst>
                  <a:gd name="T0" fmla="*/ 76 w 83"/>
                  <a:gd name="T1" fmla="*/ 174 h 174"/>
                  <a:gd name="T2" fmla="*/ 4 w 83"/>
                  <a:gd name="T3" fmla="*/ 131 h 174"/>
                  <a:gd name="T4" fmla="*/ 0 w 83"/>
                  <a:gd name="T5" fmla="*/ 123 h 174"/>
                  <a:gd name="T6" fmla="*/ 4 w 83"/>
                  <a:gd name="T7" fmla="*/ 27 h 174"/>
                  <a:gd name="T8" fmla="*/ 6 w 83"/>
                  <a:gd name="T9" fmla="*/ 0 h 174"/>
                  <a:gd name="T10" fmla="*/ 76 w 83"/>
                  <a:gd name="T1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74">
                    <a:moveTo>
                      <a:pt x="76" y="174"/>
                    </a:moveTo>
                    <a:cubicBezTo>
                      <a:pt x="52" y="159"/>
                      <a:pt x="28" y="146"/>
                      <a:pt x="4" y="131"/>
                    </a:cubicBezTo>
                    <a:cubicBezTo>
                      <a:pt x="2" y="130"/>
                      <a:pt x="0" y="126"/>
                      <a:pt x="0" y="123"/>
                    </a:cubicBezTo>
                    <a:cubicBezTo>
                      <a:pt x="1" y="91"/>
                      <a:pt x="3" y="59"/>
                      <a:pt x="4" y="27"/>
                    </a:cubicBezTo>
                    <a:cubicBezTo>
                      <a:pt x="5" y="18"/>
                      <a:pt x="5" y="9"/>
                      <a:pt x="6" y="0"/>
                    </a:cubicBezTo>
                    <a:cubicBezTo>
                      <a:pt x="45" y="13"/>
                      <a:pt x="83" y="109"/>
                      <a:pt x="76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52"/>
              <p:cNvSpPr/>
              <p:nvPr/>
            </p:nvSpPr>
            <p:spPr bwMode="auto">
              <a:xfrm>
                <a:off x="5902325" y="3968750"/>
                <a:ext cx="82550" cy="236538"/>
              </a:xfrm>
              <a:custGeom>
                <a:avLst/>
                <a:gdLst>
                  <a:gd name="T0" fmla="*/ 0 w 33"/>
                  <a:gd name="T1" fmla="*/ 93 h 93"/>
                  <a:gd name="T2" fmla="*/ 0 w 33"/>
                  <a:gd name="T3" fmla="*/ 18 h 93"/>
                  <a:gd name="T4" fmla="*/ 4 w 33"/>
                  <a:gd name="T5" fmla="*/ 11 h 93"/>
                  <a:gd name="T6" fmla="*/ 25 w 33"/>
                  <a:gd name="T7" fmla="*/ 0 h 93"/>
                  <a:gd name="T8" fmla="*/ 0 w 33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93">
                    <a:moveTo>
                      <a:pt x="0" y="93"/>
                    </a:moveTo>
                    <a:cubicBezTo>
                      <a:pt x="0" y="67"/>
                      <a:pt x="0" y="42"/>
                      <a:pt x="0" y="18"/>
                    </a:cubicBezTo>
                    <a:cubicBezTo>
                      <a:pt x="0" y="16"/>
                      <a:pt x="2" y="13"/>
                      <a:pt x="4" y="11"/>
                    </a:cubicBezTo>
                    <a:cubicBezTo>
                      <a:pt x="11" y="8"/>
                      <a:pt x="17" y="4"/>
                      <a:pt x="25" y="0"/>
                    </a:cubicBezTo>
                    <a:cubicBezTo>
                      <a:pt x="23" y="33"/>
                      <a:pt x="33" y="67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53"/>
              <p:cNvSpPr/>
              <p:nvPr/>
            </p:nvSpPr>
            <p:spPr bwMode="auto">
              <a:xfrm>
                <a:off x="5765800" y="3756025"/>
                <a:ext cx="58738" cy="157163"/>
              </a:xfrm>
              <a:custGeom>
                <a:avLst/>
                <a:gdLst>
                  <a:gd name="T0" fmla="*/ 23 w 23"/>
                  <a:gd name="T1" fmla="*/ 62 h 62"/>
                  <a:gd name="T2" fmla="*/ 3 w 23"/>
                  <a:gd name="T3" fmla="*/ 41 h 62"/>
                  <a:gd name="T4" fmla="*/ 0 w 23"/>
                  <a:gd name="T5" fmla="*/ 14 h 62"/>
                  <a:gd name="T6" fmla="*/ 13 w 23"/>
                  <a:gd name="T7" fmla="*/ 0 h 62"/>
                  <a:gd name="T8" fmla="*/ 23 w 23"/>
                  <a:gd name="T9" fmla="*/ 1 h 62"/>
                  <a:gd name="T10" fmla="*/ 23 w 23"/>
                  <a:gd name="T1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62">
                    <a:moveTo>
                      <a:pt x="23" y="62"/>
                    </a:moveTo>
                    <a:cubicBezTo>
                      <a:pt x="12" y="61"/>
                      <a:pt x="4" y="53"/>
                      <a:pt x="3" y="41"/>
                    </a:cubicBezTo>
                    <a:cubicBezTo>
                      <a:pt x="1" y="32"/>
                      <a:pt x="1" y="23"/>
                      <a:pt x="0" y="14"/>
                    </a:cubicBezTo>
                    <a:cubicBezTo>
                      <a:pt x="0" y="3"/>
                      <a:pt x="2" y="1"/>
                      <a:pt x="13" y="0"/>
                    </a:cubicBezTo>
                    <a:cubicBezTo>
                      <a:pt x="16" y="0"/>
                      <a:pt x="19" y="1"/>
                      <a:pt x="23" y="1"/>
                    </a:cubicBezTo>
                    <a:cubicBezTo>
                      <a:pt x="23" y="22"/>
                      <a:pt x="23" y="42"/>
                      <a:pt x="2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54"/>
              <p:cNvSpPr/>
              <p:nvPr/>
            </p:nvSpPr>
            <p:spPr bwMode="auto">
              <a:xfrm>
                <a:off x="5867400" y="3529013"/>
                <a:ext cx="107950" cy="68263"/>
              </a:xfrm>
              <a:custGeom>
                <a:avLst/>
                <a:gdLst>
                  <a:gd name="T0" fmla="*/ 19 w 43"/>
                  <a:gd name="T1" fmla="*/ 26 h 27"/>
                  <a:gd name="T2" fmla="*/ 16 w 43"/>
                  <a:gd name="T3" fmla="*/ 26 h 27"/>
                  <a:gd name="T4" fmla="*/ 0 w 43"/>
                  <a:gd name="T5" fmla="*/ 22 h 27"/>
                  <a:gd name="T6" fmla="*/ 7 w 43"/>
                  <a:gd name="T7" fmla="*/ 4 h 27"/>
                  <a:gd name="T8" fmla="*/ 9 w 43"/>
                  <a:gd name="T9" fmla="*/ 2 h 27"/>
                  <a:gd name="T10" fmla="*/ 39 w 43"/>
                  <a:gd name="T11" fmla="*/ 14 h 27"/>
                  <a:gd name="T12" fmla="*/ 33 w 43"/>
                  <a:gd name="T13" fmla="*/ 26 h 27"/>
                  <a:gd name="T14" fmla="*/ 19 w 43"/>
                  <a:gd name="T15" fmla="*/ 27 h 27"/>
                  <a:gd name="T16" fmla="*/ 19 w 43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27">
                    <a:moveTo>
                      <a:pt x="19" y="26"/>
                    </a:moveTo>
                    <a:cubicBezTo>
                      <a:pt x="18" y="26"/>
                      <a:pt x="17" y="27"/>
                      <a:pt x="16" y="26"/>
                    </a:cubicBezTo>
                    <a:cubicBezTo>
                      <a:pt x="10" y="25"/>
                      <a:pt x="5" y="23"/>
                      <a:pt x="0" y="22"/>
                    </a:cubicBezTo>
                    <a:cubicBezTo>
                      <a:pt x="3" y="16"/>
                      <a:pt x="5" y="10"/>
                      <a:pt x="7" y="4"/>
                    </a:cubicBezTo>
                    <a:cubicBezTo>
                      <a:pt x="8" y="3"/>
                      <a:pt x="9" y="2"/>
                      <a:pt x="9" y="2"/>
                    </a:cubicBezTo>
                    <a:cubicBezTo>
                      <a:pt x="15" y="0"/>
                      <a:pt x="37" y="8"/>
                      <a:pt x="39" y="14"/>
                    </a:cubicBezTo>
                    <a:cubicBezTo>
                      <a:pt x="43" y="21"/>
                      <a:pt x="41" y="24"/>
                      <a:pt x="33" y="26"/>
                    </a:cubicBezTo>
                    <a:cubicBezTo>
                      <a:pt x="29" y="26"/>
                      <a:pt x="24" y="26"/>
                      <a:pt x="19" y="27"/>
                    </a:cubicBezTo>
                    <a:cubicBezTo>
                      <a:pt x="19" y="27"/>
                      <a:pt x="19" y="26"/>
                      <a:pt x="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55"/>
              <p:cNvSpPr>
                <a:spLocks noEditPoints="1"/>
              </p:cNvSpPr>
              <p:nvPr/>
            </p:nvSpPr>
            <p:spPr bwMode="auto">
              <a:xfrm>
                <a:off x="5922963" y="4691063"/>
                <a:ext cx="87313" cy="150813"/>
              </a:xfrm>
              <a:custGeom>
                <a:avLst/>
                <a:gdLst>
                  <a:gd name="T0" fmla="*/ 35 w 35"/>
                  <a:gd name="T1" fmla="*/ 32 h 60"/>
                  <a:gd name="T2" fmla="*/ 32 w 35"/>
                  <a:gd name="T3" fmla="*/ 48 h 60"/>
                  <a:gd name="T4" fmla="*/ 18 w 35"/>
                  <a:gd name="T5" fmla="*/ 58 h 60"/>
                  <a:gd name="T6" fmla="*/ 4 w 35"/>
                  <a:gd name="T7" fmla="*/ 49 h 60"/>
                  <a:gd name="T8" fmla="*/ 1 w 35"/>
                  <a:gd name="T9" fmla="*/ 12 h 60"/>
                  <a:gd name="T10" fmla="*/ 16 w 35"/>
                  <a:gd name="T11" fmla="*/ 1 h 60"/>
                  <a:gd name="T12" fmla="*/ 31 w 35"/>
                  <a:gd name="T13" fmla="*/ 11 h 60"/>
                  <a:gd name="T14" fmla="*/ 35 w 35"/>
                  <a:gd name="T15" fmla="*/ 32 h 60"/>
                  <a:gd name="T16" fmla="*/ 29 w 35"/>
                  <a:gd name="T17" fmla="*/ 34 h 60"/>
                  <a:gd name="T18" fmla="*/ 24 w 35"/>
                  <a:gd name="T19" fmla="*/ 11 h 60"/>
                  <a:gd name="T20" fmla="*/ 14 w 35"/>
                  <a:gd name="T21" fmla="*/ 3 h 60"/>
                  <a:gd name="T22" fmla="*/ 5 w 35"/>
                  <a:gd name="T23" fmla="*/ 14 h 60"/>
                  <a:gd name="T24" fmla="*/ 7 w 35"/>
                  <a:gd name="T25" fmla="*/ 39 h 60"/>
                  <a:gd name="T26" fmla="*/ 19 w 35"/>
                  <a:gd name="T27" fmla="*/ 56 h 60"/>
                  <a:gd name="T28" fmla="*/ 29 w 35"/>
                  <a:gd name="T29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60">
                    <a:moveTo>
                      <a:pt x="35" y="32"/>
                    </a:moveTo>
                    <a:cubicBezTo>
                      <a:pt x="34" y="38"/>
                      <a:pt x="34" y="44"/>
                      <a:pt x="32" y="48"/>
                    </a:cubicBezTo>
                    <a:cubicBezTo>
                      <a:pt x="29" y="52"/>
                      <a:pt x="23" y="56"/>
                      <a:pt x="18" y="58"/>
                    </a:cubicBezTo>
                    <a:cubicBezTo>
                      <a:pt x="12" y="60"/>
                      <a:pt x="5" y="56"/>
                      <a:pt x="4" y="49"/>
                    </a:cubicBezTo>
                    <a:cubicBezTo>
                      <a:pt x="1" y="37"/>
                      <a:pt x="0" y="24"/>
                      <a:pt x="1" y="12"/>
                    </a:cubicBezTo>
                    <a:cubicBezTo>
                      <a:pt x="2" y="5"/>
                      <a:pt x="8" y="1"/>
                      <a:pt x="16" y="1"/>
                    </a:cubicBezTo>
                    <a:cubicBezTo>
                      <a:pt x="24" y="0"/>
                      <a:pt x="29" y="4"/>
                      <a:pt x="31" y="11"/>
                    </a:cubicBezTo>
                    <a:cubicBezTo>
                      <a:pt x="33" y="18"/>
                      <a:pt x="34" y="25"/>
                      <a:pt x="35" y="32"/>
                    </a:cubicBezTo>
                    <a:close/>
                    <a:moveTo>
                      <a:pt x="29" y="34"/>
                    </a:moveTo>
                    <a:cubicBezTo>
                      <a:pt x="28" y="28"/>
                      <a:pt x="27" y="19"/>
                      <a:pt x="24" y="11"/>
                    </a:cubicBezTo>
                    <a:cubicBezTo>
                      <a:pt x="23" y="7"/>
                      <a:pt x="17" y="3"/>
                      <a:pt x="14" y="3"/>
                    </a:cubicBezTo>
                    <a:cubicBezTo>
                      <a:pt x="10" y="4"/>
                      <a:pt x="6" y="10"/>
                      <a:pt x="5" y="14"/>
                    </a:cubicBezTo>
                    <a:cubicBezTo>
                      <a:pt x="4" y="22"/>
                      <a:pt x="5" y="31"/>
                      <a:pt x="7" y="39"/>
                    </a:cubicBezTo>
                    <a:cubicBezTo>
                      <a:pt x="8" y="51"/>
                      <a:pt x="13" y="57"/>
                      <a:pt x="19" y="56"/>
                    </a:cubicBezTo>
                    <a:cubicBezTo>
                      <a:pt x="30" y="54"/>
                      <a:pt x="28" y="45"/>
                      <a:pt x="2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56"/>
              <p:cNvSpPr>
                <a:spLocks noEditPoints="1"/>
              </p:cNvSpPr>
              <p:nvPr/>
            </p:nvSpPr>
            <p:spPr bwMode="auto">
              <a:xfrm>
                <a:off x="5659438" y="4687888"/>
                <a:ext cx="107950" cy="144463"/>
              </a:xfrm>
              <a:custGeom>
                <a:avLst/>
                <a:gdLst>
                  <a:gd name="T0" fmla="*/ 6 w 43"/>
                  <a:gd name="T1" fmla="*/ 57 h 57"/>
                  <a:gd name="T2" fmla="*/ 28 w 43"/>
                  <a:gd name="T3" fmla="*/ 32 h 57"/>
                  <a:gd name="T4" fmla="*/ 10 w 43"/>
                  <a:gd name="T5" fmla="*/ 34 h 57"/>
                  <a:gd name="T6" fmla="*/ 1 w 43"/>
                  <a:gd name="T7" fmla="*/ 15 h 57"/>
                  <a:gd name="T8" fmla="*/ 17 w 43"/>
                  <a:gd name="T9" fmla="*/ 0 h 57"/>
                  <a:gd name="T10" fmla="*/ 35 w 43"/>
                  <a:gd name="T11" fmla="*/ 11 h 57"/>
                  <a:gd name="T12" fmla="*/ 6 w 43"/>
                  <a:gd name="T13" fmla="*/ 57 h 57"/>
                  <a:gd name="T14" fmla="*/ 30 w 43"/>
                  <a:gd name="T15" fmla="*/ 18 h 57"/>
                  <a:gd name="T16" fmla="*/ 18 w 43"/>
                  <a:gd name="T17" fmla="*/ 3 h 57"/>
                  <a:gd name="T18" fmla="*/ 7 w 43"/>
                  <a:gd name="T19" fmla="*/ 17 h 57"/>
                  <a:gd name="T20" fmla="*/ 19 w 43"/>
                  <a:gd name="T21" fmla="*/ 32 h 57"/>
                  <a:gd name="T22" fmla="*/ 30 w 43"/>
                  <a:gd name="T23" fmla="*/ 1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57">
                    <a:moveTo>
                      <a:pt x="6" y="57"/>
                    </a:moveTo>
                    <a:cubicBezTo>
                      <a:pt x="18" y="52"/>
                      <a:pt x="27" y="45"/>
                      <a:pt x="28" y="32"/>
                    </a:cubicBezTo>
                    <a:cubicBezTo>
                      <a:pt x="22" y="33"/>
                      <a:pt x="15" y="35"/>
                      <a:pt x="10" y="34"/>
                    </a:cubicBezTo>
                    <a:cubicBezTo>
                      <a:pt x="0" y="31"/>
                      <a:pt x="0" y="23"/>
                      <a:pt x="1" y="15"/>
                    </a:cubicBezTo>
                    <a:cubicBezTo>
                      <a:pt x="2" y="7"/>
                      <a:pt x="9" y="1"/>
                      <a:pt x="17" y="0"/>
                    </a:cubicBezTo>
                    <a:cubicBezTo>
                      <a:pt x="26" y="0"/>
                      <a:pt x="32" y="3"/>
                      <a:pt x="35" y="11"/>
                    </a:cubicBezTo>
                    <a:cubicBezTo>
                      <a:pt x="43" y="31"/>
                      <a:pt x="28" y="55"/>
                      <a:pt x="6" y="57"/>
                    </a:cubicBezTo>
                    <a:close/>
                    <a:moveTo>
                      <a:pt x="30" y="18"/>
                    </a:moveTo>
                    <a:cubicBezTo>
                      <a:pt x="30" y="9"/>
                      <a:pt x="25" y="3"/>
                      <a:pt x="18" y="3"/>
                    </a:cubicBezTo>
                    <a:cubicBezTo>
                      <a:pt x="12" y="2"/>
                      <a:pt x="7" y="8"/>
                      <a:pt x="7" y="17"/>
                    </a:cubicBezTo>
                    <a:cubicBezTo>
                      <a:pt x="7" y="25"/>
                      <a:pt x="12" y="32"/>
                      <a:pt x="19" y="32"/>
                    </a:cubicBezTo>
                    <a:cubicBezTo>
                      <a:pt x="25" y="32"/>
                      <a:pt x="30" y="26"/>
                      <a:pt x="3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57"/>
              <p:cNvSpPr/>
              <p:nvPr/>
            </p:nvSpPr>
            <p:spPr bwMode="auto">
              <a:xfrm>
                <a:off x="6127750" y="4652963"/>
                <a:ext cx="107950" cy="150813"/>
              </a:xfrm>
              <a:custGeom>
                <a:avLst/>
                <a:gdLst>
                  <a:gd name="T0" fmla="*/ 31 w 43"/>
                  <a:gd name="T1" fmla="*/ 57 h 60"/>
                  <a:gd name="T2" fmla="*/ 13 w 43"/>
                  <a:gd name="T3" fmla="*/ 53 h 60"/>
                  <a:gd name="T4" fmla="*/ 26 w 43"/>
                  <a:gd name="T5" fmla="*/ 0 h 60"/>
                  <a:gd name="T6" fmla="*/ 14 w 43"/>
                  <a:gd name="T7" fmla="*/ 32 h 60"/>
                  <a:gd name="T8" fmla="*/ 35 w 43"/>
                  <a:gd name="T9" fmla="*/ 26 h 60"/>
                  <a:gd name="T10" fmla="*/ 42 w 43"/>
                  <a:gd name="T11" fmla="*/ 42 h 60"/>
                  <a:gd name="T12" fmla="*/ 31 w 43"/>
                  <a:gd name="T13" fmla="*/ 58 h 60"/>
                  <a:gd name="T14" fmla="*/ 33 w 43"/>
                  <a:gd name="T15" fmla="*/ 33 h 60"/>
                  <a:gd name="T16" fmla="*/ 22 w 43"/>
                  <a:gd name="T17" fmla="*/ 30 h 60"/>
                  <a:gd name="T18" fmla="*/ 15 w 43"/>
                  <a:gd name="T19" fmla="*/ 41 h 60"/>
                  <a:gd name="T20" fmla="*/ 31 w 43"/>
                  <a:gd name="T21" fmla="*/ 5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60">
                    <a:moveTo>
                      <a:pt x="31" y="57"/>
                    </a:moveTo>
                    <a:cubicBezTo>
                      <a:pt x="24" y="60"/>
                      <a:pt x="18" y="59"/>
                      <a:pt x="13" y="53"/>
                    </a:cubicBezTo>
                    <a:cubicBezTo>
                      <a:pt x="0" y="37"/>
                      <a:pt x="6" y="8"/>
                      <a:pt x="26" y="0"/>
                    </a:cubicBezTo>
                    <a:cubicBezTo>
                      <a:pt x="13" y="14"/>
                      <a:pt x="11" y="20"/>
                      <a:pt x="14" y="32"/>
                    </a:cubicBezTo>
                    <a:cubicBezTo>
                      <a:pt x="20" y="26"/>
                      <a:pt x="27" y="19"/>
                      <a:pt x="35" y="26"/>
                    </a:cubicBezTo>
                    <a:cubicBezTo>
                      <a:pt x="39" y="29"/>
                      <a:pt x="42" y="36"/>
                      <a:pt x="42" y="42"/>
                    </a:cubicBezTo>
                    <a:cubicBezTo>
                      <a:pt x="43" y="49"/>
                      <a:pt x="39" y="55"/>
                      <a:pt x="31" y="58"/>
                    </a:cubicBezTo>
                    <a:cubicBezTo>
                      <a:pt x="39" y="49"/>
                      <a:pt x="40" y="39"/>
                      <a:pt x="33" y="33"/>
                    </a:cubicBezTo>
                    <a:cubicBezTo>
                      <a:pt x="30" y="30"/>
                      <a:pt x="24" y="29"/>
                      <a:pt x="22" y="30"/>
                    </a:cubicBezTo>
                    <a:cubicBezTo>
                      <a:pt x="18" y="32"/>
                      <a:pt x="15" y="37"/>
                      <a:pt x="15" y="41"/>
                    </a:cubicBezTo>
                    <a:cubicBezTo>
                      <a:pt x="15" y="50"/>
                      <a:pt x="21" y="55"/>
                      <a:pt x="3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58"/>
              <p:cNvSpPr/>
              <p:nvPr/>
            </p:nvSpPr>
            <p:spPr bwMode="auto">
              <a:xfrm>
                <a:off x="5429250" y="4665663"/>
                <a:ext cx="76200" cy="141288"/>
              </a:xfrm>
              <a:custGeom>
                <a:avLst/>
                <a:gdLst>
                  <a:gd name="T0" fmla="*/ 25 w 30"/>
                  <a:gd name="T1" fmla="*/ 56 h 56"/>
                  <a:gd name="T2" fmla="*/ 0 w 30"/>
                  <a:gd name="T3" fmla="*/ 50 h 56"/>
                  <a:gd name="T4" fmla="*/ 13 w 30"/>
                  <a:gd name="T5" fmla="*/ 40 h 56"/>
                  <a:gd name="T6" fmla="*/ 22 w 30"/>
                  <a:gd name="T7" fmla="*/ 4 h 56"/>
                  <a:gd name="T8" fmla="*/ 7 w 30"/>
                  <a:gd name="T9" fmla="*/ 5 h 56"/>
                  <a:gd name="T10" fmla="*/ 7 w 30"/>
                  <a:gd name="T11" fmla="*/ 3 h 56"/>
                  <a:gd name="T12" fmla="*/ 30 w 30"/>
                  <a:gd name="T13" fmla="*/ 0 h 56"/>
                  <a:gd name="T14" fmla="*/ 19 w 30"/>
                  <a:gd name="T15" fmla="*/ 40 h 56"/>
                  <a:gd name="T16" fmla="*/ 25 w 30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6">
                    <a:moveTo>
                      <a:pt x="25" y="56"/>
                    </a:moveTo>
                    <a:cubicBezTo>
                      <a:pt x="17" y="54"/>
                      <a:pt x="8" y="52"/>
                      <a:pt x="0" y="50"/>
                    </a:cubicBezTo>
                    <a:cubicBezTo>
                      <a:pt x="10" y="50"/>
                      <a:pt x="10" y="50"/>
                      <a:pt x="13" y="40"/>
                    </a:cubicBezTo>
                    <a:cubicBezTo>
                      <a:pt x="16" y="28"/>
                      <a:pt x="19" y="17"/>
                      <a:pt x="22" y="4"/>
                    </a:cubicBezTo>
                    <a:cubicBezTo>
                      <a:pt x="16" y="4"/>
                      <a:pt x="11" y="5"/>
                      <a:pt x="7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14" y="2"/>
                      <a:pt x="21" y="1"/>
                      <a:pt x="30" y="0"/>
                    </a:cubicBezTo>
                    <a:cubicBezTo>
                      <a:pt x="26" y="14"/>
                      <a:pt x="23" y="27"/>
                      <a:pt x="19" y="40"/>
                    </a:cubicBezTo>
                    <a:cubicBezTo>
                      <a:pt x="17" y="46"/>
                      <a:pt x="15" y="53"/>
                      <a:pt x="25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67" name="文本占位符 65"/>
          <p:cNvSpPr>
            <a:spLocks noGrp="1"/>
          </p:cNvSpPr>
          <p:nvPr userDrawn="1">
            <p:ph type="body" idx="13" hasCustomPrompt="1"/>
          </p:nvPr>
        </p:nvSpPr>
        <p:spPr>
          <a:xfrm>
            <a:off x="1097899" y="253874"/>
            <a:ext cx="2649600" cy="6059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none" lIns="72000" tIns="0" rIns="252000" bIns="0" anchor="ctr" anchorCtr="0">
            <a:sp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spc="0">
                <a:solidFill>
                  <a:srgbClr val="FFFFFF"/>
                </a:solidFill>
                <a:latin typeface="+mj-ea"/>
                <a:ea typeface="+mj-ea"/>
                <a:sym typeface="思源宋体 CN Heavy" panose="02020900000000000000" pitchFamily="18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标题文字输入</a:t>
            </a:r>
            <a:endParaRPr lang="zh-CN" alt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97285" cy="6858000"/>
          </a:xfrm>
        </p:spPr>
        <p:txBody>
          <a:bodyPr/>
          <a:lstStyle/>
          <a:p>
            <a:endParaRPr lang="zh-CN" altLang="en-US"/>
          </a:p>
        </p:txBody>
      </p:sp>
      <p:grpSp>
        <p:nvGrpSpPr>
          <p:cNvPr id="19" name="组合 18"/>
          <p:cNvGrpSpPr/>
          <p:nvPr userDrawn="1"/>
        </p:nvGrpSpPr>
        <p:grpSpPr>
          <a:xfrm rot="169789">
            <a:off x="7333468" y="1757113"/>
            <a:ext cx="5694860" cy="5835138"/>
            <a:chOff x="377825" y="6983413"/>
            <a:chExt cx="5284788" cy="5414962"/>
          </a:xfrm>
          <a:solidFill>
            <a:schemeClr val="accent1">
              <a:alpha val="4000"/>
            </a:schemeClr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787650" y="9477375"/>
              <a:ext cx="2874963" cy="1692275"/>
            </a:xfrm>
            <a:custGeom>
              <a:avLst/>
              <a:gdLst>
                <a:gd name="T0" fmla="*/ 209 w 888"/>
                <a:gd name="T1" fmla="*/ 128 h 522"/>
                <a:gd name="T2" fmla="*/ 324 w 888"/>
                <a:gd name="T3" fmla="*/ 64 h 522"/>
                <a:gd name="T4" fmla="*/ 539 w 888"/>
                <a:gd name="T5" fmla="*/ 2 h 522"/>
                <a:gd name="T6" fmla="*/ 641 w 888"/>
                <a:gd name="T7" fmla="*/ 7 h 522"/>
                <a:gd name="T8" fmla="*/ 760 w 888"/>
                <a:gd name="T9" fmla="*/ 108 h 522"/>
                <a:gd name="T10" fmla="*/ 786 w 888"/>
                <a:gd name="T11" fmla="*/ 130 h 522"/>
                <a:gd name="T12" fmla="*/ 852 w 888"/>
                <a:gd name="T13" fmla="*/ 159 h 522"/>
                <a:gd name="T14" fmla="*/ 854 w 888"/>
                <a:gd name="T15" fmla="*/ 230 h 522"/>
                <a:gd name="T16" fmla="*/ 745 w 888"/>
                <a:gd name="T17" fmla="*/ 274 h 522"/>
                <a:gd name="T18" fmla="*/ 513 w 888"/>
                <a:gd name="T19" fmla="*/ 252 h 522"/>
                <a:gd name="T20" fmla="*/ 439 w 888"/>
                <a:gd name="T21" fmla="*/ 217 h 522"/>
                <a:gd name="T22" fmla="*/ 398 w 888"/>
                <a:gd name="T23" fmla="*/ 208 h 522"/>
                <a:gd name="T24" fmla="*/ 358 w 888"/>
                <a:gd name="T25" fmla="*/ 230 h 522"/>
                <a:gd name="T26" fmla="*/ 331 w 888"/>
                <a:gd name="T27" fmla="*/ 305 h 522"/>
                <a:gd name="T28" fmla="*/ 304 w 888"/>
                <a:gd name="T29" fmla="*/ 395 h 522"/>
                <a:gd name="T30" fmla="*/ 171 w 888"/>
                <a:gd name="T31" fmla="*/ 512 h 522"/>
                <a:gd name="T32" fmla="*/ 85 w 888"/>
                <a:gd name="T33" fmla="*/ 521 h 522"/>
                <a:gd name="T34" fmla="*/ 5 w 888"/>
                <a:gd name="T35" fmla="*/ 426 h 522"/>
                <a:gd name="T36" fmla="*/ 234 w 888"/>
                <a:gd name="T37" fmla="*/ 161 h 522"/>
                <a:gd name="T38" fmla="*/ 427 w 888"/>
                <a:gd name="T39" fmla="*/ 187 h 522"/>
                <a:gd name="T40" fmla="*/ 531 w 888"/>
                <a:gd name="T41" fmla="*/ 233 h 522"/>
                <a:gd name="T42" fmla="*/ 720 w 888"/>
                <a:gd name="T43" fmla="*/ 247 h 522"/>
                <a:gd name="T44" fmla="*/ 809 w 888"/>
                <a:gd name="T45" fmla="*/ 222 h 522"/>
                <a:gd name="T46" fmla="*/ 837 w 888"/>
                <a:gd name="T47" fmla="*/ 207 h 522"/>
                <a:gd name="T48" fmla="*/ 838 w 888"/>
                <a:gd name="T49" fmla="*/ 174 h 522"/>
                <a:gd name="T50" fmla="*/ 786 w 888"/>
                <a:gd name="T51" fmla="*/ 142 h 522"/>
                <a:gd name="T52" fmla="*/ 756 w 888"/>
                <a:gd name="T53" fmla="*/ 115 h 522"/>
                <a:gd name="T54" fmla="*/ 631 w 888"/>
                <a:gd name="T55" fmla="*/ 32 h 522"/>
                <a:gd name="T56" fmla="*/ 411 w 888"/>
                <a:gd name="T57" fmla="*/ 46 h 522"/>
                <a:gd name="T58" fmla="*/ 224 w 888"/>
                <a:gd name="T59" fmla="*/ 126 h 522"/>
                <a:gd name="T60" fmla="*/ 211 w 888"/>
                <a:gd name="T61" fmla="*/ 131 h 522"/>
                <a:gd name="T62" fmla="*/ 209 w 888"/>
                <a:gd name="T63" fmla="*/ 128 h 522"/>
                <a:gd name="T64" fmla="*/ 403 w 888"/>
                <a:gd name="T65" fmla="*/ 196 h 522"/>
                <a:gd name="T66" fmla="*/ 395 w 888"/>
                <a:gd name="T67" fmla="*/ 190 h 522"/>
                <a:gd name="T68" fmla="*/ 220 w 888"/>
                <a:gd name="T69" fmla="*/ 178 h 522"/>
                <a:gd name="T70" fmla="*/ 70 w 888"/>
                <a:gd name="T71" fmla="*/ 294 h 522"/>
                <a:gd name="T72" fmla="*/ 17 w 888"/>
                <a:gd name="T73" fmla="*/ 400 h 522"/>
                <a:gd name="T74" fmla="*/ 104 w 888"/>
                <a:gd name="T75" fmla="*/ 503 h 522"/>
                <a:gd name="T76" fmla="*/ 201 w 888"/>
                <a:gd name="T77" fmla="*/ 478 h 522"/>
                <a:gd name="T78" fmla="*/ 292 w 888"/>
                <a:gd name="T79" fmla="*/ 364 h 522"/>
                <a:gd name="T80" fmla="*/ 313 w 888"/>
                <a:gd name="T81" fmla="*/ 279 h 522"/>
                <a:gd name="T82" fmla="*/ 403 w 888"/>
                <a:gd name="T83" fmla="*/ 19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8" h="522">
                  <a:moveTo>
                    <a:pt x="209" y="128"/>
                  </a:moveTo>
                  <a:cubicBezTo>
                    <a:pt x="247" y="107"/>
                    <a:pt x="285" y="84"/>
                    <a:pt x="324" y="64"/>
                  </a:cubicBezTo>
                  <a:cubicBezTo>
                    <a:pt x="392" y="31"/>
                    <a:pt x="463" y="7"/>
                    <a:pt x="539" y="2"/>
                  </a:cubicBezTo>
                  <a:cubicBezTo>
                    <a:pt x="573" y="0"/>
                    <a:pt x="608" y="1"/>
                    <a:pt x="641" y="7"/>
                  </a:cubicBezTo>
                  <a:cubicBezTo>
                    <a:pt x="698" y="19"/>
                    <a:pt x="735" y="58"/>
                    <a:pt x="760" y="108"/>
                  </a:cubicBezTo>
                  <a:cubicBezTo>
                    <a:pt x="766" y="120"/>
                    <a:pt x="774" y="126"/>
                    <a:pt x="786" y="130"/>
                  </a:cubicBezTo>
                  <a:cubicBezTo>
                    <a:pt x="809" y="139"/>
                    <a:pt x="831" y="147"/>
                    <a:pt x="852" y="159"/>
                  </a:cubicBezTo>
                  <a:cubicBezTo>
                    <a:pt x="887" y="180"/>
                    <a:pt x="888" y="206"/>
                    <a:pt x="854" y="230"/>
                  </a:cubicBezTo>
                  <a:cubicBezTo>
                    <a:pt x="821" y="253"/>
                    <a:pt x="784" y="267"/>
                    <a:pt x="745" y="274"/>
                  </a:cubicBezTo>
                  <a:cubicBezTo>
                    <a:pt x="665" y="288"/>
                    <a:pt x="588" y="281"/>
                    <a:pt x="513" y="252"/>
                  </a:cubicBezTo>
                  <a:cubicBezTo>
                    <a:pt x="488" y="242"/>
                    <a:pt x="464" y="227"/>
                    <a:pt x="439" y="217"/>
                  </a:cubicBezTo>
                  <a:cubicBezTo>
                    <a:pt x="426" y="212"/>
                    <a:pt x="412" y="210"/>
                    <a:pt x="398" y="208"/>
                  </a:cubicBezTo>
                  <a:cubicBezTo>
                    <a:pt x="381" y="206"/>
                    <a:pt x="365" y="214"/>
                    <a:pt x="358" y="230"/>
                  </a:cubicBezTo>
                  <a:cubicBezTo>
                    <a:pt x="347" y="254"/>
                    <a:pt x="339" y="280"/>
                    <a:pt x="331" y="305"/>
                  </a:cubicBezTo>
                  <a:cubicBezTo>
                    <a:pt x="321" y="335"/>
                    <a:pt x="313" y="365"/>
                    <a:pt x="304" y="395"/>
                  </a:cubicBezTo>
                  <a:cubicBezTo>
                    <a:pt x="283" y="460"/>
                    <a:pt x="234" y="495"/>
                    <a:pt x="171" y="512"/>
                  </a:cubicBezTo>
                  <a:cubicBezTo>
                    <a:pt x="144" y="519"/>
                    <a:pt x="114" y="522"/>
                    <a:pt x="85" y="521"/>
                  </a:cubicBezTo>
                  <a:cubicBezTo>
                    <a:pt x="33" y="519"/>
                    <a:pt x="0" y="479"/>
                    <a:pt x="5" y="426"/>
                  </a:cubicBezTo>
                  <a:cubicBezTo>
                    <a:pt x="15" y="320"/>
                    <a:pt x="94" y="194"/>
                    <a:pt x="234" y="161"/>
                  </a:cubicBezTo>
                  <a:cubicBezTo>
                    <a:pt x="303" y="145"/>
                    <a:pt x="365" y="161"/>
                    <a:pt x="427" y="187"/>
                  </a:cubicBezTo>
                  <a:cubicBezTo>
                    <a:pt x="462" y="202"/>
                    <a:pt x="496" y="217"/>
                    <a:pt x="531" y="233"/>
                  </a:cubicBezTo>
                  <a:cubicBezTo>
                    <a:pt x="592" y="260"/>
                    <a:pt x="656" y="261"/>
                    <a:pt x="720" y="247"/>
                  </a:cubicBezTo>
                  <a:cubicBezTo>
                    <a:pt x="750" y="241"/>
                    <a:pt x="780" y="231"/>
                    <a:pt x="809" y="222"/>
                  </a:cubicBezTo>
                  <a:cubicBezTo>
                    <a:pt x="819" y="218"/>
                    <a:pt x="829" y="213"/>
                    <a:pt x="837" y="207"/>
                  </a:cubicBezTo>
                  <a:cubicBezTo>
                    <a:pt x="851" y="197"/>
                    <a:pt x="852" y="184"/>
                    <a:pt x="838" y="174"/>
                  </a:cubicBezTo>
                  <a:cubicBezTo>
                    <a:pt x="822" y="161"/>
                    <a:pt x="804" y="151"/>
                    <a:pt x="786" y="142"/>
                  </a:cubicBezTo>
                  <a:cubicBezTo>
                    <a:pt x="774" y="135"/>
                    <a:pt x="763" y="128"/>
                    <a:pt x="756" y="115"/>
                  </a:cubicBezTo>
                  <a:cubicBezTo>
                    <a:pt x="728" y="67"/>
                    <a:pt x="682" y="45"/>
                    <a:pt x="631" y="32"/>
                  </a:cubicBezTo>
                  <a:cubicBezTo>
                    <a:pt x="556" y="13"/>
                    <a:pt x="483" y="25"/>
                    <a:pt x="411" y="46"/>
                  </a:cubicBezTo>
                  <a:cubicBezTo>
                    <a:pt x="345" y="65"/>
                    <a:pt x="285" y="97"/>
                    <a:pt x="224" y="126"/>
                  </a:cubicBezTo>
                  <a:cubicBezTo>
                    <a:pt x="220" y="128"/>
                    <a:pt x="215" y="130"/>
                    <a:pt x="211" y="131"/>
                  </a:cubicBezTo>
                  <a:cubicBezTo>
                    <a:pt x="210" y="130"/>
                    <a:pt x="210" y="129"/>
                    <a:pt x="209" y="128"/>
                  </a:cubicBezTo>
                  <a:close/>
                  <a:moveTo>
                    <a:pt x="403" y="196"/>
                  </a:moveTo>
                  <a:cubicBezTo>
                    <a:pt x="400" y="193"/>
                    <a:pt x="398" y="192"/>
                    <a:pt x="395" y="190"/>
                  </a:cubicBezTo>
                  <a:cubicBezTo>
                    <a:pt x="339" y="160"/>
                    <a:pt x="279" y="157"/>
                    <a:pt x="220" y="178"/>
                  </a:cubicBezTo>
                  <a:cubicBezTo>
                    <a:pt x="158" y="200"/>
                    <a:pt x="111" y="244"/>
                    <a:pt x="70" y="294"/>
                  </a:cubicBezTo>
                  <a:cubicBezTo>
                    <a:pt x="45" y="325"/>
                    <a:pt x="24" y="360"/>
                    <a:pt x="17" y="400"/>
                  </a:cubicBezTo>
                  <a:cubicBezTo>
                    <a:pt x="6" y="460"/>
                    <a:pt x="43" y="504"/>
                    <a:pt x="104" y="503"/>
                  </a:cubicBezTo>
                  <a:cubicBezTo>
                    <a:pt x="138" y="503"/>
                    <a:pt x="170" y="492"/>
                    <a:pt x="201" y="478"/>
                  </a:cubicBezTo>
                  <a:cubicBezTo>
                    <a:pt x="252" y="456"/>
                    <a:pt x="280" y="417"/>
                    <a:pt x="292" y="364"/>
                  </a:cubicBezTo>
                  <a:cubicBezTo>
                    <a:pt x="299" y="336"/>
                    <a:pt x="306" y="308"/>
                    <a:pt x="313" y="279"/>
                  </a:cubicBezTo>
                  <a:cubicBezTo>
                    <a:pt x="327" y="222"/>
                    <a:pt x="347" y="203"/>
                    <a:pt x="403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765425" y="7048500"/>
              <a:ext cx="1139825" cy="3148013"/>
            </a:xfrm>
            <a:custGeom>
              <a:avLst/>
              <a:gdLst>
                <a:gd name="T0" fmla="*/ 167 w 352"/>
                <a:gd name="T1" fmla="*/ 889 h 971"/>
                <a:gd name="T2" fmla="*/ 231 w 352"/>
                <a:gd name="T3" fmla="*/ 720 h 971"/>
                <a:gd name="T4" fmla="*/ 303 w 352"/>
                <a:gd name="T5" fmla="*/ 421 h 971"/>
                <a:gd name="T6" fmla="*/ 298 w 352"/>
                <a:gd name="T7" fmla="*/ 228 h 971"/>
                <a:gd name="T8" fmla="*/ 266 w 352"/>
                <a:gd name="T9" fmla="*/ 165 h 971"/>
                <a:gd name="T10" fmla="*/ 217 w 352"/>
                <a:gd name="T11" fmla="*/ 50 h 971"/>
                <a:gd name="T12" fmla="*/ 197 w 352"/>
                <a:gd name="T13" fmla="*/ 43 h 971"/>
                <a:gd name="T14" fmla="*/ 51 w 352"/>
                <a:gd name="T15" fmla="*/ 264 h 971"/>
                <a:gd name="T16" fmla="*/ 39 w 352"/>
                <a:gd name="T17" fmla="*/ 437 h 971"/>
                <a:gd name="T18" fmla="*/ 59 w 352"/>
                <a:gd name="T19" fmla="*/ 682 h 971"/>
                <a:gd name="T20" fmla="*/ 71 w 352"/>
                <a:gd name="T21" fmla="*/ 905 h 971"/>
                <a:gd name="T22" fmla="*/ 79 w 352"/>
                <a:gd name="T23" fmla="*/ 955 h 971"/>
                <a:gd name="T24" fmla="*/ 79 w 352"/>
                <a:gd name="T25" fmla="*/ 970 h 971"/>
                <a:gd name="T26" fmla="*/ 73 w 352"/>
                <a:gd name="T27" fmla="*/ 971 h 971"/>
                <a:gd name="T28" fmla="*/ 59 w 352"/>
                <a:gd name="T29" fmla="*/ 914 h 971"/>
                <a:gd name="T30" fmla="*/ 41 w 352"/>
                <a:gd name="T31" fmla="*/ 696 h 971"/>
                <a:gd name="T32" fmla="*/ 22 w 352"/>
                <a:gd name="T33" fmla="*/ 461 h 971"/>
                <a:gd name="T34" fmla="*/ 8 w 352"/>
                <a:gd name="T35" fmla="*/ 389 h 971"/>
                <a:gd name="T36" fmla="*/ 39 w 352"/>
                <a:gd name="T37" fmla="*/ 228 h 971"/>
                <a:gd name="T38" fmla="*/ 193 w 352"/>
                <a:gd name="T39" fmla="*/ 14 h 971"/>
                <a:gd name="T40" fmla="*/ 218 w 352"/>
                <a:gd name="T41" fmla="*/ 0 h 971"/>
                <a:gd name="T42" fmla="*/ 224 w 352"/>
                <a:gd name="T43" fmla="*/ 25 h 971"/>
                <a:gd name="T44" fmla="*/ 262 w 352"/>
                <a:gd name="T45" fmla="*/ 110 h 971"/>
                <a:gd name="T46" fmla="*/ 316 w 352"/>
                <a:gd name="T47" fmla="*/ 193 h 971"/>
                <a:gd name="T48" fmla="*/ 333 w 352"/>
                <a:gd name="T49" fmla="*/ 406 h 971"/>
                <a:gd name="T50" fmla="*/ 287 w 352"/>
                <a:gd name="T51" fmla="*/ 567 h 971"/>
                <a:gd name="T52" fmla="*/ 237 w 352"/>
                <a:gd name="T53" fmla="*/ 757 h 971"/>
                <a:gd name="T54" fmla="*/ 187 w 352"/>
                <a:gd name="T55" fmla="*/ 873 h 971"/>
                <a:gd name="T56" fmla="*/ 170 w 352"/>
                <a:gd name="T57" fmla="*/ 892 h 971"/>
                <a:gd name="T58" fmla="*/ 167 w 352"/>
                <a:gd name="T59" fmla="*/ 88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2" h="971">
                  <a:moveTo>
                    <a:pt x="167" y="889"/>
                  </a:moveTo>
                  <a:cubicBezTo>
                    <a:pt x="203" y="838"/>
                    <a:pt x="218" y="779"/>
                    <a:pt x="231" y="720"/>
                  </a:cubicBezTo>
                  <a:cubicBezTo>
                    <a:pt x="254" y="620"/>
                    <a:pt x="280" y="521"/>
                    <a:pt x="303" y="421"/>
                  </a:cubicBezTo>
                  <a:cubicBezTo>
                    <a:pt x="318" y="357"/>
                    <a:pt x="322" y="291"/>
                    <a:pt x="298" y="228"/>
                  </a:cubicBezTo>
                  <a:cubicBezTo>
                    <a:pt x="290" y="206"/>
                    <a:pt x="279" y="185"/>
                    <a:pt x="266" y="165"/>
                  </a:cubicBezTo>
                  <a:cubicBezTo>
                    <a:pt x="244" y="129"/>
                    <a:pt x="226" y="92"/>
                    <a:pt x="217" y="50"/>
                  </a:cubicBezTo>
                  <a:cubicBezTo>
                    <a:pt x="214" y="34"/>
                    <a:pt x="208" y="32"/>
                    <a:pt x="197" y="43"/>
                  </a:cubicBezTo>
                  <a:cubicBezTo>
                    <a:pt x="135" y="108"/>
                    <a:pt x="79" y="176"/>
                    <a:pt x="51" y="264"/>
                  </a:cubicBezTo>
                  <a:cubicBezTo>
                    <a:pt x="33" y="321"/>
                    <a:pt x="30" y="379"/>
                    <a:pt x="39" y="437"/>
                  </a:cubicBezTo>
                  <a:cubicBezTo>
                    <a:pt x="52" y="518"/>
                    <a:pt x="56" y="600"/>
                    <a:pt x="59" y="682"/>
                  </a:cubicBezTo>
                  <a:cubicBezTo>
                    <a:pt x="62" y="756"/>
                    <a:pt x="66" y="831"/>
                    <a:pt x="71" y="905"/>
                  </a:cubicBezTo>
                  <a:cubicBezTo>
                    <a:pt x="72" y="922"/>
                    <a:pt x="76" y="939"/>
                    <a:pt x="79" y="955"/>
                  </a:cubicBezTo>
                  <a:cubicBezTo>
                    <a:pt x="79" y="960"/>
                    <a:pt x="79" y="965"/>
                    <a:pt x="79" y="970"/>
                  </a:cubicBezTo>
                  <a:cubicBezTo>
                    <a:pt x="77" y="970"/>
                    <a:pt x="75" y="971"/>
                    <a:pt x="73" y="971"/>
                  </a:cubicBezTo>
                  <a:cubicBezTo>
                    <a:pt x="68" y="952"/>
                    <a:pt x="61" y="934"/>
                    <a:pt x="59" y="914"/>
                  </a:cubicBezTo>
                  <a:cubicBezTo>
                    <a:pt x="52" y="842"/>
                    <a:pt x="46" y="769"/>
                    <a:pt x="41" y="696"/>
                  </a:cubicBezTo>
                  <a:cubicBezTo>
                    <a:pt x="35" y="618"/>
                    <a:pt x="29" y="539"/>
                    <a:pt x="22" y="461"/>
                  </a:cubicBezTo>
                  <a:cubicBezTo>
                    <a:pt x="20" y="436"/>
                    <a:pt x="12" y="413"/>
                    <a:pt x="8" y="389"/>
                  </a:cubicBezTo>
                  <a:cubicBezTo>
                    <a:pt x="0" y="332"/>
                    <a:pt x="16" y="279"/>
                    <a:pt x="39" y="228"/>
                  </a:cubicBezTo>
                  <a:cubicBezTo>
                    <a:pt x="75" y="145"/>
                    <a:pt x="126" y="74"/>
                    <a:pt x="193" y="14"/>
                  </a:cubicBezTo>
                  <a:cubicBezTo>
                    <a:pt x="200" y="8"/>
                    <a:pt x="210" y="5"/>
                    <a:pt x="218" y="0"/>
                  </a:cubicBezTo>
                  <a:cubicBezTo>
                    <a:pt x="220" y="8"/>
                    <a:pt x="224" y="17"/>
                    <a:pt x="224" y="25"/>
                  </a:cubicBezTo>
                  <a:cubicBezTo>
                    <a:pt x="227" y="58"/>
                    <a:pt x="244" y="84"/>
                    <a:pt x="262" y="110"/>
                  </a:cubicBezTo>
                  <a:cubicBezTo>
                    <a:pt x="280" y="138"/>
                    <a:pt x="300" y="164"/>
                    <a:pt x="316" y="193"/>
                  </a:cubicBezTo>
                  <a:cubicBezTo>
                    <a:pt x="352" y="261"/>
                    <a:pt x="351" y="334"/>
                    <a:pt x="333" y="406"/>
                  </a:cubicBezTo>
                  <a:cubicBezTo>
                    <a:pt x="319" y="460"/>
                    <a:pt x="301" y="513"/>
                    <a:pt x="287" y="567"/>
                  </a:cubicBezTo>
                  <a:cubicBezTo>
                    <a:pt x="269" y="630"/>
                    <a:pt x="255" y="694"/>
                    <a:pt x="237" y="757"/>
                  </a:cubicBezTo>
                  <a:cubicBezTo>
                    <a:pt x="226" y="798"/>
                    <a:pt x="212" y="838"/>
                    <a:pt x="187" y="873"/>
                  </a:cubicBezTo>
                  <a:cubicBezTo>
                    <a:pt x="182" y="880"/>
                    <a:pt x="176" y="886"/>
                    <a:pt x="170" y="892"/>
                  </a:cubicBezTo>
                  <a:cubicBezTo>
                    <a:pt x="169" y="891"/>
                    <a:pt x="168" y="890"/>
                    <a:pt x="167" y="8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968375" y="7385050"/>
              <a:ext cx="1520825" cy="3641725"/>
            </a:xfrm>
            <a:custGeom>
              <a:avLst/>
              <a:gdLst>
                <a:gd name="T0" fmla="*/ 141 w 470"/>
                <a:gd name="T1" fmla="*/ 62 h 1123"/>
                <a:gd name="T2" fmla="*/ 39 w 470"/>
                <a:gd name="T3" fmla="*/ 15 h 1123"/>
                <a:gd name="T4" fmla="*/ 42 w 470"/>
                <a:gd name="T5" fmla="*/ 29 h 1123"/>
                <a:gd name="T6" fmla="*/ 54 w 470"/>
                <a:gd name="T7" fmla="*/ 209 h 1123"/>
                <a:gd name="T8" fmla="*/ 31 w 470"/>
                <a:gd name="T9" fmla="*/ 372 h 1123"/>
                <a:gd name="T10" fmla="*/ 132 w 470"/>
                <a:gd name="T11" fmla="*/ 675 h 1123"/>
                <a:gd name="T12" fmla="*/ 243 w 470"/>
                <a:gd name="T13" fmla="*/ 786 h 1123"/>
                <a:gd name="T14" fmla="*/ 331 w 470"/>
                <a:gd name="T15" fmla="*/ 928 h 1123"/>
                <a:gd name="T16" fmla="*/ 470 w 470"/>
                <a:gd name="T17" fmla="*/ 1119 h 1123"/>
                <a:gd name="T18" fmla="*/ 466 w 470"/>
                <a:gd name="T19" fmla="*/ 1123 h 1123"/>
                <a:gd name="T20" fmla="*/ 420 w 470"/>
                <a:gd name="T21" fmla="*/ 1090 h 1123"/>
                <a:gd name="T22" fmla="*/ 333 w 470"/>
                <a:gd name="T23" fmla="*/ 970 h 1123"/>
                <a:gd name="T24" fmla="*/ 187 w 470"/>
                <a:gd name="T25" fmla="*/ 767 h 1123"/>
                <a:gd name="T26" fmla="*/ 86 w 470"/>
                <a:gd name="T27" fmla="*/ 662 h 1123"/>
                <a:gd name="T28" fmla="*/ 1 w 470"/>
                <a:gd name="T29" fmla="*/ 410 h 1123"/>
                <a:gd name="T30" fmla="*/ 27 w 470"/>
                <a:gd name="T31" fmla="*/ 204 h 1123"/>
                <a:gd name="T32" fmla="*/ 41 w 470"/>
                <a:gd name="T33" fmla="*/ 126 h 1123"/>
                <a:gd name="T34" fmla="*/ 25 w 470"/>
                <a:gd name="T35" fmla="*/ 26 h 1123"/>
                <a:gd name="T36" fmla="*/ 36 w 470"/>
                <a:gd name="T37" fmla="*/ 1 h 1123"/>
                <a:gd name="T38" fmla="*/ 46 w 470"/>
                <a:gd name="T39" fmla="*/ 1 h 1123"/>
                <a:gd name="T40" fmla="*/ 141 w 470"/>
                <a:gd name="T41" fmla="*/ 6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0" h="1123">
                  <a:moveTo>
                    <a:pt x="141" y="62"/>
                  </a:moveTo>
                  <a:cubicBezTo>
                    <a:pt x="111" y="39"/>
                    <a:pt x="79" y="22"/>
                    <a:pt x="39" y="15"/>
                  </a:cubicBezTo>
                  <a:cubicBezTo>
                    <a:pt x="40" y="21"/>
                    <a:pt x="40" y="25"/>
                    <a:pt x="42" y="29"/>
                  </a:cubicBezTo>
                  <a:cubicBezTo>
                    <a:pt x="66" y="88"/>
                    <a:pt x="63" y="148"/>
                    <a:pt x="54" y="209"/>
                  </a:cubicBezTo>
                  <a:cubicBezTo>
                    <a:pt x="47" y="264"/>
                    <a:pt x="38" y="318"/>
                    <a:pt x="31" y="372"/>
                  </a:cubicBezTo>
                  <a:cubicBezTo>
                    <a:pt x="18" y="489"/>
                    <a:pt x="53" y="590"/>
                    <a:pt x="132" y="675"/>
                  </a:cubicBezTo>
                  <a:cubicBezTo>
                    <a:pt x="168" y="713"/>
                    <a:pt x="206" y="749"/>
                    <a:pt x="243" y="786"/>
                  </a:cubicBezTo>
                  <a:cubicBezTo>
                    <a:pt x="283" y="827"/>
                    <a:pt x="314" y="873"/>
                    <a:pt x="331" y="928"/>
                  </a:cubicBezTo>
                  <a:cubicBezTo>
                    <a:pt x="356" y="1006"/>
                    <a:pt x="396" y="1075"/>
                    <a:pt x="470" y="1119"/>
                  </a:cubicBezTo>
                  <a:cubicBezTo>
                    <a:pt x="468" y="1120"/>
                    <a:pt x="467" y="1121"/>
                    <a:pt x="466" y="1123"/>
                  </a:cubicBezTo>
                  <a:cubicBezTo>
                    <a:pt x="451" y="1112"/>
                    <a:pt x="435" y="1101"/>
                    <a:pt x="420" y="1090"/>
                  </a:cubicBezTo>
                  <a:cubicBezTo>
                    <a:pt x="380" y="1057"/>
                    <a:pt x="351" y="1016"/>
                    <a:pt x="333" y="970"/>
                  </a:cubicBezTo>
                  <a:cubicBezTo>
                    <a:pt x="301" y="889"/>
                    <a:pt x="246" y="827"/>
                    <a:pt x="187" y="767"/>
                  </a:cubicBezTo>
                  <a:cubicBezTo>
                    <a:pt x="153" y="733"/>
                    <a:pt x="118" y="699"/>
                    <a:pt x="86" y="662"/>
                  </a:cubicBezTo>
                  <a:cubicBezTo>
                    <a:pt x="22" y="591"/>
                    <a:pt x="0" y="505"/>
                    <a:pt x="1" y="410"/>
                  </a:cubicBezTo>
                  <a:cubicBezTo>
                    <a:pt x="2" y="340"/>
                    <a:pt x="16" y="272"/>
                    <a:pt x="27" y="204"/>
                  </a:cubicBezTo>
                  <a:cubicBezTo>
                    <a:pt x="31" y="178"/>
                    <a:pt x="36" y="152"/>
                    <a:pt x="41" y="126"/>
                  </a:cubicBezTo>
                  <a:cubicBezTo>
                    <a:pt x="48" y="90"/>
                    <a:pt x="43" y="57"/>
                    <a:pt x="25" y="26"/>
                  </a:cubicBezTo>
                  <a:cubicBezTo>
                    <a:pt x="17" y="13"/>
                    <a:pt x="21" y="5"/>
                    <a:pt x="36" y="1"/>
                  </a:cubicBezTo>
                  <a:cubicBezTo>
                    <a:pt x="39" y="1"/>
                    <a:pt x="43" y="0"/>
                    <a:pt x="46" y="1"/>
                  </a:cubicBezTo>
                  <a:cubicBezTo>
                    <a:pt x="87" y="6"/>
                    <a:pt x="118" y="28"/>
                    <a:pt x="14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377825" y="9642475"/>
              <a:ext cx="2266950" cy="1509713"/>
            </a:xfrm>
            <a:custGeom>
              <a:avLst/>
              <a:gdLst>
                <a:gd name="T0" fmla="*/ 700 w 700"/>
                <a:gd name="T1" fmla="*/ 457 h 466"/>
                <a:gd name="T2" fmla="*/ 570 w 700"/>
                <a:gd name="T3" fmla="*/ 449 h 466"/>
                <a:gd name="T4" fmla="*/ 367 w 700"/>
                <a:gd name="T5" fmla="*/ 408 h 466"/>
                <a:gd name="T6" fmla="*/ 251 w 700"/>
                <a:gd name="T7" fmla="*/ 363 h 466"/>
                <a:gd name="T8" fmla="*/ 194 w 700"/>
                <a:gd name="T9" fmla="*/ 291 h 466"/>
                <a:gd name="T10" fmla="*/ 104 w 700"/>
                <a:gd name="T11" fmla="*/ 167 h 466"/>
                <a:gd name="T12" fmla="*/ 19 w 700"/>
                <a:gd name="T13" fmla="*/ 79 h 466"/>
                <a:gd name="T14" fmla="*/ 27 w 700"/>
                <a:gd name="T15" fmla="*/ 33 h 466"/>
                <a:gd name="T16" fmla="*/ 196 w 700"/>
                <a:gd name="T17" fmla="*/ 16 h 466"/>
                <a:gd name="T18" fmla="*/ 402 w 700"/>
                <a:gd name="T19" fmla="*/ 189 h 466"/>
                <a:gd name="T20" fmla="*/ 494 w 700"/>
                <a:gd name="T21" fmla="*/ 306 h 466"/>
                <a:gd name="T22" fmla="*/ 527 w 700"/>
                <a:gd name="T23" fmla="*/ 332 h 466"/>
                <a:gd name="T24" fmla="*/ 476 w 700"/>
                <a:gd name="T25" fmla="*/ 306 h 466"/>
                <a:gd name="T26" fmla="*/ 373 w 700"/>
                <a:gd name="T27" fmla="*/ 184 h 466"/>
                <a:gd name="T28" fmla="*/ 288 w 700"/>
                <a:gd name="T29" fmla="*/ 79 h 466"/>
                <a:gd name="T30" fmla="*/ 171 w 700"/>
                <a:gd name="T31" fmla="*/ 27 h 466"/>
                <a:gd name="T32" fmla="*/ 30 w 700"/>
                <a:gd name="T33" fmla="*/ 44 h 466"/>
                <a:gd name="T34" fmla="*/ 12 w 700"/>
                <a:gd name="T35" fmla="*/ 55 h 466"/>
                <a:gd name="T36" fmla="*/ 23 w 700"/>
                <a:gd name="T37" fmla="*/ 72 h 466"/>
                <a:gd name="T38" fmla="*/ 211 w 700"/>
                <a:gd name="T39" fmla="*/ 273 h 466"/>
                <a:gd name="T40" fmla="*/ 383 w 700"/>
                <a:gd name="T41" fmla="*/ 389 h 466"/>
                <a:gd name="T42" fmla="*/ 651 w 700"/>
                <a:gd name="T43" fmla="*/ 448 h 466"/>
                <a:gd name="T44" fmla="*/ 685 w 700"/>
                <a:gd name="T45" fmla="*/ 452 h 466"/>
                <a:gd name="T46" fmla="*/ 700 w 700"/>
                <a:gd name="T47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0" h="466">
                  <a:moveTo>
                    <a:pt x="700" y="457"/>
                  </a:moveTo>
                  <a:cubicBezTo>
                    <a:pt x="655" y="466"/>
                    <a:pt x="612" y="458"/>
                    <a:pt x="570" y="449"/>
                  </a:cubicBezTo>
                  <a:cubicBezTo>
                    <a:pt x="502" y="435"/>
                    <a:pt x="435" y="422"/>
                    <a:pt x="367" y="408"/>
                  </a:cubicBezTo>
                  <a:cubicBezTo>
                    <a:pt x="326" y="399"/>
                    <a:pt x="286" y="388"/>
                    <a:pt x="251" y="363"/>
                  </a:cubicBezTo>
                  <a:cubicBezTo>
                    <a:pt x="225" y="344"/>
                    <a:pt x="206" y="320"/>
                    <a:pt x="194" y="291"/>
                  </a:cubicBezTo>
                  <a:cubicBezTo>
                    <a:pt x="174" y="242"/>
                    <a:pt x="144" y="202"/>
                    <a:pt x="104" y="167"/>
                  </a:cubicBezTo>
                  <a:cubicBezTo>
                    <a:pt x="73" y="141"/>
                    <a:pt x="46" y="109"/>
                    <a:pt x="19" y="79"/>
                  </a:cubicBezTo>
                  <a:cubicBezTo>
                    <a:pt x="0" y="59"/>
                    <a:pt x="3" y="47"/>
                    <a:pt x="27" y="33"/>
                  </a:cubicBezTo>
                  <a:cubicBezTo>
                    <a:pt x="80" y="0"/>
                    <a:pt x="138" y="0"/>
                    <a:pt x="196" y="16"/>
                  </a:cubicBezTo>
                  <a:cubicBezTo>
                    <a:pt x="290" y="43"/>
                    <a:pt x="354" y="106"/>
                    <a:pt x="402" y="189"/>
                  </a:cubicBezTo>
                  <a:cubicBezTo>
                    <a:pt x="427" y="232"/>
                    <a:pt x="454" y="274"/>
                    <a:pt x="494" y="306"/>
                  </a:cubicBezTo>
                  <a:cubicBezTo>
                    <a:pt x="504" y="315"/>
                    <a:pt x="516" y="323"/>
                    <a:pt x="527" y="332"/>
                  </a:cubicBezTo>
                  <a:cubicBezTo>
                    <a:pt x="507" y="329"/>
                    <a:pt x="491" y="318"/>
                    <a:pt x="476" y="306"/>
                  </a:cubicBezTo>
                  <a:cubicBezTo>
                    <a:pt x="435" y="271"/>
                    <a:pt x="405" y="226"/>
                    <a:pt x="373" y="184"/>
                  </a:cubicBezTo>
                  <a:cubicBezTo>
                    <a:pt x="345" y="148"/>
                    <a:pt x="317" y="113"/>
                    <a:pt x="288" y="79"/>
                  </a:cubicBezTo>
                  <a:cubicBezTo>
                    <a:pt x="257" y="44"/>
                    <a:pt x="216" y="29"/>
                    <a:pt x="171" y="27"/>
                  </a:cubicBezTo>
                  <a:cubicBezTo>
                    <a:pt x="123" y="25"/>
                    <a:pt x="76" y="30"/>
                    <a:pt x="30" y="44"/>
                  </a:cubicBezTo>
                  <a:cubicBezTo>
                    <a:pt x="23" y="46"/>
                    <a:pt x="18" y="51"/>
                    <a:pt x="12" y="55"/>
                  </a:cubicBezTo>
                  <a:cubicBezTo>
                    <a:pt x="16" y="61"/>
                    <a:pt x="18" y="68"/>
                    <a:pt x="23" y="72"/>
                  </a:cubicBezTo>
                  <a:cubicBezTo>
                    <a:pt x="101" y="125"/>
                    <a:pt x="159" y="196"/>
                    <a:pt x="211" y="273"/>
                  </a:cubicBezTo>
                  <a:cubicBezTo>
                    <a:pt x="253" y="335"/>
                    <a:pt x="310" y="373"/>
                    <a:pt x="383" y="389"/>
                  </a:cubicBezTo>
                  <a:cubicBezTo>
                    <a:pt x="472" y="408"/>
                    <a:pt x="562" y="428"/>
                    <a:pt x="651" y="448"/>
                  </a:cubicBezTo>
                  <a:cubicBezTo>
                    <a:pt x="662" y="450"/>
                    <a:pt x="674" y="450"/>
                    <a:pt x="685" y="452"/>
                  </a:cubicBezTo>
                  <a:cubicBezTo>
                    <a:pt x="690" y="453"/>
                    <a:pt x="695" y="455"/>
                    <a:pt x="700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3535363" y="7392988"/>
              <a:ext cx="1385888" cy="2308225"/>
            </a:xfrm>
            <a:custGeom>
              <a:avLst/>
              <a:gdLst>
                <a:gd name="T0" fmla="*/ 0 w 428"/>
                <a:gd name="T1" fmla="*/ 711 h 712"/>
                <a:gd name="T2" fmla="*/ 71 w 428"/>
                <a:gd name="T3" fmla="*/ 457 h 712"/>
                <a:gd name="T4" fmla="*/ 295 w 428"/>
                <a:gd name="T5" fmla="*/ 108 h 712"/>
                <a:gd name="T6" fmla="*/ 345 w 428"/>
                <a:gd name="T7" fmla="*/ 54 h 712"/>
                <a:gd name="T8" fmla="*/ 355 w 428"/>
                <a:gd name="T9" fmla="*/ 9 h 712"/>
                <a:gd name="T10" fmla="*/ 427 w 428"/>
                <a:gd name="T11" fmla="*/ 64 h 712"/>
                <a:gd name="T12" fmla="*/ 404 w 428"/>
                <a:gd name="T13" fmla="*/ 158 h 712"/>
                <a:gd name="T14" fmla="*/ 225 w 428"/>
                <a:gd name="T15" fmla="*/ 465 h 712"/>
                <a:gd name="T16" fmla="*/ 125 w 428"/>
                <a:gd name="T17" fmla="*/ 590 h 712"/>
                <a:gd name="T18" fmla="*/ 122 w 428"/>
                <a:gd name="T19" fmla="*/ 588 h 712"/>
                <a:gd name="T20" fmla="*/ 145 w 428"/>
                <a:gd name="T21" fmla="*/ 554 h 712"/>
                <a:gd name="T22" fmla="*/ 335 w 428"/>
                <a:gd name="T23" fmla="*/ 259 h 712"/>
                <a:gd name="T24" fmla="*/ 395 w 428"/>
                <a:gd name="T25" fmla="*/ 112 h 712"/>
                <a:gd name="T26" fmla="*/ 400 w 428"/>
                <a:gd name="T27" fmla="*/ 54 h 712"/>
                <a:gd name="T28" fmla="*/ 371 w 428"/>
                <a:gd name="T29" fmla="*/ 26 h 712"/>
                <a:gd name="T30" fmla="*/ 288 w 428"/>
                <a:gd name="T31" fmla="*/ 131 h 712"/>
                <a:gd name="T32" fmla="*/ 79 w 428"/>
                <a:gd name="T33" fmla="*/ 492 h 712"/>
                <a:gd name="T34" fmla="*/ 9 w 428"/>
                <a:gd name="T35" fmla="*/ 698 h 712"/>
                <a:gd name="T36" fmla="*/ 4 w 428"/>
                <a:gd name="T37" fmla="*/ 712 h 712"/>
                <a:gd name="T38" fmla="*/ 0 w 428"/>
                <a:gd name="T39" fmla="*/ 71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8" h="712">
                  <a:moveTo>
                    <a:pt x="0" y="711"/>
                  </a:moveTo>
                  <a:cubicBezTo>
                    <a:pt x="23" y="626"/>
                    <a:pt x="44" y="541"/>
                    <a:pt x="71" y="457"/>
                  </a:cubicBezTo>
                  <a:cubicBezTo>
                    <a:pt x="115" y="322"/>
                    <a:pt x="192" y="206"/>
                    <a:pt x="295" y="108"/>
                  </a:cubicBezTo>
                  <a:cubicBezTo>
                    <a:pt x="313" y="91"/>
                    <a:pt x="330" y="73"/>
                    <a:pt x="345" y="54"/>
                  </a:cubicBezTo>
                  <a:cubicBezTo>
                    <a:pt x="356" y="42"/>
                    <a:pt x="362" y="26"/>
                    <a:pt x="355" y="9"/>
                  </a:cubicBezTo>
                  <a:cubicBezTo>
                    <a:pt x="395" y="0"/>
                    <a:pt x="426" y="23"/>
                    <a:pt x="427" y="64"/>
                  </a:cubicBezTo>
                  <a:cubicBezTo>
                    <a:pt x="428" y="98"/>
                    <a:pt x="416" y="128"/>
                    <a:pt x="404" y="158"/>
                  </a:cubicBezTo>
                  <a:cubicBezTo>
                    <a:pt x="361" y="270"/>
                    <a:pt x="297" y="370"/>
                    <a:pt x="225" y="465"/>
                  </a:cubicBezTo>
                  <a:cubicBezTo>
                    <a:pt x="192" y="507"/>
                    <a:pt x="158" y="549"/>
                    <a:pt x="125" y="590"/>
                  </a:cubicBezTo>
                  <a:cubicBezTo>
                    <a:pt x="124" y="590"/>
                    <a:pt x="123" y="589"/>
                    <a:pt x="122" y="588"/>
                  </a:cubicBezTo>
                  <a:cubicBezTo>
                    <a:pt x="130" y="577"/>
                    <a:pt x="138" y="566"/>
                    <a:pt x="145" y="554"/>
                  </a:cubicBezTo>
                  <a:cubicBezTo>
                    <a:pt x="208" y="456"/>
                    <a:pt x="273" y="359"/>
                    <a:pt x="335" y="259"/>
                  </a:cubicBezTo>
                  <a:cubicBezTo>
                    <a:pt x="363" y="214"/>
                    <a:pt x="383" y="164"/>
                    <a:pt x="395" y="112"/>
                  </a:cubicBezTo>
                  <a:cubicBezTo>
                    <a:pt x="399" y="93"/>
                    <a:pt x="400" y="73"/>
                    <a:pt x="400" y="54"/>
                  </a:cubicBezTo>
                  <a:cubicBezTo>
                    <a:pt x="399" y="37"/>
                    <a:pt x="389" y="29"/>
                    <a:pt x="371" y="26"/>
                  </a:cubicBezTo>
                  <a:cubicBezTo>
                    <a:pt x="351" y="67"/>
                    <a:pt x="319" y="99"/>
                    <a:pt x="288" y="131"/>
                  </a:cubicBezTo>
                  <a:cubicBezTo>
                    <a:pt x="190" y="235"/>
                    <a:pt x="121" y="356"/>
                    <a:pt x="79" y="492"/>
                  </a:cubicBezTo>
                  <a:cubicBezTo>
                    <a:pt x="58" y="561"/>
                    <a:pt x="33" y="629"/>
                    <a:pt x="9" y="698"/>
                  </a:cubicBezTo>
                  <a:cubicBezTo>
                    <a:pt x="8" y="703"/>
                    <a:pt x="6" y="707"/>
                    <a:pt x="4" y="712"/>
                  </a:cubicBezTo>
                  <a:cubicBezTo>
                    <a:pt x="2" y="711"/>
                    <a:pt x="1" y="711"/>
                    <a:pt x="0" y="7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1644650" y="7396163"/>
              <a:ext cx="1301750" cy="2865438"/>
            </a:xfrm>
            <a:custGeom>
              <a:avLst/>
              <a:gdLst>
                <a:gd name="T0" fmla="*/ 1 w 402"/>
                <a:gd name="T1" fmla="*/ 3 h 884"/>
                <a:gd name="T2" fmla="*/ 30 w 402"/>
                <a:gd name="T3" fmla="*/ 5 h 884"/>
                <a:gd name="T4" fmla="*/ 46 w 402"/>
                <a:gd name="T5" fmla="*/ 16 h 884"/>
                <a:gd name="T6" fmla="*/ 176 w 402"/>
                <a:gd name="T7" fmla="*/ 111 h 884"/>
                <a:gd name="T8" fmla="*/ 333 w 402"/>
                <a:gd name="T9" fmla="*/ 342 h 884"/>
                <a:gd name="T10" fmla="*/ 348 w 402"/>
                <a:gd name="T11" fmla="*/ 555 h 884"/>
                <a:gd name="T12" fmla="*/ 357 w 402"/>
                <a:gd name="T13" fmla="*/ 729 h 884"/>
                <a:gd name="T14" fmla="*/ 400 w 402"/>
                <a:gd name="T15" fmla="*/ 868 h 884"/>
                <a:gd name="T16" fmla="*/ 400 w 402"/>
                <a:gd name="T17" fmla="*/ 884 h 884"/>
                <a:gd name="T18" fmla="*/ 342 w 402"/>
                <a:gd name="T19" fmla="*/ 770 h 884"/>
                <a:gd name="T20" fmla="*/ 317 w 402"/>
                <a:gd name="T21" fmla="*/ 554 h 884"/>
                <a:gd name="T22" fmla="*/ 313 w 402"/>
                <a:gd name="T23" fmla="*/ 366 h 884"/>
                <a:gd name="T24" fmla="*/ 207 w 402"/>
                <a:gd name="T25" fmla="*/ 162 h 884"/>
                <a:gd name="T26" fmla="*/ 103 w 402"/>
                <a:gd name="T27" fmla="*/ 89 h 884"/>
                <a:gd name="T28" fmla="*/ 31 w 402"/>
                <a:gd name="T29" fmla="*/ 24 h 884"/>
                <a:gd name="T30" fmla="*/ 0 w 402"/>
                <a:gd name="T31" fmla="*/ 3 h 884"/>
                <a:gd name="T32" fmla="*/ 1 w 402"/>
                <a:gd name="T33" fmla="*/ 3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2" h="884">
                  <a:moveTo>
                    <a:pt x="1" y="3"/>
                  </a:moveTo>
                  <a:cubicBezTo>
                    <a:pt x="11" y="4"/>
                    <a:pt x="21" y="3"/>
                    <a:pt x="30" y="5"/>
                  </a:cubicBezTo>
                  <a:cubicBezTo>
                    <a:pt x="36" y="6"/>
                    <a:pt x="42" y="11"/>
                    <a:pt x="46" y="16"/>
                  </a:cubicBezTo>
                  <a:cubicBezTo>
                    <a:pt x="84" y="56"/>
                    <a:pt x="131" y="82"/>
                    <a:pt x="176" y="111"/>
                  </a:cubicBezTo>
                  <a:cubicBezTo>
                    <a:pt x="260" y="166"/>
                    <a:pt x="312" y="244"/>
                    <a:pt x="333" y="342"/>
                  </a:cubicBezTo>
                  <a:cubicBezTo>
                    <a:pt x="347" y="412"/>
                    <a:pt x="345" y="484"/>
                    <a:pt x="348" y="555"/>
                  </a:cubicBezTo>
                  <a:cubicBezTo>
                    <a:pt x="350" y="613"/>
                    <a:pt x="351" y="671"/>
                    <a:pt x="357" y="729"/>
                  </a:cubicBezTo>
                  <a:cubicBezTo>
                    <a:pt x="362" y="778"/>
                    <a:pt x="377" y="825"/>
                    <a:pt x="400" y="868"/>
                  </a:cubicBezTo>
                  <a:cubicBezTo>
                    <a:pt x="402" y="873"/>
                    <a:pt x="401" y="879"/>
                    <a:pt x="400" y="884"/>
                  </a:cubicBezTo>
                  <a:cubicBezTo>
                    <a:pt x="371" y="850"/>
                    <a:pt x="354" y="811"/>
                    <a:pt x="342" y="770"/>
                  </a:cubicBezTo>
                  <a:cubicBezTo>
                    <a:pt x="322" y="699"/>
                    <a:pt x="319" y="627"/>
                    <a:pt x="317" y="554"/>
                  </a:cubicBezTo>
                  <a:cubicBezTo>
                    <a:pt x="316" y="491"/>
                    <a:pt x="315" y="428"/>
                    <a:pt x="313" y="366"/>
                  </a:cubicBezTo>
                  <a:cubicBezTo>
                    <a:pt x="309" y="281"/>
                    <a:pt x="271" y="214"/>
                    <a:pt x="207" y="162"/>
                  </a:cubicBezTo>
                  <a:cubicBezTo>
                    <a:pt x="174" y="135"/>
                    <a:pt x="139" y="111"/>
                    <a:pt x="103" y="89"/>
                  </a:cubicBezTo>
                  <a:cubicBezTo>
                    <a:pt x="75" y="72"/>
                    <a:pt x="50" y="52"/>
                    <a:pt x="31" y="24"/>
                  </a:cubicBezTo>
                  <a:cubicBezTo>
                    <a:pt x="24" y="14"/>
                    <a:pt x="17" y="0"/>
                    <a:pt x="0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1292225" y="7405688"/>
              <a:ext cx="1573213" cy="3714750"/>
            </a:xfrm>
            <a:custGeom>
              <a:avLst/>
              <a:gdLst>
                <a:gd name="T0" fmla="*/ 109 w 486"/>
                <a:gd name="T1" fmla="*/ 0 h 1146"/>
                <a:gd name="T2" fmla="*/ 87 w 486"/>
                <a:gd name="T3" fmla="*/ 47 h 1146"/>
                <a:gd name="T4" fmla="*/ 35 w 486"/>
                <a:gd name="T5" fmla="*/ 237 h 1146"/>
                <a:gd name="T6" fmla="*/ 47 w 486"/>
                <a:gd name="T7" fmla="*/ 468 h 1146"/>
                <a:gd name="T8" fmla="*/ 245 w 486"/>
                <a:gd name="T9" fmla="*/ 807 h 1146"/>
                <a:gd name="T10" fmla="*/ 261 w 486"/>
                <a:gd name="T11" fmla="*/ 833 h 1146"/>
                <a:gd name="T12" fmla="*/ 361 w 486"/>
                <a:gd name="T13" fmla="*/ 1051 h 1146"/>
                <a:gd name="T14" fmla="*/ 435 w 486"/>
                <a:gd name="T15" fmla="*/ 1112 h 1146"/>
                <a:gd name="T16" fmla="*/ 464 w 486"/>
                <a:gd name="T17" fmla="*/ 1124 h 1146"/>
                <a:gd name="T18" fmla="*/ 486 w 486"/>
                <a:gd name="T19" fmla="*/ 1143 h 1146"/>
                <a:gd name="T20" fmla="*/ 381 w 486"/>
                <a:gd name="T21" fmla="*/ 1115 h 1146"/>
                <a:gd name="T22" fmla="*/ 312 w 486"/>
                <a:gd name="T23" fmla="*/ 1011 h 1146"/>
                <a:gd name="T24" fmla="*/ 260 w 486"/>
                <a:gd name="T25" fmla="*/ 852 h 1146"/>
                <a:gd name="T26" fmla="*/ 235 w 486"/>
                <a:gd name="T27" fmla="*/ 807 h 1146"/>
                <a:gd name="T28" fmla="*/ 56 w 486"/>
                <a:gd name="T29" fmla="*/ 551 h 1146"/>
                <a:gd name="T30" fmla="*/ 4 w 486"/>
                <a:gd name="T31" fmla="*/ 293 h 1146"/>
                <a:gd name="T32" fmla="*/ 44 w 486"/>
                <a:gd name="T33" fmla="*/ 131 h 1146"/>
                <a:gd name="T34" fmla="*/ 81 w 486"/>
                <a:gd name="T35" fmla="*/ 31 h 1146"/>
                <a:gd name="T36" fmla="*/ 110 w 486"/>
                <a:gd name="T37" fmla="*/ 0 h 1146"/>
                <a:gd name="T38" fmla="*/ 109 w 486"/>
                <a:gd name="T39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6" h="1146">
                  <a:moveTo>
                    <a:pt x="109" y="0"/>
                  </a:moveTo>
                  <a:cubicBezTo>
                    <a:pt x="102" y="15"/>
                    <a:pt x="92" y="30"/>
                    <a:pt x="87" y="47"/>
                  </a:cubicBezTo>
                  <a:cubicBezTo>
                    <a:pt x="69" y="110"/>
                    <a:pt x="50" y="173"/>
                    <a:pt x="35" y="237"/>
                  </a:cubicBezTo>
                  <a:cubicBezTo>
                    <a:pt x="16" y="315"/>
                    <a:pt x="27" y="392"/>
                    <a:pt x="47" y="468"/>
                  </a:cubicBezTo>
                  <a:cubicBezTo>
                    <a:pt x="81" y="599"/>
                    <a:pt x="149" y="711"/>
                    <a:pt x="245" y="807"/>
                  </a:cubicBezTo>
                  <a:cubicBezTo>
                    <a:pt x="252" y="814"/>
                    <a:pt x="258" y="823"/>
                    <a:pt x="261" y="833"/>
                  </a:cubicBezTo>
                  <a:cubicBezTo>
                    <a:pt x="287" y="909"/>
                    <a:pt x="319" y="982"/>
                    <a:pt x="361" y="1051"/>
                  </a:cubicBezTo>
                  <a:cubicBezTo>
                    <a:pt x="379" y="1080"/>
                    <a:pt x="404" y="1100"/>
                    <a:pt x="435" y="1112"/>
                  </a:cubicBezTo>
                  <a:cubicBezTo>
                    <a:pt x="445" y="1116"/>
                    <a:pt x="455" y="1119"/>
                    <a:pt x="464" y="1124"/>
                  </a:cubicBezTo>
                  <a:cubicBezTo>
                    <a:pt x="473" y="1128"/>
                    <a:pt x="480" y="1135"/>
                    <a:pt x="486" y="1143"/>
                  </a:cubicBezTo>
                  <a:cubicBezTo>
                    <a:pt x="447" y="1146"/>
                    <a:pt x="411" y="1141"/>
                    <a:pt x="381" y="1115"/>
                  </a:cubicBezTo>
                  <a:cubicBezTo>
                    <a:pt x="348" y="1087"/>
                    <a:pt x="327" y="1051"/>
                    <a:pt x="312" y="1011"/>
                  </a:cubicBezTo>
                  <a:cubicBezTo>
                    <a:pt x="293" y="959"/>
                    <a:pt x="277" y="905"/>
                    <a:pt x="260" y="852"/>
                  </a:cubicBezTo>
                  <a:cubicBezTo>
                    <a:pt x="255" y="835"/>
                    <a:pt x="248" y="820"/>
                    <a:pt x="235" y="807"/>
                  </a:cubicBezTo>
                  <a:cubicBezTo>
                    <a:pt x="160" y="733"/>
                    <a:pt x="97" y="649"/>
                    <a:pt x="56" y="551"/>
                  </a:cubicBezTo>
                  <a:cubicBezTo>
                    <a:pt x="23" y="468"/>
                    <a:pt x="0" y="383"/>
                    <a:pt x="4" y="293"/>
                  </a:cubicBezTo>
                  <a:cubicBezTo>
                    <a:pt x="7" y="237"/>
                    <a:pt x="25" y="184"/>
                    <a:pt x="44" y="131"/>
                  </a:cubicBezTo>
                  <a:cubicBezTo>
                    <a:pt x="57" y="98"/>
                    <a:pt x="68" y="64"/>
                    <a:pt x="81" y="31"/>
                  </a:cubicBezTo>
                  <a:cubicBezTo>
                    <a:pt x="86" y="17"/>
                    <a:pt x="92" y="3"/>
                    <a:pt x="110" y="0"/>
                  </a:cubicBezTo>
                  <a:cubicBezTo>
                    <a:pt x="110" y="0"/>
                    <a:pt x="109" y="0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Freeform 31"/>
            <p:cNvSpPr>
              <a:spLocks noEditPoints="1"/>
            </p:cNvSpPr>
            <p:nvPr/>
          </p:nvSpPr>
          <p:spPr bwMode="auto">
            <a:xfrm>
              <a:off x="3040063" y="10883900"/>
              <a:ext cx="768350" cy="877888"/>
            </a:xfrm>
            <a:custGeom>
              <a:avLst/>
              <a:gdLst>
                <a:gd name="T0" fmla="*/ 237 w 237"/>
                <a:gd name="T1" fmla="*/ 0 h 271"/>
                <a:gd name="T2" fmla="*/ 192 w 237"/>
                <a:gd name="T3" fmla="*/ 152 h 271"/>
                <a:gd name="T4" fmla="*/ 99 w 237"/>
                <a:gd name="T5" fmla="*/ 251 h 271"/>
                <a:gd name="T6" fmla="*/ 20 w 237"/>
                <a:gd name="T7" fmla="*/ 223 h 271"/>
                <a:gd name="T8" fmla="*/ 17 w 237"/>
                <a:gd name="T9" fmla="*/ 216 h 271"/>
                <a:gd name="T10" fmla="*/ 56 w 237"/>
                <a:gd name="T11" fmla="*/ 130 h 271"/>
                <a:gd name="T12" fmla="*/ 186 w 237"/>
                <a:gd name="T13" fmla="*/ 57 h 271"/>
                <a:gd name="T14" fmla="*/ 237 w 237"/>
                <a:gd name="T15" fmla="*/ 0 h 271"/>
                <a:gd name="T16" fmla="*/ 226 w 237"/>
                <a:gd name="T17" fmla="*/ 30 h 271"/>
                <a:gd name="T18" fmla="*/ 218 w 237"/>
                <a:gd name="T19" fmla="*/ 32 h 271"/>
                <a:gd name="T20" fmla="*/ 211 w 237"/>
                <a:gd name="T21" fmla="*/ 40 h 271"/>
                <a:gd name="T22" fmla="*/ 55 w 237"/>
                <a:gd name="T23" fmla="*/ 151 h 271"/>
                <a:gd name="T24" fmla="*/ 38 w 237"/>
                <a:gd name="T25" fmla="*/ 160 h 271"/>
                <a:gd name="T26" fmla="*/ 24 w 237"/>
                <a:gd name="T27" fmla="*/ 183 h 271"/>
                <a:gd name="T28" fmla="*/ 33 w 237"/>
                <a:gd name="T29" fmla="*/ 229 h 271"/>
                <a:gd name="T30" fmla="*/ 62 w 237"/>
                <a:gd name="T31" fmla="*/ 241 h 271"/>
                <a:gd name="T32" fmla="*/ 94 w 237"/>
                <a:gd name="T33" fmla="*/ 223 h 271"/>
                <a:gd name="T34" fmla="*/ 193 w 237"/>
                <a:gd name="T35" fmla="*/ 98 h 271"/>
                <a:gd name="T36" fmla="*/ 226 w 237"/>
                <a:gd name="T37" fmla="*/ 3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271">
                  <a:moveTo>
                    <a:pt x="237" y="0"/>
                  </a:moveTo>
                  <a:cubicBezTo>
                    <a:pt x="230" y="54"/>
                    <a:pt x="218" y="105"/>
                    <a:pt x="192" y="152"/>
                  </a:cubicBezTo>
                  <a:cubicBezTo>
                    <a:pt x="170" y="193"/>
                    <a:pt x="140" y="228"/>
                    <a:pt x="99" y="251"/>
                  </a:cubicBezTo>
                  <a:cubicBezTo>
                    <a:pt x="63" y="271"/>
                    <a:pt x="36" y="261"/>
                    <a:pt x="20" y="223"/>
                  </a:cubicBezTo>
                  <a:cubicBezTo>
                    <a:pt x="19" y="221"/>
                    <a:pt x="18" y="219"/>
                    <a:pt x="17" y="216"/>
                  </a:cubicBezTo>
                  <a:cubicBezTo>
                    <a:pt x="0" y="172"/>
                    <a:pt x="12" y="146"/>
                    <a:pt x="56" y="130"/>
                  </a:cubicBezTo>
                  <a:cubicBezTo>
                    <a:pt x="104" y="113"/>
                    <a:pt x="149" y="92"/>
                    <a:pt x="186" y="57"/>
                  </a:cubicBezTo>
                  <a:cubicBezTo>
                    <a:pt x="204" y="40"/>
                    <a:pt x="220" y="20"/>
                    <a:pt x="237" y="0"/>
                  </a:cubicBezTo>
                  <a:close/>
                  <a:moveTo>
                    <a:pt x="226" y="30"/>
                  </a:moveTo>
                  <a:cubicBezTo>
                    <a:pt x="220" y="31"/>
                    <a:pt x="219" y="31"/>
                    <a:pt x="218" y="32"/>
                  </a:cubicBezTo>
                  <a:cubicBezTo>
                    <a:pt x="216" y="34"/>
                    <a:pt x="213" y="37"/>
                    <a:pt x="211" y="40"/>
                  </a:cubicBezTo>
                  <a:cubicBezTo>
                    <a:pt x="168" y="89"/>
                    <a:pt x="120" y="132"/>
                    <a:pt x="55" y="151"/>
                  </a:cubicBezTo>
                  <a:cubicBezTo>
                    <a:pt x="49" y="153"/>
                    <a:pt x="42" y="155"/>
                    <a:pt x="38" y="160"/>
                  </a:cubicBezTo>
                  <a:cubicBezTo>
                    <a:pt x="32" y="166"/>
                    <a:pt x="24" y="175"/>
                    <a:pt x="24" y="183"/>
                  </a:cubicBezTo>
                  <a:cubicBezTo>
                    <a:pt x="24" y="198"/>
                    <a:pt x="27" y="214"/>
                    <a:pt x="33" y="229"/>
                  </a:cubicBezTo>
                  <a:cubicBezTo>
                    <a:pt x="37" y="242"/>
                    <a:pt x="49" y="247"/>
                    <a:pt x="62" y="241"/>
                  </a:cubicBezTo>
                  <a:cubicBezTo>
                    <a:pt x="74" y="237"/>
                    <a:pt x="85" y="231"/>
                    <a:pt x="94" y="223"/>
                  </a:cubicBezTo>
                  <a:cubicBezTo>
                    <a:pt x="136" y="188"/>
                    <a:pt x="166" y="144"/>
                    <a:pt x="193" y="98"/>
                  </a:cubicBezTo>
                  <a:cubicBezTo>
                    <a:pt x="205" y="77"/>
                    <a:pt x="214" y="54"/>
                    <a:pt x="22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Freeform 33"/>
            <p:cNvSpPr/>
            <p:nvPr/>
          </p:nvSpPr>
          <p:spPr bwMode="auto">
            <a:xfrm>
              <a:off x="2027238" y="11276013"/>
              <a:ext cx="958850" cy="550863"/>
            </a:xfrm>
            <a:custGeom>
              <a:avLst/>
              <a:gdLst>
                <a:gd name="T0" fmla="*/ 23 w 296"/>
                <a:gd name="T1" fmla="*/ 74 h 170"/>
                <a:gd name="T2" fmla="*/ 78 w 296"/>
                <a:gd name="T3" fmla="*/ 81 h 170"/>
                <a:gd name="T4" fmla="*/ 136 w 296"/>
                <a:gd name="T5" fmla="*/ 105 h 170"/>
                <a:gd name="T6" fmla="*/ 177 w 296"/>
                <a:gd name="T7" fmla="*/ 132 h 170"/>
                <a:gd name="T8" fmla="*/ 262 w 296"/>
                <a:gd name="T9" fmla="*/ 135 h 170"/>
                <a:gd name="T10" fmla="*/ 281 w 296"/>
                <a:gd name="T11" fmla="*/ 86 h 170"/>
                <a:gd name="T12" fmla="*/ 263 w 296"/>
                <a:gd name="T13" fmla="*/ 149 h 170"/>
                <a:gd name="T14" fmla="*/ 160 w 296"/>
                <a:gd name="T15" fmla="*/ 143 h 170"/>
                <a:gd name="T16" fmla="*/ 151 w 296"/>
                <a:gd name="T17" fmla="*/ 135 h 170"/>
                <a:gd name="T18" fmla="*/ 23 w 296"/>
                <a:gd name="T19" fmla="*/ 92 h 170"/>
                <a:gd name="T20" fmla="*/ 7 w 296"/>
                <a:gd name="T21" fmla="*/ 69 h 170"/>
                <a:gd name="T22" fmla="*/ 26 w 296"/>
                <a:gd name="T23" fmla="*/ 49 h 170"/>
                <a:gd name="T24" fmla="*/ 82 w 296"/>
                <a:gd name="T25" fmla="*/ 22 h 170"/>
                <a:gd name="T26" fmla="*/ 239 w 296"/>
                <a:gd name="T27" fmla="*/ 27 h 170"/>
                <a:gd name="T28" fmla="*/ 274 w 296"/>
                <a:gd name="T29" fmla="*/ 66 h 170"/>
                <a:gd name="T30" fmla="*/ 148 w 296"/>
                <a:gd name="T31" fmla="*/ 25 h 170"/>
                <a:gd name="T32" fmla="*/ 23 w 296"/>
                <a:gd name="T33" fmla="*/ 7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6" h="170">
                  <a:moveTo>
                    <a:pt x="23" y="74"/>
                  </a:moveTo>
                  <a:cubicBezTo>
                    <a:pt x="43" y="76"/>
                    <a:pt x="61" y="76"/>
                    <a:pt x="78" y="81"/>
                  </a:cubicBezTo>
                  <a:cubicBezTo>
                    <a:pt x="98" y="86"/>
                    <a:pt x="117" y="95"/>
                    <a:pt x="136" y="105"/>
                  </a:cubicBezTo>
                  <a:cubicBezTo>
                    <a:pt x="150" y="112"/>
                    <a:pt x="163" y="124"/>
                    <a:pt x="177" y="132"/>
                  </a:cubicBezTo>
                  <a:cubicBezTo>
                    <a:pt x="204" y="148"/>
                    <a:pt x="233" y="146"/>
                    <a:pt x="262" y="135"/>
                  </a:cubicBezTo>
                  <a:cubicBezTo>
                    <a:pt x="283" y="126"/>
                    <a:pt x="284" y="107"/>
                    <a:pt x="281" y="86"/>
                  </a:cubicBezTo>
                  <a:cubicBezTo>
                    <a:pt x="296" y="118"/>
                    <a:pt x="291" y="133"/>
                    <a:pt x="263" y="149"/>
                  </a:cubicBezTo>
                  <a:cubicBezTo>
                    <a:pt x="227" y="170"/>
                    <a:pt x="193" y="166"/>
                    <a:pt x="160" y="143"/>
                  </a:cubicBezTo>
                  <a:cubicBezTo>
                    <a:pt x="157" y="141"/>
                    <a:pt x="153" y="138"/>
                    <a:pt x="151" y="135"/>
                  </a:cubicBezTo>
                  <a:cubicBezTo>
                    <a:pt x="117" y="96"/>
                    <a:pt x="73" y="87"/>
                    <a:pt x="23" y="92"/>
                  </a:cubicBezTo>
                  <a:cubicBezTo>
                    <a:pt x="8" y="94"/>
                    <a:pt x="0" y="83"/>
                    <a:pt x="7" y="69"/>
                  </a:cubicBezTo>
                  <a:cubicBezTo>
                    <a:pt x="12" y="61"/>
                    <a:pt x="19" y="53"/>
                    <a:pt x="26" y="49"/>
                  </a:cubicBezTo>
                  <a:cubicBezTo>
                    <a:pt x="44" y="38"/>
                    <a:pt x="62" y="28"/>
                    <a:pt x="82" y="22"/>
                  </a:cubicBezTo>
                  <a:cubicBezTo>
                    <a:pt x="134" y="5"/>
                    <a:pt x="187" y="0"/>
                    <a:pt x="239" y="27"/>
                  </a:cubicBezTo>
                  <a:cubicBezTo>
                    <a:pt x="255" y="35"/>
                    <a:pt x="267" y="48"/>
                    <a:pt x="274" y="66"/>
                  </a:cubicBezTo>
                  <a:cubicBezTo>
                    <a:pt x="239" y="31"/>
                    <a:pt x="194" y="26"/>
                    <a:pt x="148" y="25"/>
                  </a:cubicBezTo>
                  <a:cubicBezTo>
                    <a:pt x="101" y="24"/>
                    <a:pt x="59" y="39"/>
                    <a:pt x="2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3817938" y="7994650"/>
              <a:ext cx="1058863" cy="1614488"/>
            </a:xfrm>
            <a:custGeom>
              <a:avLst/>
              <a:gdLst>
                <a:gd name="T0" fmla="*/ 327 w 327"/>
                <a:gd name="T1" fmla="*/ 0 h 498"/>
                <a:gd name="T2" fmla="*/ 0 w 327"/>
                <a:gd name="T3" fmla="*/ 498 h 498"/>
                <a:gd name="T4" fmla="*/ 18 w 327"/>
                <a:gd name="T5" fmla="*/ 477 h 498"/>
                <a:gd name="T6" fmla="*/ 156 w 327"/>
                <a:gd name="T7" fmla="*/ 332 h 498"/>
                <a:gd name="T8" fmla="*/ 327 w 327"/>
                <a:gd name="T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498">
                  <a:moveTo>
                    <a:pt x="327" y="0"/>
                  </a:moveTo>
                  <a:cubicBezTo>
                    <a:pt x="294" y="214"/>
                    <a:pt x="177" y="374"/>
                    <a:pt x="0" y="498"/>
                  </a:cubicBezTo>
                  <a:cubicBezTo>
                    <a:pt x="7" y="490"/>
                    <a:pt x="13" y="483"/>
                    <a:pt x="18" y="477"/>
                  </a:cubicBezTo>
                  <a:cubicBezTo>
                    <a:pt x="64" y="429"/>
                    <a:pt x="113" y="382"/>
                    <a:pt x="156" y="332"/>
                  </a:cubicBezTo>
                  <a:cubicBezTo>
                    <a:pt x="239" y="234"/>
                    <a:pt x="299" y="125"/>
                    <a:pt x="3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Freeform 36"/>
            <p:cNvSpPr/>
            <p:nvPr/>
          </p:nvSpPr>
          <p:spPr bwMode="auto">
            <a:xfrm>
              <a:off x="2092325" y="6983413"/>
              <a:ext cx="1009650" cy="628650"/>
            </a:xfrm>
            <a:custGeom>
              <a:avLst/>
              <a:gdLst>
                <a:gd name="T0" fmla="*/ 312 w 312"/>
                <a:gd name="T1" fmla="*/ 106 h 194"/>
                <a:gd name="T2" fmla="*/ 206 w 312"/>
                <a:gd name="T3" fmla="*/ 50 h 194"/>
                <a:gd name="T4" fmla="*/ 153 w 312"/>
                <a:gd name="T5" fmla="*/ 20 h 194"/>
                <a:gd name="T6" fmla="*/ 121 w 312"/>
                <a:gd name="T7" fmla="*/ 26 h 194"/>
                <a:gd name="T8" fmla="*/ 62 w 312"/>
                <a:gd name="T9" fmla="*/ 89 h 194"/>
                <a:gd name="T10" fmla="*/ 19 w 312"/>
                <a:gd name="T11" fmla="*/ 164 h 194"/>
                <a:gd name="T12" fmla="*/ 19 w 312"/>
                <a:gd name="T13" fmla="*/ 194 h 194"/>
                <a:gd name="T14" fmla="*/ 3 w 312"/>
                <a:gd name="T15" fmla="*/ 165 h 194"/>
                <a:gd name="T16" fmla="*/ 21 w 312"/>
                <a:gd name="T17" fmla="*/ 117 h 194"/>
                <a:gd name="T18" fmla="*/ 112 w 312"/>
                <a:gd name="T19" fmla="*/ 12 h 194"/>
                <a:gd name="T20" fmla="*/ 151 w 312"/>
                <a:gd name="T21" fmla="*/ 5 h 194"/>
                <a:gd name="T22" fmla="*/ 209 w 312"/>
                <a:gd name="T23" fmla="*/ 33 h 194"/>
                <a:gd name="T24" fmla="*/ 287 w 312"/>
                <a:gd name="T25" fmla="*/ 81 h 194"/>
                <a:gd name="T26" fmla="*/ 312 w 312"/>
                <a:gd name="T27" fmla="*/ 10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2" h="194">
                  <a:moveTo>
                    <a:pt x="312" y="106"/>
                  </a:moveTo>
                  <a:cubicBezTo>
                    <a:pt x="277" y="87"/>
                    <a:pt x="241" y="68"/>
                    <a:pt x="206" y="50"/>
                  </a:cubicBezTo>
                  <a:cubicBezTo>
                    <a:pt x="188" y="40"/>
                    <a:pt x="170" y="30"/>
                    <a:pt x="153" y="20"/>
                  </a:cubicBezTo>
                  <a:cubicBezTo>
                    <a:pt x="138" y="12"/>
                    <a:pt x="132" y="14"/>
                    <a:pt x="121" y="26"/>
                  </a:cubicBezTo>
                  <a:cubicBezTo>
                    <a:pt x="103" y="48"/>
                    <a:pt x="83" y="69"/>
                    <a:pt x="62" y="89"/>
                  </a:cubicBezTo>
                  <a:cubicBezTo>
                    <a:pt x="40" y="110"/>
                    <a:pt x="21" y="132"/>
                    <a:pt x="19" y="164"/>
                  </a:cubicBezTo>
                  <a:cubicBezTo>
                    <a:pt x="19" y="173"/>
                    <a:pt x="19" y="183"/>
                    <a:pt x="19" y="194"/>
                  </a:cubicBezTo>
                  <a:cubicBezTo>
                    <a:pt x="7" y="188"/>
                    <a:pt x="0" y="178"/>
                    <a:pt x="3" y="165"/>
                  </a:cubicBezTo>
                  <a:cubicBezTo>
                    <a:pt x="6" y="149"/>
                    <a:pt x="11" y="130"/>
                    <a:pt x="21" y="117"/>
                  </a:cubicBezTo>
                  <a:cubicBezTo>
                    <a:pt x="49" y="81"/>
                    <a:pt x="81" y="47"/>
                    <a:pt x="112" y="12"/>
                  </a:cubicBezTo>
                  <a:cubicBezTo>
                    <a:pt x="122" y="1"/>
                    <a:pt x="138" y="0"/>
                    <a:pt x="151" y="5"/>
                  </a:cubicBezTo>
                  <a:cubicBezTo>
                    <a:pt x="171" y="13"/>
                    <a:pt x="190" y="23"/>
                    <a:pt x="209" y="33"/>
                  </a:cubicBezTo>
                  <a:cubicBezTo>
                    <a:pt x="235" y="48"/>
                    <a:pt x="261" y="65"/>
                    <a:pt x="287" y="81"/>
                  </a:cubicBezTo>
                  <a:cubicBezTo>
                    <a:pt x="298" y="88"/>
                    <a:pt x="309" y="94"/>
                    <a:pt x="312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Freeform 38"/>
            <p:cNvSpPr/>
            <p:nvPr/>
          </p:nvSpPr>
          <p:spPr bwMode="auto">
            <a:xfrm>
              <a:off x="3619500" y="7126288"/>
              <a:ext cx="407988" cy="1108075"/>
            </a:xfrm>
            <a:custGeom>
              <a:avLst/>
              <a:gdLst>
                <a:gd name="T0" fmla="*/ 0 w 126"/>
                <a:gd name="T1" fmla="*/ 0 h 342"/>
                <a:gd name="T2" fmla="*/ 92 w 126"/>
                <a:gd name="T3" fmla="*/ 124 h 342"/>
                <a:gd name="T4" fmla="*/ 124 w 126"/>
                <a:gd name="T5" fmla="*/ 257 h 342"/>
                <a:gd name="T6" fmla="*/ 99 w 126"/>
                <a:gd name="T7" fmla="*/ 342 h 342"/>
                <a:gd name="T8" fmla="*/ 0 w 126"/>
                <a:gd name="T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42">
                  <a:moveTo>
                    <a:pt x="0" y="0"/>
                  </a:moveTo>
                  <a:cubicBezTo>
                    <a:pt x="39" y="36"/>
                    <a:pt x="69" y="77"/>
                    <a:pt x="92" y="124"/>
                  </a:cubicBezTo>
                  <a:cubicBezTo>
                    <a:pt x="113" y="166"/>
                    <a:pt x="126" y="209"/>
                    <a:pt x="124" y="257"/>
                  </a:cubicBezTo>
                  <a:cubicBezTo>
                    <a:pt x="123" y="287"/>
                    <a:pt x="115" y="315"/>
                    <a:pt x="99" y="342"/>
                  </a:cubicBezTo>
                  <a:cubicBezTo>
                    <a:pt x="120" y="212"/>
                    <a:pt x="84" y="9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2" name="Freeform 39"/>
            <p:cNvSpPr/>
            <p:nvPr/>
          </p:nvSpPr>
          <p:spPr bwMode="auto">
            <a:xfrm>
              <a:off x="2846388" y="11785600"/>
              <a:ext cx="339725" cy="612775"/>
            </a:xfrm>
            <a:custGeom>
              <a:avLst/>
              <a:gdLst>
                <a:gd name="T0" fmla="*/ 44 w 105"/>
                <a:gd name="T1" fmla="*/ 12 h 189"/>
                <a:gd name="T2" fmla="*/ 27 w 105"/>
                <a:gd name="T3" fmla="*/ 87 h 189"/>
                <a:gd name="T4" fmla="*/ 21 w 105"/>
                <a:gd name="T5" fmla="*/ 143 h 189"/>
                <a:gd name="T6" fmla="*/ 29 w 105"/>
                <a:gd name="T7" fmla="*/ 161 h 189"/>
                <a:gd name="T8" fmla="*/ 47 w 105"/>
                <a:gd name="T9" fmla="*/ 154 h 189"/>
                <a:gd name="T10" fmla="*/ 79 w 105"/>
                <a:gd name="T11" fmla="*/ 98 h 189"/>
                <a:gd name="T12" fmla="*/ 94 w 105"/>
                <a:gd name="T13" fmla="*/ 49 h 189"/>
                <a:gd name="T14" fmla="*/ 101 w 105"/>
                <a:gd name="T15" fmla="*/ 0 h 189"/>
                <a:gd name="T16" fmla="*/ 105 w 105"/>
                <a:gd name="T17" fmla="*/ 21 h 189"/>
                <a:gd name="T18" fmla="*/ 75 w 105"/>
                <a:gd name="T19" fmla="*/ 147 h 189"/>
                <a:gd name="T20" fmla="*/ 44 w 105"/>
                <a:gd name="T21" fmla="*/ 175 h 189"/>
                <a:gd name="T22" fmla="*/ 2 w 105"/>
                <a:gd name="T23" fmla="*/ 146 h 189"/>
                <a:gd name="T24" fmla="*/ 5 w 105"/>
                <a:gd name="T25" fmla="*/ 130 h 189"/>
                <a:gd name="T26" fmla="*/ 32 w 105"/>
                <a:gd name="T27" fmla="*/ 32 h 189"/>
                <a:gd name="T28" fmla="*/ 41 w 105"/>
                <a:gd name="T29" fmla="*/ 11 h 189"/>
                <a:gd name="T30" fmla="*/ 44 w 105"/>
                <a:gd name="T31" fmla="*/ 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189">
                  <a:moveTo>
                    <a:pt x="44" y="12"/>
                  </a:moveTo>
                  <a:cubicBezTo>
                    <a:pt x="38" y="37"/>
                    <a:pt x="31" y="62"/>
                    <a:pt x="27" y="87"/>
                  </a:cubicBezTo>
                  <a:cubicBezTo>
                    <a:pt x="23" y="106"/>
                    <a:pt x="22" y="125"/>
                    <a:pt x="21" y="143"/>
                  </a:cubicBezTo>
                  <a:cubicBezTo>
                    <a:pt x="21" y="149"/>
                    <a:pt x="25" y="159"/>
                    <a:pt x="29" y="161"/>
                  </a:cubicBezTo>
                  <a:cubicBezTo>
                    <a:pt x="34" y="162"/>
                    <a:pt x="42" y="158"/>
                    <a:pt x="47" y="154"/>
                  </a:cubicBezTo>
                  <a:cubicBezTo>
                    <a:pt x="65" y="140"/>
                    <a:pt x="73" y="119"/>
                    <a:pt x="79" y="98"/>
                  </a:cubicBezTo>
                  <a:cubicBezTo>
                    <a:pt x="84" y="81"/>
                    <a:pt x="91" y="66"/>
                    <a:pt x="94" y="49"/>
                  </a:cubicBezTo>
                  <a:cubicBezTo>
                    <a:pt x="98" y="33"/>
                    <a:pt x="97" y="17"/>
                    <a:pt x="101" y="0"/>
                  </a:cubicBezTo>
                  <a:cubicBezTo>
                    <a:pt x="102" y="7"/>
                    <a:pt x="105" y="14"/>
                    <a:pt x="105" y="21"/>
                  </a:cubicBezTo>
                  <a:cubicBezTo>
                    <a:pt x="105" y="66"/>
                    <a:pt x="96" y="108"/>
                    <a:pt x="75" y="147"/>
                  </a:cubicBezTo>
                  <a:cubicBezTo>
                    <a:pt x="69" y="159"/>
                    <a:pt x="56" y="169"/>
                    <a:pt x="44" y="175"/>
                  </a:cubicBezTo>
                  <a:cubicBezTo>
                    <a:pt x="20" y="189"/>
                    <a:pt x="0" y="174"/>
                    <a:pt x="2" y="146"/>
                  </a:cubicBezTo>
                  <a:cubicBezTo>
                    <a:pt x="2" y="141"/>
                    <a:pt x="4" y="135"/>
                    <a:pt x="5" y="130"/>
                  </a:cubicBezTo>
                  <a:cubicBezTo>
                    <a:pt x="14" y="97"/>
                    <a:pt x="23" y="65"/>
                    <a:pt x="32" y="32"/>
                  </a:cubicBezTo>
                  <a:cubicBezTo>
                    <a:pt x="34" y="25"/>
                    <a:pt x="38" y="18"/>
                    <a:pt x="41" y="11"/>
                  </a:cubicBezTo>
                  <a:cubicBezTo>
                    <a:pt x="42" y="11"/>
                    <a:pt x="43" y="11"/>
                    <a:pt x="4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3" name="Freeform 40"/>
            <p:cNvSpPr/>
            <p:nvPr/>
          </p:nvSpPr>
          <p:spPr bwMode="auto">
            <a:xfrm>
              <a:off x="452438" y="9998075"/>
              <a:ext cx="515938" cy="619125"/>
            </a:xfrm>
            <a:custGeom>
              <a:avLst/>
              <a:gdLst>
                <a:gd name="T0" fmla="*/ 159 w 159"/>
                <a:gd name="T1" fmla="*/ 191 h 191"/>
                <a:gd name="T2" fmla="*/ 0 w 159"/>
                <a:gd name="T3" fmla="*/ 0 h 191"/>
                <a:gd name="T4" fmla="*/ 159 w 159"/>
                <a:gd name="T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191">
                  <a:moveTo>
                    <a:pt x="159" y="191"/>
                  </a:moveTo>
                  <a:cubicBezTo>
                    <a:pt x="123" y="158"/>
                    <a:pt x="12" y="25"/>
                    <a:pt x="0" y="0"/>
                  </a:cubicBezTo>
                  <a:cubicBezTo>
                    <a:pt x="21" y="14"/>
                    <a:pt x="140" y="156"/>
                    <a:pt x="159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56063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张长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 userDrawn="1"/>
        </p:nvGrpSpPr>
        <p:grpSpPr>
          <a:xfrm rot="169789">
            <a:off x="7333468" y="1757113"/>
            <a:ext cx="5694860" cy="5835138"/>
            <a:chOff x="377825" y="6983413"/>
            <a:chExt cx="5284788" cy="5414962"/>
          </a:xfrm>
          <a:solidFill>
            <a:schemeClr val="accent1">
              <a:alpha val="4000"/>
            </a:schemeClr>
          </a:solidFill>
        </p:grpSpPr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2787650" y="9477375"/>
              <a:ext cx="2874963" cy="1692275"/>
            </a:xfrm>
            <a:custGeom>
              <a:avLst/>
              <a:gdLst>
                <a:gd name="T0" fmla="*/ 209 w 888"/>
                <a:gd name="T1" fmla="*/ 128 h 522"/>
                <a:gd name="T2" fmla="*/ 324 w 888"/>
                <a:gd name="T3" fmla="*/ 64 h 522"/>
                <a:gd name="T4" fmla="*/ 539 w 888"/>
                <a:gd name="T5" fmla="*/ 2 h 522"/>
                <a:gd name="T6" fmla="*/ 641 w 888"/>
                <a:gd name="T7" fmla="*/ 7 h 522"/>
                <a:gd name="T8" fmla="*/ 760 w 888"/>
                <a:gd name="T9" fmla="*/ 108 h 522"/>
                <a:gd name="T10" fmla="*/ 786 w 888"/>
                <a:gd name="T11" fmla="*/ 130 h 522"/>
                <a:gd name="T12" fmla="*/ 852 w 888"/>
                <a:gd name="T13" fmla="*/ 159 h 522"/>
                <a:gd name="T14" fmla="*/ 854 w 888"/>
                <a:gd name="T15" fmla="*/ 230 h 522"/>
                <a:gd name="T16" fmla="*/ 745 w 888"/>
                <a:gd name="T17" fmla="*/ 274 h 522"/>
                <a:gd name="T18" fmla="*/ 513 w 888"/>
                <a:gd name="T19" fmla="*/ 252 h 522"/>
                <a:gd name="T20" fmla="*/ 439 w 888"/>
                <a:gd name="T21" fmla="*/ 217 h 522"/>
                <a:gd name="T22" fmla="*/ 398 w 888"/>
                <a:gd name="T23" fmla="*/ 208 h 522"/>
                <a:gd name="T24" fmla="*/ 358 w 888"/>
                <a:gd name="T25" fmla="*/ 230 h 522"/>
                <a:gd name="T26" fmla="*/ 331 w 888"/>
                <a:gd name="T27" fmla="*/ 305 h 522"/>
                <a:gd name="T28" fmla="*/ 304 w 888"/>
                <a:gd name="T29" fmla="*/ 395 h 522"/>
                <a:gd name="T30" fmla="*/ 171 w 888"/>
                <a:gd name="T31" fmla="*/ 512 h 522"/>
                <a:gd name="T32" fmla="*/ 85 w 888"/>
                <a:gd name="T33" fmla="*/ 521 h 522"/>
                <a:gd name="T34" fmla="*/ 5 w 888"/>
                <a:gd name="T35" fmla="*/ 426 h 522"/>
                <a:gd name="T36" fmla="*/ 234 w 888"/>
                <a:gd name="T37" fmla="*/ 161 h 522"/>
                <a:gd name="T38" fmla="*/ 427 w 888"/>
                <a:gd name="T39" fmla="*/ 187 h 522"/>
                <a:gd name="T40" fmla="*/ 531 w 888"/>
                <a:gd name="T41" fmla="*/ 233 h 522"/>
                <a:gd name="T42" fmla="*/ 720 w 888"/>
                <a:gd name="T43" fmla="*/ 247 h 522"/>
                <a:gd name="T44" fmla="*/ 809 w 888"/>
                <a:gd name="T45" fmla="*/ 222 h 522"/>
                <a:gd name="T46" fmla="*/ 837 w 888"/>
                <a:gd name="T47" fmla="*/ 207 h 522"/>
                <a:gd name="T48" fmla="*/ 838 w 888"/>
                <a:gd name="T49" fmla="*/ 174 h 522"/>
                <a:gd name="T50" fmla="*/ 786 w 888"/>
                <a:gd name="T51" fmla="*/ 142 h 522"/>
                <a:gd name="T52" fmla="*/ 756 w 888"/>
                <a:gd name="T53" fmla="*/ 115 h 522"/>
                <a:gd name="T54" fmla="*/ 631 w 888"/>
                <a:gd name="T55" fmla="*/ 32 h 522"/>
                <a:gd name="T56" fmla="*/ 411 w 888"/>
                <a:gd name="T57" fmla="*/ 46 h 522"/>
                <a:gd name="T58" fmla="*/ 224 w 888"/>
                <a:gd name="T59" fmla="*/ 126 h 522"/>
                <a:gd name="T60" fmla="*/ 211 w 888"/>
                <a:gd name="T61" fmla="*/ 131 h 522"/>
                <a:gd name="T62" fmla="*/ 209 w 888"/>
                <a:gd name="T63" fmla="*/ 128 h 522"/>
                <a:gd name="T64" fmla="*/ 403 w 888"/>
                <a:gd name="T65" fmla="*/ 196 h 522"/>
                <a:gd name="T66" fmla="*/ 395 w 888"/>
                <a:gd name="T67" fmla="*/ 190 h 522"/>
                <a:gd name="T68" fmla="*/ 220 w 888"/>
                <a:gd name="T69" fmla="*/ 178 h 522"/>
                <a:gd name="T70" fmla="*/ 70 w 888"/>
                <a:gd name="T71" fmla="*/ 294 h 522"/>
                <a:gd name="T72" fmla="*/ 17 w 888"/>
                <a:gd name="T73" fmla="*/ 400 h 522"/>
                <a:gd name="T74" fmla="*/ 104 w 888"/>
                <a:gd name="T75" fmla="*/ 503 h 522"/>
                <a:gd name="T76" fmla="*/ 201 w 888"/>
                <a:gd name="T77" fmla="*/ 478 h 522"/>
                <a:gd name="T78" fmla="*/ 292 w 888"/>
                <a:gd name="T79" fmla="*/ 364 h 522"/>
                <a:gd name="T80" fmla="*/ 313 w 888"/>
                <a:gd name="T81" fmla="*/ 279 h 522"/>
                <a:gd name="T82" fmla="*/ 403 w 888"/>
                <a:gd name="T83" fmla="*/ 19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8" h="522">
                  <a:moveTo>
                    <a:pt x="209" y="128"/>
                  </a:moveTo>
                  <a:cubicBezTo>
                    <a:pt x="247" y="107"/>
                    <a:pt x="285" y="84"/>
                    <a:pt x="324" y="64"/>
                  </a:cubicBezTo>
                  <a:cubicBezTo>
                    <a:pt x="392" y="31"/>
                    <a:pt x="463" y="7"/>
                    <a:pt x="539" y="2"/>
                  </a:cubicBezTo>
                  <a:cubicBezTo>
                    <a:pt x="573" y="0"/>
                    <a:pt x="608" y="1"/>
                    <a:pt x="641" y="7"/>
                  </a:cubicBezTo>
                  <a:cubicBezTo>
                    <a:pt x="698" y="19"/>
                    <a:pt x="735" y="58"/>
                    <a:pt x="760" y="108"/>
                  </a:cubicBezTo>
                  <a:cubicBezTo>
                    <a:pt x="766" y="120"/>
                    <a:pt x="774" y="126"/>
                    <a:pt x="786" y="130"/>
                  </a:cubicBezTo>
                  <a:cubicBezTo>
                    <a:pt x="809" y="139"/>
                    <a:pt x="831" y="147"/>
                    <a:pt x="852" y="159"/>
                  </a:cubicBezTo>
                  <a:cubicBezTo>
                    <a:pt x="887" y="180"/>
                    <a:pt x="888" y="206"/>
                    <a:pt x="854" y="230"/>
                  </a:cubicBezTo>
                  <a:cubicBezTo>
                    <a:pt x="821" y="253"/>
                    <a:pt x="784" y="267"/>
                    <a:pt x="745" y="274"/>
                  </a:cubicBezTo>
                  <a:cubicBezTo>
                    <a:pt x="665" y="288"/>
                    <a:pt x="588" y="281"/>
                    <a:pt x="513" y="252"/>
                  </a:cubicBezTo>
                  <a:cubicBezTo>
                    <a:pt x="488" y="242"/>
                    <a:pt x="464" y="227"/>
                    <a:pt x="439" y="217"/>
                  </a:cubicBezTo>
                  <a:cubicBezTo>
                    <a:pt x="426" y="212"/>
                    <a:pt x="412" y="210"/>
                    <a:pt x="398" y="208"/>
                  </a:cubicBezTo>
                  <a:cubicBezTo>
                    <a:pt x="381" y="206"/>
                    <a:pt x="365" y="214"/>
                    <a:pt x="358" y="230"/>
                  </a:cubicBezTo>
                  <a:cubicBezTo>
                    <a:pt x="347" y="254"/>
                    <a:pt x="339" y="280"/>
                    <a:pt x="331" y="305"/>
                  </a:cubicBezTo>
                  <a:cubicBezTo>
                    <a:pt x="321" y="335"/>
                    <a:pt x="313" y="365"/>
                    <a:pt x="304" y="395"/>
                  </a:cubicBezTo>
                  <a:cubicBezTo>
                    <a:pt x="283" y="460"/>
                    <a:pt x="234" y="495"/>
                    <a:pt x="171" y="512"/>
                  </a:cubicBezTo>
                  <a:cubicBezTo>
                    <a:pt x="144" y="519"/>
                    <a:pt x="114" y="522"/>
                    <a:pt x="85" y="521"/>
                  </a:cubicBezTo>
                  <a:cubicBezTo>
                    <a:pt x="33" y="519"/>
                    <a:pt x="0" y="479"/>
                    <a:pt x="5" y="426"/>
                  </a:cubicBezTo>
                  <a:cubicBezTo>
                    <a:pt x="15" y="320"/>
                    <a:pt x="94" y="194"/>
                    <a:pt x="234" y="161"/>
                  </a:cubicBezTo>
                  <a:cubicBezTo>
                    <a:pt x="303" y="145"/>
                    <a:pt x="365" y="161"/>
                    <a:pt x="427" y="187"/>
                  </a:cubicBezTo>
                  <a:cubicBezTo>
                    <a:pt x="462" y="202"/>
                    <a:pt x="496" y="217"/>
                    <a:pt x="531" y="233"/>
                  </a:cubicBezTo>
                  <a:cubicBezTo>
                    <a:pt x="592" y="260"/>
                    <a:pt x="656" y="261"/>
                    <a:pt x="720" y="247"/>
                  </a:cubicBezTo>
                  <a:cubicBezTo>
                    <a:pt x="750" y="241"/>
                    <a:pt x="780" y="231"/>
                    <a:pt x="809" y="222"/>
                  </a:cubicBezTo>
                  <a:cubicBezTo>
                    <a:pt x="819" y="218"/>
                    <a:pt x="829" y="213"/>
                    <a:pt x="837" y="207"/>
                  </a:cubicBezTo>
                  <a:cubicBezTo>
                    <a:pt x="851" y="197"/>
                    <a:pt x="852" y="184"/>
                    <a:pt x="838" y="174"/>
                  </a:cubicBezTo>
                  <a:cubicBezTo>
                    <a:pt x="822" y="161"/>
                    <a:pt x="804" y="151"/>
                    <a:pt x="786" y="142"/>
                  </a:cubicBezTo>
                  <a:cubicBezTo>
                    <a:pt x="774" y="135"/>
                    <a:pt x="763" y="128"/>
                    <a:pt x="756" y="115"/>
                  </a:cubicBezTo>
                  <a:cubicBezTo>
                    <a:pt x="728" y="67"/>
                    <a:pt x="682" y="45"/>
                    <a:pt x="631" y="32"/>
                  </a:cubicBezTo>
                  <a:cubicBezTo>
                    <a:pt x="556" y="13"/>
                    <a:pt x="483" y="25"/>
                    <a:pt x="411" y="46"/>
                  </a:cubicBezTo>
                  <a:cubicBezTo>
                    <a:pt x="345" y="65"/>
                    <a:pt x="285" y="97"/>
                    <a:pt x="224" y="126"/>
                  </a:cubicBezTo>
                  <a:cubicBezTo>
                    <a:pt x="220" y="128"/>
                    <a:pt x="215" y="130"/>
                    <a:pt x="211" y="131"/>
                  </a:cubicBezTo>
                  <a:cubicBezTo>
                    <a:pt x="210" y="130"/>
                    <a:pt x="210" y="129"/>
                    <a:pt x="209" y="128"/>
                  </a:cubicBezTo>
                  <a:close/>
                  <a:moveTo>
                    <a:pt x="403" y="196"/>
                  </a:moveTo>
                  <a:cubicBezTo>
                    <a:pt x="400" y="193"/>
                    <a:pt x="398" y="192"/>
                    <a:pt x="395" y="190"/>
                  </a:cubicBezTo>
                  <a:cubicBezTo>
                    <a:pt x="339" y="160"/>
                    <a:pt x="279" y="157"/>
                    <a:pt x="220" y="178"/>
                  </a:cubicBezTo>
                  <a:cubicBezTo>
                    <a:pt x="158" y="200"/>
                    <a:pt x="111" y="244"/>
                    <a:pt x="70" y="294"/>
                  </a:cubicBezTo>
                  <a:cubicBezTo>
                    <a:pt x="45" y="325"/>
                    <a:pt x="24" y="360"/>
                    <a:pt x="17" y="400"/>
                  </a:cubicBezTo>
                  <a:cubicBezTo>
                    <a:pt x="6" y="460"/>
                    <a:pt x="43" y="504"/>
                    <a:pt x="104" y="503"/>
                  </a:cubicBezTo>
                  <a:cubicBezTo>
                    <a:pt x="138" y="503"/>
                    <a:pt x="170" y="492"/>
                    <a:pt x="201" y="478"/>
                  </a:cubicBezTo>
                  <a:cubicBezTo>
                    <a:pt x="252" y="456"/>
                    <a:pt x="280" y="417"/>
                    <a:pt x="292" y="364"/>
                  </a:cubicBezTo>
                  <a:cubicBezTo>
                    <a:pt x="299" y="336"/>
                    <a:pt x="306" y="308"/>
                    <a:pt x="313" y="279"/>
                  </a:cubicBezTo>
                  <a:cubicBezTo>
                    <a:pt x="327" y="222"/>
                    <a:pt x="347" y="203"/>
                    <a:pt x="403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2765425" y="7048500"/>
              <a:ext cx="1139825" cy="3148013"/>
            </a:xfrm>
            <a:custGeom>
              <a:avLst/>
              <a:gdLst>
                <a:gd name="T0" fmla="*/ 167 w 352"/>
                <a:gd name="T1" fmla="*/ 889 h 971"/>
                <a:gd name="T2" fmla="*/ 231 w 352"/>
                <a:gd name="T3" fmla="*/ 720 h 971"/>
                <a:gd name="T4" fmla="*/ 303 w 352"/>
                <a:gd name="T5" fmla="*/ 421 h 971"/>
                <a:gd name="T6" fmla="*/ 298 w 352"/>
                <a:gd name="T7" fmla="*/ 228 h 971"/>
                <a:gd name="T8" fmla="*/ 266 w 352"/>
                <a:gd name="T9" fmla="*/ 165 h 971"/>
                <a:gd name="T10" fmla="*/ 217 w 352"/>
                <a:gd name="T11" fmla="*/ 50 h 971"/>
                <a:gd name="T12" fmla="*/ 197 w 352"/>
                <a:gd name="T13" fmla="*/ 43 h 971"/>
                <a:gd name="T14" fmla="*/ 51 w 352"/>
                <a:gd name="T15" fmla="*/ 264 h 971"/>
                <a:gd name="T16" fmla="*/ 39 w 352"/>
                <a:gd name="T17" fmla="*/ 437 h 971"/>
                <a:gd name="T18" fmla="*/ 59 w 352"/>
                <a:gd name="T19" fmla="*/ 682 h 971"/>
                <a:gd name="T20" fmla="*/ 71 w 352"/>
                <a:gd name="T21" fmla="*/ 905 h 971"/>
                <a:gd name="T22" fmla="*/ 79 w 352"/>
                <a:gd name="T23" fmla="*/ 955 h 971"/>
                <a:gd name="T24" fmla="*/ 79 w 352"/>
                <a:gd name="T25" fmla="*/ 970 h 971"/>
                <a:gd name="T26" fmla="*/ 73 w 352"/>
                <a:gd name="T27" fmla="*/ 971 h 971"/>
                <a:gd name="T28" fmla="*/ 59 w 352"/>
                <a:gd name="T29" fmla="*/ 914 h 971"/>
                <a:gd name="T30" fmla="*/ 41 w 352"/>
                <a:gd name="T31" fmla="*/ 696 h 971"/>
                <a:gd name="T32" fmla="*/ 22 w 352"/>
                <a:gd name="T33" fmla="*/ 461 h 971"/>
                <a:gd name="T34" fmla="*/ 8 w 352"/>
                <a:gd name="T35" fmla="*/ 389 h 971"/>
                <a:gd name="T36" fmla="*/ 39 w 352"/>
                <a:gd name="T37" fmla="*/ 228 h 971"/>
                <a:gd name="T38" fmla="*/ 193 w 352"/>
                <a:gd name="T39" fmla="*/ 14 h 971"/>
                <a:gd name="T40" fmla="*/ 218 w 352"/>
                <a:gd name="T41" fmla="*/ 0 h 971"/>
                <a:gd name="T42" fmla="*/ 224 w 352"/>
                <a:gd name="T43" fmla="*/ 25 h 971"/>
                <a:gd name="T44" fmla="*/ 262 w 352"/>
                <a:gd name="T45" fmla="*/ 110 h 971"/>
                <a:gd name="T46" fmla="*/ 316 w 352"/>
                <a:gd name="T47" fmla="*/ 193 h 971"/>
                <a:gd name="T48" fmla="*/ 333 w 352"/>
                <a:gd name="T49" fmla="*/ 406 h 971"/>
                <a:gd name="T50" fmla="*/ 287 w 352"/>
                <a:gd name="T51" fmla="*/ 567 h 971"/>
                <a:gd name="T52" fmla="*/ 237 w 352"/>
                <a:gd name="T53" fmla="*/ 757 h 971"/>
                <a:gd name="T54" fmla="*/ 187 w 352"/>
                <a:gd name="T55" fmla="*/ 873 h 971"/>
                <a:gd name="T56" fmla="*/ 170 w 352"/>
                <a:gd name="T57" fmla="*/ 892 h 971"/>
                <a:gd name="T58" fmla="*/ 167 w 352"/>
                <a:gd name="T59" fmla="*/ 88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2" h="971">
                  <a:moveTo>
                    <a:pt x="167" y="889"/>
                  </a:moveTo>
                  <a:cubicBezTo>
                    <a:pt x="203" y="838"/>
                    <a:pt x="218" y="779"/>
                    <a:pt x="231" y="720"/>
                  </a:cubicBezTo>
                  <a:cubicBezTo>
                    <a:pt x="254" y="620"/>
                    <a:pt x="280" y="521"/>
                    <a:pt x="303" y="421"/>
                  </a:cubicBezTo>
                  <a:cubicBezTo>
                    <a:pt x="318" y="357"/>
                    <a:pt x="322" y="291"/>
                    <a:pt x="298" y="228"/>
                  </a:cubicBezTo>
                  <a:cubicBezTo>
                    <a:pt x="290" y="206"/>
                    <a:pt x="279" y="185"/>
                    <a:pt x="266" y="165"/>
                  </a:cubicBezTo>
                  <a:cubicBezTo>
                    <a:pt x="244" y="129"/>
                    <a:pt x="226" y="92"/>
                    <a:pt x="217" y="50"/>
                  </a:cubicBezTo>
                  <a:cubicBezTo>
                    <a:pt x="214" y="34"/>
                    <a:pt x="208" y="32"/>
                    <a:pt x="197" y="43"/>
                  </a:cubicBezTo>
                  <a:cubicBezTo>
                    <a:pt x="135" y="108"/>
                    <a:pt x="79" y="176"/>
                    <a:pt x="51" y="264"/>
                  </a:cubicBezTo>
                  <a:cubicBezTo>
                    <a:pt x="33" y="321"/>
                    <a:pt x="30" y="379"/>
                    <a:pt x="39" y="437"/>
                  </a:cubicBezTo>
                  <a:cubicBezTo>
                    <a:pt x="52" y="518"/>
                    <a:pt x="56" y="600"/>
                    <a:pt x="59" y="682"/>
                  </a:cubicBezTo>
                  <a:cubicBezTo>
                    <a:pt x="62" y="756"/>
                    <a:pt x="66" y="831"/>
                    <a:pt x="71" y="905"/>
                  </a:cubicBezTo>
                  <a:cubicBezTo>
                    <a:pt x="72" y="922"/>
                    <a:pt x="76" y="939"/>
                    <a:pt x="79" y="955"/>
                  </a:cubicBezTo>
                  <a:cubicBezTo>
                    <a:pt x="79" y="960"/>
                    <a:pt x="79" y="965"/>
                    <a:pt x="79" y="970"/>
                  </a:cubicBezTo>
                  <a:cubicBezTo>
                    <a:pt x="77" y="970"/>
                    <a:pt x="75" y="971"/>
                    <a:pt x="73" y="971"/>
                  </a:cubicBezTo>
                  <a:cubicBezTo>
                    <a:pt x="68" y="952"/>
                    <a:pt x="61" y="934"/>
                    <a:pt x="59" y="914"/>
                  </a:cubicBezTo>
                  <a:cubicBezTo>
                    <a:pt x="52" y="842"/>
                    <a:pt x="46" y="769"/>
                    <a:pt x="41" y="696"/>
                  </a:cubicBezTo>
                  <a:cubicBezTo>
                    <a:pt x="35" y="618"/>
                    <a:pt x="29" y="539"/>
                    <a:pt x="22" y="461"/>
                  </a:cubicBezTo>
                  <a:cubicBezTo>
                    <a:pt x="20" y="436"/>
                    <a:pt x="12" y="413"/>
                    <a:pt x="8" y="389"/>
                  </a:cubicBezTo>
                  <a:cubicBezTo>
                    <a:pt x="0" y="332"/>
                    <a:pt x="16" y="279"/>
                    <a:pt x="39" y="228"/>
                  </a:cubicBezTo>
                  <a:cubicBezTo>
                    <a:pt x="75" y="145"/>
                    <a:pt x="126" y="74"/>
                    <a:pt x="193" y="14"/>
                  </a:cubicBezTo>
                  <a:cubicBezTo>
                    <a:pt x="200" y="8"/>
                    <a:pt x="210" y="5"/>
                    <a:pt x="218" y="0"/>
                  </a:cubicBezTo>
                  <a:cubicBezTo>
                    <a:pt x="220" y="8"/>
                    <a:pt x="224" y="17"/>
                    <a:pt x="224" y="25"/>
                  </a:cubicBezTo>
                  <a:cubicBezTo>
                    <a:pt x="227" y="58"/>
                    <a:pt x="244" y="84"/>
                    <a:pt x="262" y="110"/>
                  </a:cubicBezTo>
                  <a:cubicBezTo>
                    <a:pt x="280" y="138"/>
                    <a:pt x="300" y="164"/>
                    <a:pt x="316" y="193"/>
                  </a:cubicBezTo>
                  <a:cubicBezTo>
                    <a:pt x="352" y="261"/>
                    <a:pt x="351" y="334"/>
                    <a:pt x="333" y="406"/>
                  </a:cubicBezTo>
                  <a:cubicBezTo>
                    <a:pt x="319" y="460"/>
                    <a:pt x="301" y="513"/>
                    <a:pt x="287" y="567"/>
                  </a:cubicBezTo>
                  <a:cubicBezTo>
                    <a:pt x="269" y="630"/>
                    <a:pt x="255" y="694"/>
                    <a:pt x="237" y="757"/>
                  </a:cubicBezTo>
                  <a:cubicBezTo>
                    <a:pt x="226" y="798"/>
                    <a:pt x="212" y="838"/>
                    <a:pt x="187" y="873"/>
                  </a:cubicBezTo>
                  <a:cubicBezTo>
                    <a:pt x="182" y="880"/>
                    <a:pt x="176" y="886"/>
                    <a:pt x="170" y="892"/>
                  </a:cubicBezTo>
                  <a:cubicBezTo>
                    <a:pt x="169" y="891"/>
                    <a:pt x="168" y="890"/>
                    <a:pt x="167" y="8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968375" y="7385050"/>
              <a:ext cx="1520825" cy="3641725"/>
            </a:xfrm>
            <a:custGeom>
              <a:avLst/>
              <a:gdLst>
                <a:gd name="T0" fmla="*/ 141 w 470"/>
                <a:gd name="T1" fmla="*/ 62 h 1123"/>
                <a:gd name="T2" fmla="*/ 39 w 470"/>
                <a:gd name="T3" fmla="*/ 15 h 1123"/>
                <a:gd name="T4" fmla="*/ 42 w 470"/>
                <a:gd name="T5" fmla="*/ 29 h 1123"/>
                <a:gd name="T6" fmla="*/ 54 w 470"/>
                <a:gd name="T7" fmla="*/ 209 h 1123"/>
                <a:gd name="T8" fmla="*/ 31 w 470"/>
                <a:gd name="T9" fmla="*/ 372 h 1123"/>
                <a:gd name="T10" fmla="*/ 132 w 470"/>
                <a:gd name="T11" fmla="*/ 675 h 1123"/>
                <a:gd name="T12" fmla="*/ 243 w 470"/>
                <a:gd name="T13" fmla="*/ 786 h 1123"/>
                <a:gd name="T14" fmla="*/ 331 w 470"/>
                <a:gd name="T15" fmla="*/ 928 h 1123"/>
                <a:gd name="T16" fmla="*/ 470 w 470"/>
                <a:gd name="T17" fmla="*/ 1119 h 1123"/>
                <a:gd name="T18" fmla="*/ 466 w 470"/>
                <a:gd name="T19" fmla="*/ 1123 h 1123"/>
                <a:gd name="T20" fmla="*/ 420 w 470"/>
                <a:gd name="T21" fmla="*/ 1090 h 1123"/>
                <a:gd name="T22" fmla="*/ 333 w 470"/>
                <a:gd name="T23" fmla="*/ 970 h 1123"/>
                <a:gd name="T24" fmla="*/ 187 w 470"/>
                <a:gd name="T25" fmla="*/ 767 h 1123"/>
                <a:gd name="T26" fmla="*/ 86 w 470"/>
                <a:gd name="T27" fmla="*/ 662 h 1123"/>
                <a:gd name="T28" fmla="*/ 1 w 470"/>
                <a:gd name="T29" fmla="*/ 410 h 1123"/>
                <a:gd name="T30" fmla="*/ 27 w 470"/>
                <a:gd name="T31" fmla="*/ 204 h 1123"/>
                <a:gd name="T32" fmla="*/ 41 w 470"/>
                <a:gd name="T33" fmla="*/ 126 h 1123"/>
                <a:gd name="T34" fmla="*/ 25 w 470"/>
                <a:gd name="T35" fmla="*/ 26 h 1123"/>
                <a:gd name="T36" fmla="*/ 36 w 470"/>
                <a:gd name="T37" fmla="*/ 1 h 1123"/>
                <a:gd name="T38" fmla="*/ 46 w 470"/>
                <a:gd name="T39" fmla="*/ 1 h 1123"/>
                <a:gd name="T40" fmla="*/ 141 w 470"/>
                <a:gd name="T41" fmla="*/ 6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0" h="1123">
                  <a:moveTo>
                    <a:pt x="141" y="62"/>
                  </a:moveTo>
                  <a:cubicBezTo>
                    <a:pt x="111" y="39"/>
                    <a:pt x="79" y="22"/>
                    <a:pt x="39" y="15"/>
                  </a:cubicBezTo>
                  <a:cubicBezTo>
                    <a:pt x="40" y="21"/>
                    <a:pt x="40" y="25"/>
                    <a:pt x="42" y="29"/>
                  </a:cubicBezTo>
                  <a:cubicBezTo>
                    <a:pt x="66" y="88"/>
                    <a:pt x="63" y="148"/>
                    <a:pt x="54" y="209"/>
                  </a:cubicBezTo>
                  <a:cubicBezTo>
                    <a:pt x="47" y="264"/>
                    <a:pt x="38" y="318"/>
                    <a:pt x="31" y="372"/>
                  </a:cubicBezTo>
                  <a:cubicBezTo>
                    <a:pt x="18" y="489"/>
                    <a:pt x="53" y="590"/>
                    <a:pt x="132" y="675"/>
                  </a:cubicBezTo>
                  <a:cubicBezTo>
                    <a:pt x="168" y="713"/>
                    <a:pt x="206" y="749"/>
                    <a:pt x="243" y="786"/>
                  </a:cubicBezTo>
                  <a:cubicBezTo>
                    <a:pt x="283" y="827"/>
                    <a:pt x="314" y="873"/>
                    <a:pt x="331" y="928"/>
                  </a:cubicBezTo>
                  <a:cubicBezTo>
                    <a:pt x="356" y="1006"/>
                    <a:pt x="396" y="1075"/>
                    <a:pt x="470" y="1119"/>
                  </a:cubicBezTo>
                  <a:cubicBezTo>
                    <a:pt x="468" y="1120"/>
                    <a:pt x="467" y="1121"/>
                    <a:pt x="466" y="1123"/>
                  </a:cubicBezTo>
                  <a:cubicBezTo>
                    <a:pt x="451" y="1112"/>
                    <a:pt x="435" y="1101"/>
                    <a:pt x="420" y="1090"/>
                  </a:cubicBezTo>
                  <a:cubicBezTo>
                    <a:pt x="380" y="1057"/>
                    <a:pt x="351" y="1016"/>
                    <a:pt x="333" y="970"/>
                  </a:cubicBezTo>
                  <a:cubicBezTo>
                    <a:pt x="301" y="889"/>
                    <a:pt x="246" y="827"/>
                    <a:pt x="187" y="767"/>
                  </a:cubicBezTo>
                  <a:cubicBezTo>
                    <a:pt x="153" y="733"/>
                    <a:pt x="118" y="699"/>
                    <a:pt x="86" y="662"/>
                  </a:cubicBezTo>
                  <a:cubicBezTo>
                    <a:pt x="22" y="591"/>
                    <a:pt x="0" y="505"/>
                    <a:pt x="1" y="410"/>
                  </a:cubicBezTo>
                  <a:cubicBezTo>
                    <a:pt x="2" y="340"/>
                    <a:pt x="16" y="272"/>
                    <a:pt x="27" y="204"/>
                  </a:cubicBezTo>
                  <a:cubicBezTo>
                    <a:pt x="31" y="178"/>
                    <a:pt x="36" y="152"/>
                    <a:pt x="41" y="126"/>
                  </a:cubicBezTo>
                  <a:cubicBezTo>
                    <a:pt x="48" y="90"/>
                    <a:pt x="43" y="57"/>
                    <a:pt x="25" y="26"/>
                  </a:cubicBezTo>
                  <a:cubicBezTo>
                    <a:pt x="17" y="13"/>
                    <a:pt x="21" y="5"/>
                    <a:pt x="36" y="1"/>
                  </a:cubicBezTo>
                  <a:cubicBezTo>
                    <a:pt x="39" y="1"/>
                    <a:pt x="43" y="0"/>
                    <a:pt x="46" y="1"/>
                  </a:cubicBezTo>
                  <a:cubicBezTo>
                    <a:pt x="87" y="6"/>
                    <a:pt x="118" y="28"/>
                    <a:pt x="14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377825" y="9642475"/>
              <a:ext cx="2266950" cy="1509713"/>
            </a:xfrm>
            <a:custGeom>
              <a:avLst/>
              <a:gdLst>
                <a:gd name="T0" fmla="*/ 700 w 700"/>
                <a:gd name="T1" fmla="*/ 457 h 466"/>
                <a:gd name="T2" fmla="*/ 570 w 700"/>
                <a:gd name="T3" fmla="*/ 449 h 466"/>
                <a:gd name="T4" fmla="*/ 367 w 700"/>
                <a:gd name="T5" fmla="*/ 408 h 466"/>
                <a:gd name="T6" fmla="*/ 251 w 700"/>
                <a:gd name="T7" fmla="*/ 363 h 466"/>
                <a:gd name="T8" fmla="*/ 194 w 700"/>
                <a:gd name="T9" fmla="*/ 291 h 466"/>
                <a:gd name="T10" fmla="*/ 104 w 700"/>
                <a:gd name="T11" fmla="*/ 167 h 466"/>
                <a:gd name="T12" fmla="*/ 19 w 700"/>
                <a:gd name="T13" fmla="*/ 79 h 466"/>
                <a:gd name="T14" fmla="*/ 27 w 700"/>
                <a:gd name="T15" fmla="*/ 33 h 466"/>
                <a:gd name="T16" fmla="*/ 196 w 700"/>
                <a:gd name="T17" fmla="*/ 16 h 466"/>
                <a:gd name="T18" fmla="*/ 402 w 700"/>
                <a:gd name="T19" fmla="*/ 189 h 466"/>
                <a:gd name="T20" fmla="*/ 494 w 700"/>
                <a:gd name="T21" fmla="*/ 306 h 466"/>
                <a:gd name="T22" fmla="*/ 527 w 700"/>
                <a:gd name="T23" fmla="*/ 332 h 466"/>
                <a:gd name="T24" fmla="*/ 476 w 700"/>
                <a:gd name="T25" fmla="*/ 306 h 466"/>
                <a:gd name="T26" fmla="*/ 373 w 700"/>
                <a:gd name="T27" fmla="*/ 184 h 466"/>
                <a:gd name="T28" fmla="*/ 288 w 700"/>
                <a:gd name="T29" fmla="*/ 79 h 466"/>
                <a:gd name="T30" fmla="*/ 171 w 700"/>
                <a:gd name="T31" fmla="*/ 27 h 466"/>
                <a:gd name="T32" fmla="*/ 30 w 700"/>
                <a:gd name="T33" fmla="*/ 44 h 466"/>
                <a:gd name="T34" fmla="*/ 12 w 700"/>
                <a:gd name="T35" fmla="*/ 55 h 466"/>
                <a:gd name="T36" fmla="*/ 23 w 700"/>
                <a:gd name="T37" fmla="*/ 72 h 466"/>
                <a:gd name="T38" fmla="*/ 211 w 700"/>
                <a:gd name="T39" fmla="*/ 273 h 466"/>
                <a:gd name="T40" fmla="*/ 383 w 700"/>
                <a:gd name="T41" fmla="*/ 389 h 466"/>
                <a:gd name="T42" fmla="*/ 651 w 700"/>
                <a:gd name="T43" fmla="*/ 448 h 466"/>
                <a:gd name="T44" fmla="*/ 685 w 700"/>
                <a:gd name="T45" fmla="*/ 452 h 466"/>
                <a:gd name="T46" fmla="*/ 700 w 700"/>
                <a:gd name="T47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0" h="466">
                  <a:moveTo>
                    <a:pt x="700" y="457"/>
                  </a:moveTo>
                  <a:cubicBezTo>
                    <a:pt x="655" y="466"/>
                    <a:pt x="612" y="458"/>
                    <a:pt x="570" y="449"/>
                  </a:cubicBezTo>
                  <a:cubicBezTo>
                    <a:pt x="502" y="435"/>
                    <a:pt x="435" y="422"/>
                    <a:pt x="367" y="408"/>
                  </a:cubicBezTo>
                  <a:cubicBezTo>
                    <a:pt x="326" y="399"/>
                    <a:pt x="286" y="388"/>
                    <a:pt x="251" y="363"/>
                  </a:cubicBezTo>
                  <a:cubicBezTo>
                    <a:pt x="225" y="344"/>
                    <a:pt x="206" y="320"/>
                    <a:pt x="194" y="291"/>
                  </a:cubicBezTo>
                  <a:cubicBezTo>
                    <a:pt x="174" y="242"/>
                    <a:pt x="144" y="202"/>
                    <a:pt x="104" y="167"/>
                  </a:cubicBezTo>
                  <a:cubicBezTo>
                    <a:pt x="73" y="141"/>
                    <a:pt x="46" y="109"/>
                    <a:pt x="19" y="79"/>
                  </a:cubicBezTo>
                  <a:cubicBezTo>
                    <a:pt x="0" y="59"/>
                    <a:pt x="3" y="47"/>
                    <a:pt x="27" y="33"/>
                  </a:cubicBezTo>
                  <a:cubicBezTo>
                    <a:pt x="80" y="0"/>
                    <a:pt x="138" y="0"/>
                    <a:pt x="196" y="16"/>
                  </a:cubicBezTo>
                  <a:cubicBezTo>
                    <a:pt x="290" y="43"/>
                    <a:pt x="354" y="106"/>
                    <a:pt x="402" y="189"/>
                  </a:cubicBezTo>
                  <a:cubicBezTo>
                    <a:pt x="427" y="232"/>
                    <a:pt x="454" y="274"/>
                    <a:pt x="494" y="306"/>
                  </a:cubicBezTo>
                  <a:cubicBezTo>
                    <a:pt x="504" y="315"/>
                    <a:pt x="516" y="323"/>
                    <a:pt x="527" y="332"/>
                  </a:cubicBezTo>
                  <a:cubicBezTo>
                    <a:pt x="507" y="329"/>
                    <a:pt x="491" y="318"/>
                    <a:pt x="476" y="306"/>
                  </a:cubicBezTo>
                  <a:cubicBezTo>
                    <a:pt x="435" y="271"/>
                    <a:pt x="405" y="226"/>
                    <a:pt x="373" y="184"/>
                  </a:cubicBezTo>
                  <a:cubicBezTo>
                    <a:pt x="345" y="148"/>
                    <a:pt x="317" y="113"/>
                    <a:pt x="288" y="79"/>
                  </a:cubicBezTo>
                  <a:cubicBezTo>
                    <a:pt x="257" y="44"/>
                    <a:pt x="216" y="29"/>
                    <a:pt x="171" y="27"/>
                  </a:cubicBezTo>
                  <a:cubicBezTo>
                    <a:pt x="123" y="25"/>
                    <a:pt x="76" y="30"/>
                    <a:pt x="30" y="44"/>
                  </a:cubicBezTo>
                  <a:cubicBezTo>
                    <a:pt x="23" y="46"/>
                    <a:pt x="18" y="51"/>
                    <a:pt x="12" y="55"/>
                  </a:cubicBezTo>
                  <a:cubicBezTo>
                    <a:pt x="16" y="61"/>
                    <a:pt x="18" y="68"/>
                    <a:pt x="23" y="72"/>
                  </a:cubicBezTo>
                  <a:cubicBezTo>
                    <a:pt x="101" y="125"/>
                    <a:pt x="159" y="196"/>
                    <a:pt x="211" y="273"/>
                  </a:cubicBezTo>
                  <a:cubicBezTo>
                    <a:pt x="253" y="335"/>
                    <a:pt x="310" y="373"/>
                    <a:pt x="383" y="389"/>
                  </a:cubicBezTo>
                  <a:cubicBezTo>
                    <a:pt x="472" y="408"/>
                    <a:pt x="562" y="428"/>
                    <a:pt x="651" y="448"/>
                  </a:cubicBezTo>
                  <a:cubicBezTo>
                    <a:pt x="662" y="450"/>
                    <a:pt x="674" y="450"/>
                    <a:pt x="685" y="452"/>
                  </a:cubicBezTo>
                  <a:cubicBezTo>
                    <a:pt x="690" y="453"/>
                    <a:pt x="695" y="455"/>
                    <a:pt x="700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3535363" y="7392988"/>
              <a:ext cx="1385888" cy="2308225"/>
            </a:xfrm>
            <a:custGeom>
              <a:avLst/>
              <a:gdLst>
                <a:gd name="T0" fmla="*/ 0 w 428"/>
                <a:gd name="T1" fmla="*/ 711 h 712"/>
                <a:gd name="T2" fmla="*/ 71 w 428"/>
                <a:gd name="T3" fmla="*/ 457 h 712"/>
                <a:gd name="T4" fmla="*/ 295 w 428"/>
                <a:gd name="T5" fmla="*/ 108 h 712"/>
                <a:gd name="T6" fmla="*/ 345 w 428"/>
                <a:gd name="T7" fmla="*/ 54 h 712"/>
                <a:gd name="T8" fmla="*/ 355 w 428"/>
                <a:gd name="T9" fmla="*/ 9 h 712"/>
                <a:gd name="T10" fmla="*/ 427 w 428"/>
                <a:gd name="T11" fmla="*/ 64 h 712"/>
                <a:gd name="T12" fmla="*/ 404 w 428"/>
                <a:gd name="T13" fmla="*/ 158 h 712"/>
                <a:gd name="T14" fmla="*/ 225 w 428"/>
                <a:gd name="T15" fmla="*/ 465 h 712"/>
                <a:gd name="T16" fmla="*/ 125 w 428"/>
                <a:gd name="T17" fmla="*/ 590 h 712"/>
                <a:gd name="T18" fmla="*/ 122 w 428"/>
                <a:gd name="T19" fmla="*/ 588 h 712"/>
                <a:gd name="T20" fmla="*/ 145 w 428"/>
                <a:gd name="T21" fmla="*/ 554 h 712"/>
                <a:gd name="T22" fmla="*/ 335 w 428"/>
                <a:gd name="T23" fmla="*/ 259 h 712"/>
                <a:gd name="T24" fmla="*/ 395 w 428"/>
                <a:gd name="T25" fmla="*/ 112 h 712"/>
                <a:gd name="T26" fmla="*/ 400 w 428"/>
                <a:gd name="T27" fmla="*/ 54 h 712"/>
                <a:gd name="T28" fmla="*/ 371 w 428"/>
                <a:gd name="T29" fmla="*/ 26 h 712"/>
                <a:gd name="T30" fmla="*/ 288 w 428"/>
                <a:gd name="T31" fmla="*/ 131 h 712"/>
                <a:gd name="T32" fmla="*/ 79 w 428"/>
                <a:gd name="T33" fmla="*/ 492 h 712"/>
                <a:gd name="T34" fmla="*/ 9 w 428"/>
                <a:gd name="T35" fmla="*/ 698 h 712"/>
                <a:gd name="T36" fmla="*/ 4 w 428"/>
                <a:gd name="T37" fmla="*/ 712 h 712"/>
                <a:gd name="T38" fmla="*/ 0 w 428"/>
                <a:gd name="T39" fmla="*/ 71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8" h="712">
                  <a:moveTo>
                    <a:pt x="0" y="711"/>
                  </a:moveTo>
                  <a:cubicBezTo>
                    <a:pt x="23" y="626"/>
                    <a:pt x="44" y="541"/>
                    <a:pt x="71" y="457"/>
                  </a:cubicBezTo>
                  <a:cubicBezTo>
                    <a:pt x="115" y="322"/>
                    <a:pt x="192" y="206"/>
                    <a:pt x="295" y="108"/>
                  </a:cubicBezTo>
                  <a:cubicBezTo>
                    <a:pt x="313" y="91"/>
                    <a:pt x="330" y="73"/>
                    <a:pt x="345" y="54"/>
                  </a:cubicBezTo>
                  <a:cubicBezTo>
                    <a:pt x="356" y="42"/>
                    <a:pt x="362" y="26"/>
                    <a:pt x="355" y="9"/>
                  </a:cubicBezTo>
                  <a:cubicBezTo>
                    <a:pt x="395" y="0"/>
                    <a:pt x="426" y="23"/>
                    <a:pt x="427" y="64"/>
                  </a:cubicBezTo>
                  <a:cubicBezTo>
                    <a:pt x="428" y="98"/>
                    <a:pt x="416" y="128"/>
                    <a:pt x="404" y="158"/>
                  </a:cubicBezTo>
                  <a:cubicBezTo>
                    <a:pt x="361" y="270"/>
                    <a:pt x="297" y="370"/>
                    <a:pt x="225" y="465"/>
                  </a:cubicBezTo>
                  <a:cubicBezTo>
                    <a:pt x="192" y="507"/>
                    <a:pt x="158" y="549"/>
                    <a:pt x="125" y="590"/>
                  </a:cubicBezTo>
                  <a:cubicBezTo>
                    <a:pt x="124" y="590"/>
                    <a:pt x="123" y="589"/>
                    <a:pt x="122" y="588"/>
                  </a:cubicBezTo>
                  <a:cubicBezTo>
                    <a:pt x="130" y="577"/>
                    <a:pt x="138" y="566"/>
                    <a:pt x="145" y="554"/>
                  </a:cubicBezTo>
                  <a:cubicBezTo>
                    <a:pt x="208" y="456"/>
                    <a:pt x="273" y="359"/>
                    <a:pt x="335" y="259"/>
                  </a:cubicBezTo>
                  <a:cubicBezTo>
                    <a:pt x="363" y="214"/>
                    <a:pt x="383" y="164"/>
                    <a:pt x="395" y="112"/>
                  </a:cubicBezTo>
                  <a:cubicBezTo>
                    <a:pt x="399" y="93"/>
                    <a:pt x="400" y="73"/>
                    <a:pt x="400" y="54"/>
                  </a:cubicBezTo>
                  <a:cubicBezTo>
                    <a:pt x="399" y="37"/>
                    <a:pt x="389" y="29"/>
                    <a:pt x="371" y="26"/>
                  </a:cubicBezTo>
                  <a:cubicBezTo>
                    <a:pt x="351" y="67"/>
                    <a:pt x="319" y="99"/>
                    <a:pt x="288" y="131"/>
                  </a:cubicBezTo>
                  <a:cubicBezTo>
                    <a:pt x="190" y="235"/>
                    <a:pt x="121" y="356"/>
                    <a:pt x="79" y="492"/>
                  </a:cubicBezTo>
                  <a:cubicBezTo>
                    <a:pt x="58" y="561"/>
                    <a:pt x="33" y="629"/>
                    <a:pt x="9" y="698"/>
                  </a:cubicBezTo>
                  <a:cubicBezTo>
                    <a:pt x="8" y="703"/>
                    <a:pt x="6" y="707"/>
                    <a:pt x="4" y="712"/>
                  </a:cubicBezTo>
                  <a:cubicBezTo>
                    <a:pt x="2" y="711"/>
                    <a:pt x="1" y="711"/>
                    <a:pt x="0" y="7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1644650" y="7396163"/>
              <a:ext cx="1301750" cy="2865438"/>
            </a:xfrm>
            <a:custGeom>
              <a:avLst/>
              <a:gdLst>
                <a:gd name="T0" fmla="*/ 1 w 402"/>
                <a:gd name="T1" fmla="*/ 3 h 884"/>
                <a:gd name="T2" fmla="*/ 30 w 402"/>
                <a:gd name="T3" fmla="*/ 5 h 884"/>
                <a:gd name="T4" fmla="*/ 46 w 402"/>
                <a:gd name="T5" fmla="*/ 16 h 884"/>
                <a:gd name="T6" fmla="*/ 176 w 402"/>
                <a:gd name="T7" fmla="*/ 111 h 884"/>
                <a:gd name="T8" fmla="*/ 333 w 402"/>
                <a:gd name="T9" fmla="*/ 342 h 884"/>
                <a:gd name="T10" fmla="*/ 348 w 402"/>
                <a:gd name="T11" fmla="*/ 555 h 884"/>
                <a:gd name="T12" fmla="*/ 357 w 402"/>
                <a:gd name="T13" fmla="*/ 729 h 884"/>
                <a:gd name="T14" fmla="*/ 400 w 402"/>
                <a:gd name="T15" fmla="*/ 868 h 884"/>
                <a:gd name="T16" fmla="*/ 400 w 402"/>
                <a:gd name="T17" fmla="*/ 884 h 884"/>
                <a:gd name="T18" fmla="*/ 342 w 402"/>
                <a:gd name="T19" fmla="*/ 770 h 884"/>
                <a:gd name="T20" fmla="*/ 317 w 402"/>
                <a:gd name="T21" fmla="*/ 554 h 884"/>
                <a:gd name="T22" fmla="*/ 313 w 402"/>
                <a:gd name="T23" fmla="*/ 366 h 884"/>
                <a:gd name="T24" fmla="*/ 207 w 402"/>
                <a:gd name="T25" fmla="*/ 162 h 884"/>
                <a:gd name="T26" fmla="*/ 103 w 402"/>
                <a:gd name="T27" fmla="*/ 89 h 884"/>
                <a:gd name="T28" fmla="*/ 31 w 402"/>
                <a:gd name="T29" fmla="*/ 24 h 884"/>
                <a:gd name="T30" fmla="*/ 0 w 402"/>
                <a:gd name="T31" fmla="*/ 3 h 884"/>
                <a:gd name="T32" fmla="*/ 1 w 402"/>
                <a:gd name="T33" fmla="*/ 3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2" h="884">
                  <a:moveTo>
                    <a:pt x="1" y="3"/>
                  </a:moveTo>
                  <a:cubicBezTo>
                    <a:pt x="11" y="4"/>
                    <a:pt x="21" y="3"/>
                    <a:pt x="30" y="5"/>
                  </a:cubicBezTo>
                  <a:cubicBezTo>
                    <a:pt x="36" y="6"/>
                    <a:pt x="42" y="11"/>
                    <a:pt x="46" y="16"/>
                  </a:cubicBezTo>
                  <a:cubicBezTo>
                    <a:pt x="84" y="56"/>
                    <a:pt x="131" y="82"/>
                    <a:pt x="176" y="111"/>
                  </a:cubicBezTo>
                  <a:cubicBezTo>
                    <a:pt x="260" y="166"/>
                    <a:pt x="312" y="244"/>
                    <a:pt x="333" y="342"/>
                  </a:cubicBezTo>
                  <a:cubicBezTo>
                    <a:pt x="347" y="412"/>
                    <a:pt x="345" y="484"/>
                    <a:pt x="348" y="555"/>
                  </a:cubicBezTo>
                  <a:cubicBezTo>
                    <a:pt x="350" y="613"/>
                    <a:pt x="351" y="671"/>
                    <a:pt x="357" y="729"/>
                  </a:cubicBezTo>
                  <a:cubicBezTo>
                    <a:pt x="362" y="778"/>
                    <a:pt x="377" y="825"/>
                    <a:pt x="400" y="868"/>
                  </a:cubicBezTo>
                  <a:cubicBezTo>
                    <a:pt x="402" y="873"/>
                    <a:pt x="401" y="879"/>
                    <a:pt x="400" y="884"/>
                  </a:cubicBezTo>
                  <a:cubicBezTo>
                    <a:pt x="371" y="850"/>
                    <a:pt x="354" y="811"/>
                    <a:pt x="342" y="770"/>
                  </a:cubicBezTo>
                  <a:cubicBezTo>
                    <a:pt x="322" y="699"/>
                    <a:pt x="319" y="627"/>
                    <a:pt x="317" y="554"/>
                  </a:cubicBezTo>
                  <a:cubicBezTo>
                    <a:pt x="316" y="491"/>
                    <a:pt x="315" y="428"/>
                    <a:pt x="313" y="366"/>
                  </a:cubicBezTo>
                  <a:cubicBezTo>
                    <a:pt x="309" y="281"/>
                    <a:pt x="271" y="214"/>
                    <a:pt x="207" y="162"/>
                  </a:cubicBezTo>
                  <a:cubicBezTo>
                    <a:pt x="174" y="135"/>
                    <a:pt x="139" y="111"/>
                    <a:pt x="103" y="89"/>
                  </a:cubicBezTo>
                  <a:cubicBezTo>
                    <a:pt x="75" y="72"/>
                    <a:pt x="50" y="52"/>
                    <a:pt x="31" y="24"/>
                  </a:cubicBezTo>
                  <a:cubicBezTo>
                    <a:pt x="24" y="14"/>
                    <a:pt x="17" y="0"/>
                    <a:pt x="0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1292225" y="7405688"/>
              <a:ext cx="1573213" cy="3714750"/>
            </a:xfrm>
            <a:custGeom>
              <a:avLst/>
              <a:gdLst>
                <a:gd name="T0" fmla="*/ 109 w 486"/>
                <a:gd name="T1" fmla="*/ 0 h 1146"/>
                <a:gd name="T2" fmla="*/ 87 w 486"/>
                <a:gd name="T3" fmla="*/ 47 h 1146"/>
                <a:gd name="T4" fmla="*/ 35 w 486"/>
                <a:gd name="T5" fmla="*/ 237 h 1146"/>
                <a:gd name="T6" fmla="*/ 47 w 486"/>
                <a:gd name="T7" fmla="*/ 468 h 1146"/>
                <a:gd name="T8" fmla="*/ 245 w 486"/>
                <a:gd name="T9" fmla="*/ 807 h 1146"/>
                <a:gd name="T10" fmla="*/ 261 w 486"/>
                <a:gd name="T11" fmla="*/ 833 h 1146"/>
                <a:gd name="T12" fmla="*/ 361 w 486"/>
                <a:gd name="T13" fmla="*/ 1051 h 1146"/>
                <a:gd name="T14" fmla="*/ 435 w 486"/>
                <a:gd name="T15" fmla="*/ 1112 h 1146"/>
                <a:gd name="T16" fmla="*/ 464 w 486"/>
                <a:gd name="T17" fmla="*/ 1124 h 1146"/>
                <a:gd name="T18" fmla="*/ 486 w 486"/>
                <a:gd name="T19" fmla="*/ 1143 h 1146"/>
                <a:gd name="T20" fmla="*/ 381 w 486"/>
                <a:gd name="T21" fmla="*/ 1115 h 1146"/>
                <a:gd name="T22" fmla="*/ 312 w 486"/>
                <a:gd name="T23" fmla="*/ 1011 h 1146"/>
                <a:gd name="T24" fmla="*/ 260 w 486"/>
                <a:gd name="T25" fmla="*/ 852 h 1146"/>
                <a:gd name="T26" fmla="*/ 235 w 486"/>
                <a:gd name="T27" fmla="*/ 807 h 1146"/>
                <a:gd name="T28" fmla="*/ 56 w 486"/>
                <a:gd name="T29" fmla="*/ 551 h 1146"/>
                <a:gd name="T30" fmla="*/ 4 w 486"/>
                <a:gd name="T31" fmla="*/ 293 h 1146"/>
                <a:gd name="T32" fmla="*/ 44 w 486"/>
                <a:gd name="T33" fmla="*/ 131 h 1146"/>
                <a:gd name="T34" fmla="*/ 81 w 486"/>
                <a:gd name="T35" fmla="*/ 31 h 1146"/>
                <a:gd name="T36" fmla="*/ 110 w 486"/>
                <a:gd name="T37" fmla="*/ 0 h 1146"/>
                <a:gd name="T38" fmla="*/ 109 w 486"/>
                <a:gd name="T39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6" h="1146">
                  <a:moveTo>
                    <a:pt x="109" y="0"/>
                  </a:moveTo>
                  <a:cubicBezTo>
                    <a:pt x="102" y="15"/>
                    <a:pt x="92" y="30"/>
                    <a:pt x="87" y="47"/>
                  </a:cubicBezTo>
                  <a:cubicBezTo>
                    <a:pt x="69" y="110"/>
                    <a:pt x="50" y="173"/>
                    <a:pt x="35" y="237"/>
                  </a:cubicBezTo>
                  <a:cubicBezTo>
                    <a:pt x="16" y="315"/>
                    <a:pt x="27" y="392"/>
                    <a:pt x="47" y="468"/>
                  </a:cubicBezTo>
                  <a:cubicBezTo>
                    <a:pt x="81" y="599"/>
                    <a:pt x="149" y="711"/>
                    <a:pt x="245" y="807"/>
                  </a:cubicBezTo>
                  <a:cubicBezTo>
                    <a:pt x="252" y="814"/>
                    <a:pt x="258" y="823"/>
                    <a:pt x="261" y="833"/>
                  </a:cubicBezTo>
                  <a:cubicBezTo>
                    <a:pt x="287" y="909"/>
                    <a:pt x="319" y="982"/>
                    <a:pt x="361" y="1051"/>
                  </a:cubicBezTo>
                  <a:cubicBezTo>
                    <a:pt x="379" y="1080"/>
                    <a:pt x="404" y="1100"/>
                    <a:pt x="435" y="1112"/>
                  </a:cubicBezTo>
                  <a:cubicBezTo>
                    <a:pt x="445" y="1116"/>
                    <a:pt x="455" y="1119"/>
                    <a:pt x="464" y="1124"/>
                  </a:cubicBezTo>
                  <a:cubicBezTo>
                    <a:pt x="473" y="1128"/>
                    <a:pt x="480" y="1135"/>
                    <a:pt x="486" y="1143"/>
                  </a:cubicBezTo>
                  <a:cubicBezTo>
                    <a:pt x="447" y="1146"/>
                    <a:pt x="411" y="1141"/>
                    <a:pt x="381" y="1115"/>
                  </a:cubicBezTo>
                  <a:cubicBezTo>
                    <a:pt x="348" y="1087"/>
                    <a:pt x="327" y="1051"/>
                    <a:pt x="312" y="1011"/>
                  </a:cubicBezTo>
                  <a:cubicBezTo>
                    <a:pt x="293" y="959"/>
                    <a:pt x="277" y="905"/>
                    <a:pt x="260" y="852"/>
                  </a:cubicBezTo>
                  <a:cubicBezTo>
                    <a:pt x="255" y="835"/>
                    <a:pt x="248" y="820"/>
                    <a:pt x="235" y="807"/>
                  </a:cubicBezTo>
                  <a:cubicBezTo>
                    <a:pt x="160" y="733"/>
                    <a:pt x="97" y="649"/>
                    <a:pt x="56" y="551"/>
                  </a:cubicBezTo>
                  <a:cubicBezTo>
                    <a:pt x="23" y="468"/>
                    <a:pt x="0" y="383"/>
                    <a:pt x="4" y="293"/>
                  </a:cubicBezTo>
                  <a:cubicBezTo>
                    <a:pt x="7" y="237"/>
                    <a:pt x="25" y="184"/>
                    <a:pt x="44" y="131"/>
                  </a:cubicBezTo>
                  <a:cubicBezTo>
                    <a:pt x="57" y="98"/>
                    <a:pt x="68" y="64"/>
                    <a:pt x="81" y="31"/>
                  </a:cubicBezTo>
                  <a:cubicBezTo>
                    <a:pt x="86" y="17"/>
                    <a:pt x="92" y="3"/>
                    <a:pt x="110" y="0"/>
                  </a:cubicBezTo>
                  <a:cubicBezTo>
                    <a:pt x="110" y="0"/>
                    <a:pt x="109" y="0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3040063" y="10883900"/>
              <a:ext cx="768350" cy="877888"/>
            </a:xfrm>
            <a:custGeom>
              <a:avLst/>
              <a:gdLst>
                <a:gd name="T0" fmla="*/ 237 w 237"/>
                <a:gd name="T1" fmla="*/ 0 h 271"/>
                <a:gd name="T2" fmla="*/ 192 w 237"/>
                <a:gd name="T3" fmla="*/ 152 h 271"/>
                <a:gd name="T4" fmla="*/ 99 w 237"/>
                <a:gd name="T5" fmla="*/ 251 h 271"/>
                <a:gd name="T6" fmla="*/ 20 w 237"/>
                <a:gd name="T7" fmla="*/ 223 h 271"/>
                <a:gd name="T8" fmla="*/ 17 w 237"/>
                <a:gd name="T9" fmla="*/ 216 h 271"/>
                <a:gd name="T10" fmla="*/ 56 w 237"/>
                <a:gd name="T11" fmla="*/ 130 h 271"/>
                <a:gd name="T12" fmla="*/ 186 w 237"/>
                <a:gd name="T13" fmla="*/ 57 h 271"/>
                <a:gd name="T14" fmla="*/ 237 w 237"/>
                <a:gd name="T15" fmla="*/ 0 h 271"/>
                <a:gd name="T16" fmla="*/ 226 w 237"/>
                <a:gd name="T17" fmla="*/ 30 h 271"/>
                <a:gd name="T18" fmla="*/ 218 w 237"/>
                <a:gd name="T19" fmla="*/ 32 h 271"/>
                <a:gd name="T20" fmla="*/ 211 w 237"/>
                <a:gd name="T21" fmla="*/ 40 h 271"/>
                <a:gd name="T22" fmla="*/ 55 w 237"/>
                <a:gd name="T23" fmla="*/ 151 h 271"/>
                <a:gd name="T24" fmla="*/ 38 w 237"/>
                <a:gd name="T25" fmla="*/ 160 h 271"/>
                <a:gd name="T26" fmla="*/ 24 w 237"/>
                <a:gd name="T27" fmla="*/ 183 h 271"/>
                <a:gd name="T28" fmla="*/ 33 w 237"/>
                <a:gd name="T29" fmla="*/ 229 h 271"/>
                <a:gd name="T30" fmla="*/ 62 w 237"/>
                <a:gd name="T31" fmla="*/ 241 h 271"/>
                <a:gd name="T32" fmla="*/ 94 w 237"/>
                <a:gd name="T33" fmla="*/ 223 h 271"/>
                <a:gd name="T34" fmla="*/ 193 w 237"/>
                <a:gd name="T35" fmla="*/ 98 h 271"/>
                <a:gd name="T36" fmla="*/ 226 w 237"/>
                <a:gd name="T37" fmla="*/ 3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271">
                  <a:moveTo>
                    <a:pt x="237" y="0"/>
                  </a:moveTo>
                  <a:cubicBezTo>
                    <a:pt x="230" y="54"/>
                    <a:pt x="218" y="105"/>
                    <a:pt x="192" y="152"/>
                  </a:cubicBezTo>
                  <a:cubicBezTo>
                    <a:pt x="170" y="193"/>
                    <a:pt x="140" y="228"/>
                    <a:pt x="99" y="251"/>
                  </a:cubicBezTo>
                  <a:cubicBezTo>
                    <a:pt x="63" y="271"/>
                    <a:pt x="36" y="261"/>
                    <a:pt x="20" y="223"/>
                  </a:cubicBezTo>
                  <a:cubicBezTo>
                    <a:pt x="19" y="221"/>
                    <a:pt x="18" y="219"/>
                    <a:pt x="17" y="216"/>
                  </a:cubicBezTo>
                  <a:cubicBezTo>
                    <a:pt x="0" y="172"/>
                    <a:pt x="12" y="146"/>
                    <a:pt x="56" y="130"/>
                  </a:cubicBezTo>
                  <a:cubicBezTo>
                    <a:pt x="104" y="113"/>
                    <a:pt x="149" y="92"/>
                    <a:pt x="186" y="57"/>
                  </a:cubicBezTo>
                  <a:cubicBezTo>
                    <a:pt x="204" y="40"/>
                    <a:pt x="220" y="20"/>
                    <a:pt x="237" y="0"/>
                  </a:cubicBezTo>
                  <a:close/>
                  <a:moveTo>
                    <a:pt x="226" y="30"/>
                  </a:moveTo>
                  <a:cubicBezTo>
                    <a:pt x="220" y="31"/>
                    <a:pt x="219" y="31"/>
                    <a:pt x="218" y="32"/>
                  </a:cubicBezTo>
                  <a:cubicBezTo>
                    <a:pt x="216" y="34"/>
                    <a:pt x="213" y="37"/>
                    <a:pt x="211" y="40"/>
                  </a:cubicBezTo>
                  <a:cubicBezTo>
                    <a:pt x="168" y="89"/>
                    <a:pt x="120" y="132"/>
                    <a:pt x="55" y="151"/>
                  </a:cubicBezTo>
                  <a:cubicBezTo>
                    <a:pt x="49" y="153"/>
                    <a:pt x="42" y="155"/>
                    <a:pt x="38" y="160"/>
                  </a:cubicBezTo>
                  <a:cubicBezTo>
                    <a:pt x="32" y="166"/>
                    <a:pt x="24" y="175"/>
                    <a:pt x="24" y="183"/>
                  </a:cubicBezTo>
                  <a:cubicBezTo>
                    <a:pt x="24" y="198"/>
                    <a:pt x="27" y="214"/>
                    <a:pt x="33" y="229"/>
                  </a:cubicBezTo>
                  <a:cubicBezTo>
                    <a:pt x="37" y="242"/>
                    <a:pt x="49" y="247"/>
                    <a:pt x="62" y="241"/>
                  </a:cubicBezTo>
                  <a:cubicBezTo>
                    <a:pt x="74" y="237"/>
                    <a:pt x="85" y="231"/>
                    <a:pt x="94" y="223"/>
                  </a:cubicBezTo>
                  <a:cubicBezTo>
                    <a:pt x="136" y="188"/>
                    <a:pt x="166" y="144"/>
                    <a:pt x="193" y="98"/>
                  </a:cubicBezTo>
                  <a:cubicBezTo>
                    <a:pt x="205" y="77"/>
                    <a:pt x="214" y="54"/>
                    <a:pt x="22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2027238" y="11276013"/>
              <a:ext cx="958850" cy="550863"/>
            </a:xfrm>
            <a:custGeom>
              <a:avLst/>
              <a:gdLst>
                <a:gd name="T0" fmla="*/ 23 w 296"/>
                <a:gd name="T1" fmla="*/ 74 h 170"/>
                <a:gd name="T2" fmla="*/ 78 w 296"/>
                <a:gd name="T3" fmla="*/ 81 h 170"/>
                <a:gd name="T4" fmla="*/ 136 w 296"/>
                <a:gd name="T5" fmla="*/ 105 h 170"/>
                <a:gd name="T6" fmla="*/ 177 w 296"/>
                <a:gd name="T7" fmla="*/ 132 h 170"/>
                <a:gd name="T8" fmla="*/ 262 w 296"/>
                <a:gd name="T9" fmla="*/ 135 h 170"/>
                <a:gd name="T10" fmla="*/ 281 w 296"/>
                <a:gd name="T11" fmla="*/ 86 h 170"/>
                <a:gd name="T12" fmla="*/ 263 w 296"/>
                <a:gd name="T13" fmla="*/ 149 h 170"/>
                <a:gd name="T14" fmla="*/ 160 w 296"/>
                <a:gd name="T15" fmla="*/ 143 h 170"/>
                <a:gd name="T16" fmla="*/ 151 w 296"/>
                <a:gd name="T17" fmla="*/ 135 h 170"/>
                <a:gd name="T18" fmla="*/ 23 w 296"/>
                <a:gd name="T19" fmla="*/ 92 h 170"/>
                <a:gd name="T20" fmla="*/ 7 w 296"/>
                <a:gd name="T21" fmla="*/ 69 h 170"/>
                <a:gd name="T22" fmla="*/ 26 w 296"/>
                <a:gd name="T23" fmla="*/ 49 h 170"/>
                <a:gd name="T24" fmla="*/ 82 w 296"/>
                <a:gd name="T25" fmla="*/ 22 h 170"/>
                <a:gd name="T26" fmla="*/ 239 w 296"/>
                <a:gd name="T27" fmla="*/ 27 h 170"/>
                <a:gd name="T28" fmla="*/ 274 w 296"/>
                <a:gd name="T29" fmla="*/ 66 h 170"/>
                <a:gd name="T30" fmla="*/ 148 w 296"/>
                <a:gd name="T31" fmla="*/ 25 h 170"/>
                <a:gd name="T32" fmla="*/ 23 w 296"/>
                <a:gd name="T33" fmla="*/ 7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6" h="170">
                  <a:moveTo>
                    <a:pt x="23" y="74"/>
                  </a:moveTo>
                  <a:cubicBezTo>
                    <a:pt x="43" y="76"/>
                    <a:pt x="61" y="76"/>
                    <a:pt x="78" y="81"/>
                  </a:cubicBezTo>
                  <a:cubicBezTo>
                    <a:pt x="98" y="86"/>
                    <a:pt x="117" y="95"/>
                    <a:pt x="136" y="105"/>
                  </a:cubicBezTo>
                  <a:cubicBezTo>
                    <a:pt x="150" y="112"/>
                    <a:pt x="163" y="124"/>
                    <a:pt x="177" y="132"/>
                  </a:cubicBezTo>
                  <a:cubicBezTo>
                    <a:pt x="204" y="148"/>
                    <a:pt x="233" y="146"/>
                    <a:pt x="262" y="135"/>
                  </a:cubicBezTo>
                  <a:cubicBezTo>
                    <a:pt x="283" y="126"/>
                    <a:pt x="284" y="107"/>
                    <a:pt x="281" y="86"/>
                  </a:cubicBezTo>
                  <a:cubicBezTo>
                    <a:pt x="296" y="118"/>
                    <a:pt x="291" y="133"/>
                    <a:pt x="263" y="149"/>
                  </a:cubicBezTo>
                  <a:cubicBezTo>
                    <a:pt x="227" y="170"/>
                    <a:pt x="193" y="166"/>
                    <a:pt x="160" y="143"/>
                  </a:cubicBezTo>
                  <a:cubicBezTo>
                    <a:pt x="157" y="141"/>
                    <a:pt x="153" y="138"/>
                    <a:pt x="151" y="135"/>
                  </a:cubicBezTo>
                  <a:cubicBezTo>
                    <a:pt x="117" y="96"/>
                    <a:pt x="73" y="87"/>
                    <a:pt x="23" y="92"/>
                  </a:cubicBezTo>
                  <a:cubicBezTo>
                    <a:pt x="8" y="94"/>
                    <a:pt x="0" y="83"/>
                    <a:pt x="7" y="69"/>
                  </a:cubicBezTo>
                  <a:cubicBezTo>
                    <a:pt x="12" y="61"/>
                    <a:pt x="19" y="53"/>
                    <a:pt x="26" y="49"/>
                  </a:cubicBezTo>
                  <a:cubicBezTo>
                    <a:pt x="44" y="38"/>
                    <a:pt x="62" y="28"/>
                    <a:pt x="82" y="22"/>
                  </a:cubicBezTo>
                  <a:cubicBezTo>
                    <a:pt x="134" y="5"/>
                    <a:pt x="187" y="0"/>
                    <a:pt x="239" y="27"/>
                  </a:cubicBezTo>
                  <a:cubicBezTo>
                    <a:pt x="255" y="35"/>
                    <a:pt x="267" y="48"/>
                    <a:pt x="274" y="66"/>
                  </a:cubicBezTo>
                  <a:cubicBezTo>
                    <a:pt x="239" y="31"/>
                    <a:pt x="194" y="26"/>
                    <a:pt x="148" y="25"/>
                  </a:cubicBezTo>
                  <a:cubicBezTo>
                    <a:pt x="101" y="24"/>
                    <a:pt x="59" y="39"/>
                    <a:pt x="2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3817938" y="7994650"/>
              <a:ext cx="1058863" cy="1614488"/>
            </a:xfrm>
            <a:custGeom>
              <a:avLst/>
              <a:gdLst>
                <a:gd name="T0" fmla="*/ 327 w 327"/>
                <a:gd name="T1" fmla="*/ 0 h 498"/>
                <a:gd name="T2" fmla="*/ 0 w 327"/>
                <a:gd name="T3" fmla="*/ 498 h 498"/>
                <a:gd name="T4" fmla="*/ 18 w 327"/>
                <a:gd name="T5" fmla="*/ 477 h 498"/>
                <a:gd name="T6" fmla="*/ 156 w 327"/>
                <a:gd name="T7" fmla="*/ 332 h 498"/>
                <a:gd name="T8" fmla="*/ 327 w 327"/>
                <a:gd name="T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498">
                  <a:moveTo>
                    <a:pt x="327" y="0"/>
                  </a:moveTo>
                  <a:cubicBezTo>
                    <a:pt x="294" y="214"/>
                    <a:pt x="177" y="374"/>
                    <a:pt x="0" y="498"/>
                  </a:cubicBezTo>
                  <a:cubicBezTo>
                    <a:pt x="7" y="490"/>
                    <a:pt x="13" y="483"/>
                    <a:pt x="18" y="477"/>
                  </a:cubicBezTo>
                  <a:cubicBezTo>
                    <a:pt x="64" y="429"/>
                    <a:pt x="113" y="382"/>
                    <a:pt x="156" y="332"/>
                  </a:cubicBezTo>
                  <a:cubicBezTo>
                    <a:pt x="239" y="234"/>
                    <a:pt x="299" y="125"/>
                    <a:pt x="3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2092325" y="6983413"/>
              <a:ext cx="1009650" cy="628650"/>
            </a:xfrm>
            <a:custGeom>
              <a:avLst/>
              <a:gdLst>
                <a:gd name="T0" fmla="*/ 312 w 312"/>
                <a:gd name="T1" fmla="*/ 106 h 194"/>
                <a:gd name="T2" fmla="*/ 206 w 312"/>
                <a:gd name="T3" fmla="*/ 50 h 194"/>
                <a:gd name="T4" fmla="*/ 153 w 312"/>
                <a:gd name="T5" fmla="*/ 20 h 194"/>
                <a:gd name="T6" fmla="*/ 121 w 312"/>
                <a:gd name="T7" fmla="*/ 26 h 194"/>
                <a:gd name="T8" fmla="*/ 62 w 312"/>
                <a:gd name="T9" fmla="*/ 89 h 194"/>
                <a:gd name="T10" fmla="*/ 19 w 312"/>
                <a:gd name="T11" fmla="*/ 164 h 194"/>
                <a:gd name="T12" fmla="*/ 19 w 312"/>
                <a:gd name="T13" fmla="*/ 194 h 194"/>
                <a:gd name="T14" fmla="*/ 3 w 312"/>
                <a:gd name="T15" fmla="*/ 165 h 194"/>
                <a:gd name="T16" fmla="*/ 21 w 312"/>
                <a:gd name="T17" fmla="*/ 117 h 194"/>
                <a:gd name="T18" fmla="*/ 112 w 312"/>
                <a:gd name="T19" fmla="*/ 12 h 194"/>
                <a:gd name="T20" fmla="*/ 151 w 312"/>
                <a:gd name="T21" fmla="*/ 5 h 194"/>
                <a:gd name="T22" fmla="*/ 209 w 312"/>
                <a:gd name="T23" fmla="*/ 33 h 194"/>
                <a:gd name="T24" fmla="*/ 287 w 312"/>
                <a:gd name="T25" fmla="*/ 81 h 194"/>
                <a:gd name="T26" fmla="*/ 312 w 312"/>
                <a:gd name="T27" fmla="*/ 10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2" h="194">
                  <a:moveTo>
                    <a:pt x="312" y="106"/>
                  </a:moveTo>
                  <a:cubicBezTo>
                    <a:pt x="277" y="87"/>
                    <a:pt x="241" y="68"/>
                    <a:pt x="206" y="50"/>
                  </a:cubicBezTo>
                  <a:cubicBezTo>
                    <a:pt x="188" y="40"/>
                    <a:pt x="170" y="30"/>
                    <a:pt x="153" y="20"/>
                  </a:cubicBezTo>
                  <a:cubicBezTo>
                    <a:pt x="138" y="12"/>
                    <a:pt x="132" y="14"/>
                    <a:pt x="121" y="26"/>
                  </a:cubicBezTo>
                  <a:cubicBezTo>
                    <a:pt x="103" y="48"/>
                    <a:pt x="83" y="69"/>
                    <a:pt x="62" y="89"/>
                  </a:cubicBezTo>
                  <a:cubicBezTo>
                    <a:pt x="40" y="110"/>
                    <a:pt x="21" y="132"/>
                    <a:pt x="19" y="164"/>
                  </a:cubicBezTo>
                  <a:cubicBezTo>
                    <a:pt x="19" y="173"/>
                    <a:pt x="19" y="183"/>
                    <a:pt x="19" y="194"/>
                  </a:cubicBezTo>
                  <a:cubicBezTo>
                    <a:pt x="7" y="188"/>
                    <a:pt x="0" y="178"/>
                    <a:pt x="3" y="165"/>
                  </a:cubicBezTo>
                  <a:cubicBezTo>
                    <a:pt x="6" y="149"/>
                    <a:pt x="11" y="130"/>
                    <a:pt x="21" y="117"/>
                  </a:cubicBezTo>
                  <a:cubicBezTo>
                    <a:pt x="49" y="81"/>
                    <a:pt x="81" y="47"/>
                    <a:pt x="112" y="12"/>
                  </a:cubicBezTo>
                  <a:cubicBezTo>
                    <a:pt x="122" y="1"/>
                    <a:pt x="138" y="0"/>
                    <a:pt x="151" y="5"/>
                  </a:cubicBezTo>
                  <a:cubicBezTo>
                    <a:pt x="171" y="13"/>
                    <a:pt x="190" y="23"/>
                    <a:pt x="209" y="33"/>
                  </a:cubicBezTo>
                  <a:cubicBezTo>
                    <a:pt x="235" y="48"/>
                    <a:pt x="261" y="65"/>
                    <a:pt x="287" y="81"/>
                  </a:cubicBezTo>
                  <a:cubicBezTo>
                    <a:pt x="298" y="88"/>
                    <a:pt x="309" y="94"/>
                    <a:pt x="312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5" name="Freeform 38"/>
            <p:cNvSpPr/>
            <p:nvPr/>
          </p:nvSpPr>
          <p:spPr bwMode="auto">
            <a:xfrm>
              <a:off x="3619500" y="7126288"/>
              <a:ext cx="407988" cy="1108075"/>
            </a:xfrm>
            <a:custGeom>
              <a:avLst/>
              <a:gdLst>
                <a:gd name="T0" fmla="*/ 0 w 126"/>
                <a:gd name="T1" fmla="*/ 0 h 342"/>
                <a:gd name="T2" fmla="*/ 92 w 126"/>
                <a:gd name="T3" fmla="*/ 124 h 342"/>
                <a:gd name="T4" fmla="*/ 124 w 126"/>
                <a:gd name="T5" fmla="*/ 257 h 342"/>
                <a:gd name="T6" fmla="*/ 99 w 126"/>
                <a:gd name="T7" fmla="*/ 342 h 342"/>
                <a:gd name="T8" fmla="*/ 0 w 126"/>
                <a:gd name="T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42">
                  <a:moveTo>
                    <a:pt x="0" y="0"/>
                  </a:moveTo>
                  <a:cubicBezTo>
                    <a:pt x="39" y="36"/>
                    <a:pt x="69" y="77"/>
                    <a:pt x="92" y="124"/>
                  </a:cubicBezTo>
                  <a:cubicBezTo>
                    <a:pt x="113" y="166"/>
                    <a:pt x="126" y="209"/>
                    <a:pt x="124" y="257"/>
                  </a:cubicBezTo>
                  <a:cubicBezTo>
                    <a:pt x="123" y="287"/>
                    <a:pt x="115" y="315"/>
                    <a:pt x="99" y="342"/>
                  </a:cubicBezTo>
                  <a:cubicBezTo>
                    <a:pt x="120" y="212"/>
                    <a:pt x="84" y="9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6" name="Freeform 39"/>
            <p:cNvSpPr/>
            <p:nvPr/>
          </p:nvSpPr>
          <p:spPr bwMode="auto">
            <a:xfrm>
              <a:off x="2846388" y="11785600"/>
              <a:ext cx="339725" cy="612775"/>
            </a:xfrm>
            <a:custGeom>
              <a:avLst/>
              <a:gdLst>
                <a:gd name="T0" fmla="*/ 44 w 105"/>
                <a:gd name="T1" fmla="*/ 12 h 189"/>
                <a:gd name="T2" fmla="*/ 27 w 105"/>
                <a:gd name="T3" fmla="*/ 87 h 189"/>
                <a:gd name="T4" fmla="*/ 21 w 105"/>
                <a:gd name="T5" fmla="*/ 143 h 189"/>
                <a:gd name="T6" fmla="*/ 29 w 105"/>
                <a:gd name="T7" fmla="*/ 161 h 189"/>
                <a:gd name="T8" fmla="*/ 47 w 105"/>
                <a:gd name="T9" fmla="*/ 154 h 189"/>
                <a:gd name="T10" fmla="*/ 79 w 105"/>
                <a:gd name="T11" fmla="*/ 98 h 189"/>
                <a:gd name="T12" fmla="*/ 94 w 105"/>
                <a:gd name="T13" fmla="*/ 49 h 189"/>
                <a:gd name="T14" fmla="*/ 101 w 105"/>
                <a:gd name="T15" fmla="*/ 0 h 189"/>
                <a:gd name="T16" fmla="*/ 105 w 105"/>
                <a:gd name="T17" fmla="*/ 21 h 189"/>
                <a:gd name="T18" fmla="*/ 75 w 105"/>
                <a:gd name="T19" fmla="*/ 147 h 189"/>
                <a:gd name="T20" fmla="*/ 44 w 105"/>
                <a:gd name="T21" fmla="*/ 175 h 189"/>
                <a:gd name="T22" fmla="*/ 2 w 105"/>
                <a:gd name="T23" fmla="*/ 146 h 189"/>
                <a:gd name="T24" fmla="*/ 5 w 105"/>
                <a:gd name="T25" fmla="*/ 130 h 189"/>
                <a:gd name="T26" fmla="*/ 32 w 105"/>
                <a:gd name="T27" fmla="*/ 32 h 189"/>
                <a:gd name="T28" fmla="*/ 41 w 105"/>
                <a:gd name="T29" fmla="*/ 11 h 189"/>
                <a:gd name="T30" fmla="*/ 44 w 105"/>
                <a:gd name="T31" fmla="*/ 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189">
                  <a:moveTo>
                    <a:pt x="44" y="12"/>
                  </a:moveTo>
                  <a:cubicBezTo>
                    <a:pt x="38" y="37"/>
                    <a:pt x="31" y="62"/>
                    <a:pt x="27" y="87"/>
                  </a:cubicBezTo>
                  <a:cubicBezTo>
                    <a:pt x="23" y="106"/>
                    <a:pt x="22" y="125"/>
                    <a:pt x="21" y="143"/>
                  </a:cubicBezTo>
                  <a:cubicBezTo>
                    <a:pt x="21" y="149"/>
                    <a:pt x="25" y="159"/>
                    <a:pt x="29" y="161"/>
                  </a:cubicBezTo>
                  <a:cubicBezTo>
                    <a:pt x="34" y="162"/>
                    <a:pt x="42" y="158"/>
                    <a:pt x="47" y="154"/>
                  </a:cubicBezTo>
                  <a:cubicBezTo>
                    <a:pt x="65" y="140"/>
                    <a:pt x="73" y="119"/>
                    <a:pt x="79" y="98"/>
                  </a:cubicBezTo>
                  <a:cubicBezTo>
                    <a:pt x="84" y="81"/>
                    <a:pt x="91" y="66"/>
                    <a:pt x="94" y="49"/>
                  </a:cubicBezTo>
                  <a:cubicBezTo>
                    <a:pt x="98" y="33"/>
                    <a:pt x="97" y="17"/>
                    <a:pt x="101" y="0"/>
                  </a:cubicBezTo>
                  <a:cubicBezTo>
                    <a:pt x="102" y="7"/>
                    <a:pt x="105" y="14"/>
                    <a:pt x="105" y="21"/>
                  </a:cubicBezTo>
                  <a:cubicBezTo>
                    <a:pt x="105" y="66"/>
                    <a:pt x="96" y="108"/>
                    <a:pt x="75" y="147"/>
                  </a:cubicBezTo>
                  <a:cubicBezTo>
                    <a:pt x="69" y="159"/>
                    <a:pt x="56" y="169"/>
                    <a:pt x="44" y="175"/>
                  </a:cubicBezTo>
                  <a:cubicBezTo>
                    <a:pt x="20" y="189"/>
                    <a:pt x="0" y="174"/>
                    <a:pt x="2" y="146"/>
                  </a:cubicBezTo>
                  <a:cubicBezTo>
                    <a:pt x="2" y="141"/>
                    <a:pt x="4" y="135"/>
                    <a:pt x="5" y="130"/>
                  </a:cubicBezTo>
                  <a:cubicBezTo>
                    <a:pt x="14" y="97"/>
                    <a:pt x="23" y="65"/>
                    <a:pt x="32" y="32"/>
                  </a:cubicBezTo>
                  <a:cubicBezTo>
                    <a:pt x="34" y="25"/>
                    <a:pt x="38" y="18"/>
                    <a:pt x="41" y="11"/>
                  </a:cubicBezTo>
                  <a:cubicBezTo>
                    <a:pt x="42" y="11"/>
                    <a:pt x="43" y="11"/>
                    <a:pt x="4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7" name="Freeform 40"/>
            <p:cNvSpPr/>
            <p:nvPr/>
          </p:nvSpPr>
          <p:spPr bwMode="auto">
            <a:xfrm>
              <a:off x="452438" y="9998075"/>
              <a:ext cx="515938" cy="619125"/>
            </a:xfrm>
            <a:custGeom>
              <a:avLst/>
              <a:gdLst>
                <a:gd name="T0" fmla="*/ 159 w 159"/>
                <a:gd name="T1" fmla="*/ 191 h 191"/>
                <a:gd name="T2" fmla="*/ 0 w 159"/>
                <a:gd name="T3" fmla="*/ 0 h 191"/>
                <a:gd name="T4" fmla="*/ 159 w 159"/>
                <a:gd name="T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191">
                  <a:moveTo>
                    <a:pt x="159" y="191"/>
                  </a:moveTo>
                  <a:cubicBezTo>
                    <a:pt x="123" y="158"/>
                    <a:pt x="12" y="25"/>
                    <a:pt x="0" y="0"/>
                  </a:cubicBezTo>
                  <a:cubicBezTo>
                    <a:pt x="21" y="14"/>
                    <a:pt x="140" y="156"/>
                    <a:pt x="159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C455-D181-459A-8014-67AAEFFCA7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1020-7931-4610-B95E-80A53469F597}" type="slidenum">
              <a:rPr lang="zh-CN" altLang="en-US" smtClean="0"/>
            </a:fld>
            <a:endParaRPr lang="zh-CN" altLang="en-US"/>
          </a:p>
        </p:txBody>
      </p:sp>
      <p:sp>
        <p:nvSpPr>
          <p:cNvPr id="23" name="图片占位符 22"/>
          <p:cNvSpPr>
            <a:spLocks noGrp="1"/>
          </p:cNvSpPr>
          <p:nvPr>
            <p:ph type="pic" sz="quarter" idx="13"/>
          </p:nvPr>
        </p:nvSpPr>
        <p:spPr>
          <a:xfrm>
            <a:off x="660400" y="1130300"/>
            <a:ext cx="10858500" cy="281781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29" name="文本框 128"/>
          <p:cNvSpPr txBox="1"/>
          <p:nvPr userDrawn="1"/>
        </p:nvSpPr>
        <p:spPr>
          <a:xfrm>
            <a:off x="645615" y="6156880"/>
            <a:ext cx="2821002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1600" spc="300" dirty="0">
                <a:solidFill>
                  <a:schemeClr val="accent1">
                    <a:alpha val="25000"/>
                  </a:schemeClr>
                </a:solidFill>
                <a:latin typeface="管峻楷书简体" panose="02010600010101010101" pitchFamily="2" charset="-122"/>
                <a:ea typeface="管峻楷书简体" panose="02010600010101010101" pitchFamily="2" charset="-122"/>
              </a:rPr>
              <a:t>含弘光大  继往开来</a:t>
            </a:r>
            <a:endParaRPr lang="zh-CN" altLang="en-US" sz="1600" spc="300" dirty="0">
              <a:solidFill>
                <a:schemeClr val="accent1">
                  <a:alpha val="25000"/>
                </a:schemeClr>
              </a:solidFill>
              <a:latin typeface="管峻楷书简体" panose="02010600010101010101" pitchFamily="2" charset="-122"/>
              <a:ea typeface="管峻楷书简体" panose="02010600010101010101" pitchFamily="2" charset="-122"/>
            </a:endParaRPr>
          </a:p>
        </p:txBody>
      </p:sp>
      <p:sp>
        <p:nvSpPr>
          <p:cNvPr id="67" name="矩形: 圆角 66"/>
          <p:cNvSpPr/>
          <p:nvPr userDrawn="1"/>
        </p:nvSpPr>
        <p:spPr>
          <a:xfrm>
            <a:off x="-431984" y="253874"/>
            <a:ext cx="2400992" cy="6059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 userDrawn="1"/>
        </p:nvGrpSpPr>
        <p:grpSpPr>
          <a:xfrm>
            <a:off x="237423" y="135299"/>
            <a:ext cx="847682" cy="847682"/>
            <a:chOff x="237423" y="135299"/>
            <a:chExt cx="847682" cy="847682"/>
          </a:xfrm>
        </p:grpSpPr>
        <p:sp>
          <p:nvSpPr>
            <p:cNvPr id="69" name="椭圆 68"/>
            <p:cNvSpPr/>
            <p:nvPr/>
          </p:nvSpPr>
          <p:spPr>
            <a:xfrm>
              <a:off x="237423" y="135299"/>
              <a:ext cx="847682" cy="847682"/>
            </a:xfrm>
            <a:prstGeom prst="ellipse">
              <a:avLst/>
            </a:prstGeom>
            <a:pattFill prst="dk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293735" y="191234"/>
              <a:ext cx="735058" cy="735811"/>
              <a:chOff x="3497262" y="849313"/>
              <a:chExt cx="4651376" cy="4656138"/>
            </a:xfrm>
            <a:solidFill>
              <a:schemeClr val="accent1"/>
            </a:solidFill>
          </p:grpSpPr>
          <p:sp>
            <p:nvSpPr>
              <p:cNvPr id="71" name="Freeform 7"/>
              <p:cNvSpPr>
                <a:spLocks noEditPoints="1"/>
              </p:cNvSpPr>
              <p:nvPr/>
            </p:nvSpPr>
            <p:spPr bwMode="auto">
              <a:xfrm>
                <a:off x="3497262" y="849313"/>
                <a:ext cx="4651376" cy="4656138"/>
              </a:xfrm>
              <a:custGeom>
                <a:avLst/>
                <a:gdLst>
                  <a:gd name="T0" fmla="*/ 1839 w 1839"/>
                  <a:gd name="T1" fmla="*/ 954 h 1840"/>
                  <a:gd name="T2" fmla="*/ 1836 w 1839"/>
                  <a:gd name="T3" fmla="*/ 991 h 1840"/>
                  <a:gd name="T4" fmla="*/ 1539 w 1839"/>
                  <a:gd name="T5" fmla="*/ 1599 h 1840"/>
                  <a:gd name="T6" fmla="*/ 1101 w 1839"/>
                  <a:gd name="T7" fmla="*/ 1821 h 1840"/>
                  <a:gd name="T8" fmla="*/ 965 w 1839"/>
                  <a:gd name="T9" fmla="*/ 1838 h 1840"/>
                  <a:gd name="T10" fmla="*/ 955 w 1839"/>
                  <a:gd name="T11" fmla="*/ 1840 h 1840"/>
                  <a:gd name="T12" fmla="*/ 887 w 1839"/>
                  <a:gd name="T13" fmla="*/ 1840 h 1840"/>
                  <a:gd name="T14" fmla="*/ 850 w 1839"/>
                  <a:gd name="T15" fmla="*/ 1836 h 1840"/>
                  <a:gd name="T16" fmla="*/ 210 w 1839"/>
                  <a:gd name="T17" fmla="*/ 1500 h 1840"/>
                  <a:gd name="T18" fmla="*/ 21 w 1839"/>
                  <a:gd name="T19" fmla="*/ 1101 h 1840"/>
                  <a:gd name="T20" fmla="*/ 5 w 1839"/>
                  <a:gd name="T21" fmla="*/ 866 h 1840"/>
                  <a:gd name="T22" fmla="*/ 285 w 1839"/>
                  <a:gd name="T23" fmla="*/ 262 h 1840"/>
                  <a:gd name="T24" fmla="*/ 714 w 1839"/>
                  <a:gd name="T25" fmla="*/ 28 h 1840"/>
                  <a:gd name="T26" fmla="*/ 976 w 1839"/>
                  <a:gd name="T27" fmla="*/ 6 h 1840"/>
                  <a:gd name="T28" fmla="*/ 1757 w 1839"/>
                  <a:gd name="T29" fmla="*/ 544 h 1840"/>
                  <a:gd name="T30" fmla="*/ 1834 w 1839"/>
                  <a:gd name="T31" fmla="*/ 832 h 1840"/>
                  <a:gd name="T32" fmla="*/ 1837 w 1839"/>
                  <a:gd name="T33" fmla="*/ 879 h 1840"/>
                  <a:gd name="T34" fmla="*/ 1839 w 1839"/>
                  <a:gd name="T35" fmla="*/ 889 h 1840"/>
                  <a:gd name="T36" fmla="*/ 1839 w 1839"/>
                  <a:gd name="T37" fmla="*/ 954 h 1840"/>
                  <a:gd name="T38" fmla="*/ 920 w 1839"/>
                  <a:gd name="T39" fmla="*/ 1808 h 1840"/>
                  <a:gd name="T40" fmla="*/ 1807 w 1839"/>
                  <a:gd name="T41" fmla="*/ 923 h 1840"/>
                  <a:gd name="T42" fmla="*/ 923 w 1839"/>
                  <a:gd name="T43" fmla="*/ 36 h 1840"/>
                  <a:gd name="T44" fmla="*/ 35 w 1839"/>
                  <a:gd name="T45" fmla="*/ 920 h 1840"/>
                  <a:gd name="T46" fmla="*/ 920 w 1839"/>
                  <a:gd name="T47" fmla="*/ 1808 h 1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39" h="1840">
                    <a:moveTo>
                      <a:pt x="1839" y="954"/>
                    </a:moveTo>
                    <a:cubicBezTo>
                      <a:pt x="1838" y="966"/>
                      <a:pt x="1837" y="979"/>
                      <a:pt x="1836" y="991"/>
                    </a:cubicBezTo>
                    <a:cubicBezTo>
                      <a:pt x="1815" y="1232"/>
                      <a:pt x="1716" y="1435"/>
                      <a:pt x="1539" y="1599"/>
                    </a:cubicBezTo>
                    <a:cubicBezTo>
                      <a:pt x="1414" y="1714"/>
                      <a:pt x="1268" y="1787"/>
                      <a:pt x="1101" y="1821"/>
                    </a:cubicBezTo>
                    <a:cubicBezTo>
                      <a:pt x="1056" y="1830"/>
                      <a:pt x="1011" y="1836"/>
                      <a:pt x="965" y="1838"/>
                    </a:cubicBezTo>
                    <a:cubicBezTo>
                      <a:pt x="962" y="1838"/>
                      <a:pt x="958" y="1839"/>
                      <a:pt x="955" y="1840"/>
                    </a:cubicBezTo>
                    <a:cubicBezTo>
                      <a:pt x="932" y="1840"/>
                      <a:pt x="909" y="1840"/>
                      <a:pt x="887" y="1840"/>
                    </a:cubicBezTo>
                    <a:cubicBezTo>
                      <a:pt x="875" y="1838"/>
                      <a:pt x="862" y="1837"/>
                      <a:pt x="850" y="1836"/>
                    </a:cubicBezTo>
                    <a:cubicBezTo>
                      <a:pt x="590" y="1814"/>
                      <a:pt x="377" y="1701"/>
                      <a:pt x="210" y="1500"/>
                    </a:cubicBezTo>
                    <a:cubicBezTo>
                      <a:pt x="113" y="1384"/>
                      <a:pt x="51" y="1250"/>
                      <a:pt x="21" y="1101"/>
                    </a:cubicBezTo>
                    <a:cubicBezTo>
                      <a:pt x="6" y="1023"/>
                      <a:pt x="0" y="945"/>
                      <a:pt x="5" y="866"/>
                    </a:cubicBezTo>
                    <a:cubicBezTo>
                      <a:pt x="22" y="630"/>
                      <a:pt x="115" y="428"/>
                      <a:pt x="285" y="262"/>
                    </a:cubicBezTo>
                    <a:cubicBezTo>
                      <a:pt x="406" y="144"/>
                      <a:pt x="549" y="67"/>
                      <a:pt x="714" y="28"/>
                    </a:cubicBezTo>
                    <a:cubicBezTo>
                      <a:pt x="800" y="8"/>
                      <a:pt x="887" y="0"/>
                      <a:pt x="976" y="6"/>
                    </a:cubicBezTo>
                    <a:cubicBezTo>
                      <a:pt x="1317" y="27"/>
                      <a:pt x="1615" y="233"/>
                      <a:pt x="1757" y="544"/>
                    </a:cubicBezTo>
                    <a:cubicBezTo>
                      <a:pt x="1798" y="636"/>
                      <a:pt x="1824" y="731"/>
                      <a:pt x="1834" y="832"/>
                    </a:cubicBezTo>
                    <a:cubicBezTo>
                      <a:pt x="1835" y="847"/>
                      <a:pt x="1836" y="863"/>
                      <a:pt x="1837" y="879"/>
                    </a:cubicBezTo>
                    <a:cubicBezTo>
                      <a:pt x="1837" y="882"/>
                      <a:pt x="1838" y="886"/>
                      <a:pt x="1839" y="889"/>
                    </a:cubicBezTo>
                    <a:cubicBezTo>
                      <a:pt x="1839" y="911"/>
                      <a:pt x="1839" y="932"/>
                      <a:pt x="1839" y="954"/>
                    </a:cubicBezTo>
                    <a:close/>
                    <a:moveTo>
                      <a:pt x="920" y="1808"/>
                    </a:moveTo>
                    <a:cubicBezTo>
                      <a:pt x="1408" y="1808"/>
                      <a:pt x="1806" y="1411"/>
                      <a:pt x="1807" y="923"/>
                    </a:cubicBezTo>
                    <a:cubicBezTo>
                      <a:pt x="1807" y="435"/>
                      <a:pt x="1410" y="36"/>
                      <a:pt x="923" y="36"/>
                    </a:cubicBezTo>
                    <a:cubicBezTo>
                      <a:pt x="434" y="35"/>
                      <a:pt x="35" y="433"/>
                      <a:pt x="35" y="920"/>
                    </a:cubicBezTo>
                    <a:cubicBezTo>
                      <a:pt x="35" y="1409"/>
                      <a:pt x="432" y="1807"/>
                      <a:pt x="920" y="18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9"/>
              <p:cNvSpPr>
                <a:spLocks noEditPoints="1"/>
              </p:cNvSpPr>
              <p:nvPr/>
            </p:nvSpPr>
            <p:spPr bwMode="auto">
              <a:xfrm>
                <a:off x="4164013" y="1536700"/>
                <a:ext cx="3333750" cy="3371850"/>
              </a:xfrm>
              <a:custGeom>
                <a:avLst/>
                <a:gdLst>
                  <a:gd name="T0" fmla="*/ 426 w 1318"/>
                  <a:gd name="T1" fmla="*/ 1249 h 1332"/>
                  <a:gd name="T2" fmla="*/ 40 w 1318"/>
                  <a:gd name="T3" fmla="*/ 476 h 1332"/>
                  <a:gd name="T4" fmla="*/ 1280 w 1318"/>
                  <a:gd name="T5" fmla="*/ 499 h 1332"/>
                  <a:gd name="T6" fmla="*/ 886 w 1318"/>
                  <a:gd name="T7" fmla="*/ 1249 h 1332"/>
                  <a:gd name="T8" fmla="*/ 625 w 1318"/>
                  <a:gd name="T9" fmla="*/ 1329 h 1332"/>
                  <a:gd name="T10" fmla="*/ 876 w 1318"/>
                  <a:gd name="T11" fmla="*/ 1229 h 1332"/>
                  <a:gd name="T12" fmla="*/ 643 w 1318"/>
                  <a:gd name="T13" fmla="*/ 29 h 1332"/>
                  <a:gd name="T14" fmla="*/ 436 w 1318"/>
                  <a:gd name="T15" fmla="*/ 1228 h 1332"/>
                  <a:gd name="T16" fmla="*/ 316 w 1318"/>
                  <a:gd name="T17" fmla="*/ 1131 h 1332"/>
                  <a:gd name="T18" fmla="*/ 365 w 1318"/>
                  <a:gd name="T19" fmla="*/ 1074 h 1332"/>
                  <a:gd name="T20" fmla="*/ 410 w 1318"/>
                  <a:gd name="T21" fmla="*/ 650 h 1332"/>
                  <a:gd name="T22" fmla="*/ 450 w 1318"/>
                  <a:gd name="T23" fmla="*/ 607 h 1332"/>
                  <a:gd name="T24" fmla="*/ 608 w 1318"/>
                  <a:gd name="T25" fmla="*/ 676 h 1332"/>
                  <a:gd name="T26" fmla="*/ 536 w 1318"/>
                  <a:gd name="T27" fmla="*/ 748 h 1332"/>
                  <a:gd name="T28" fmla="*/ 528 w 1318"/>
                  <a:gd name="T29" fmla="*/ 1091 h 1332"/>
                  <a:gd name="T30" fmla="*/ 546 w 1318"/>
                  <a:gd name="T31" fmla="*/ 1115 h 1332"/>
                  <a:gd name="T32" fmla="*/ 564 w 1318"/>
                  <a:gd name="T33" fmla="*/ 1037 h 1332"/>
                  <a:gd name="T34" fmla="*/ 656 w 1318"/>
                  <a:gd name="T35" fmla="*/ 701 h 1332"/>
                  <a:gd name="T36" fmla="*/ 726 w 1318"/>
                  <a:gd name="T37" fmla="*/ 737 h 1332"/>
                  <a:gd name="T38" fmla="*/ 762 w 1318"/>
                  <a:gd name="T39" fmla="*/ 1087 h 1332"/>
                  <a:gd name="T40" fmla="*/ 780 w 1318"/>
                  <a:gd name="T41" fmla="*/ 1114 h 1332"/>
                  <a:gd name="T42" fmla="*/ 800 w 1318"/>
                  <a:gd name="T43" fmla="*/ 1079 h 1332"/>
                  <a:gd name="T44" fmla="*/ 799 w 1318"/>
                  <a:gd name="T45" fmla="*/ 793 h 1332"/>
                  <a:gd name="T46" fmla="*/ 718 w 1318"/>
                  <a:gd name="T47" fmla="*/ 677 h 1332"/>
                  <a:gd name="T48" fmla="*/ 778 w 1318"/>
                  <a:gd name="T49" fmla="*/ 637 h 1332"/>
                  <a:gd name="T50" fmla="*/ 842 w 1318"/>
                  <a:gd name="T51" fmla="*/ 586 h 1332"/>
                  <a:gd name="T52" fmla="*/ 917 w 1318"/>
                  <a:gd name="T53" fmla="*/ 643 h 1332"/>
                  <a:gd name="T54" fmla="*/ 935 w 1318"/>
                  <a:gd name="T55" fmla="*/ 977 h 1332"/>
                  <a:gd name="T56" fmla="*/ 986 w 1318"/>
                  <a:gd name="T57" fmla="*/ 1141 h 1332"/>
                  <a:gd name="T58" fmla="*/ 876 w 1318"/>
                  <a:gd name="T59" fmla="*/ 1229 h 1332"/>
                  <a:gd name="T60" fmla="*/ 723 w 1318"/>
                  <a:gd name="T61" fmla="*/ 882 h 1332"/>
                  <a:gd name="T62" fmla="*/ 707 w 1318"/>
                  <a:gd name="T63" fmla="*/ 882 h 1332"/>
                  <a:gd name="T64" fmla="*/ 690 w 1318"/>
                  <a:gd name="T65" fmla="*/ 939 h 1332"/>
                  <a:gd name="T66" fmla="*/ 668 w 1318"/>
                  <a:gd name="T67" fmla="*/ 861 h 1332"/>
                  <a:gd name="T68" fmla="*/ 627 w 1318"/>
                  <a:gd name="T69" fmla="*/ 849 h 1332"/>
                  <a:gd name="T70" fmla="*/ 660 w 1318"/>
                  <a:gd name="T71" fmla="*/ 840 h 1332"/>
                  <a:gd name="T72" fmla="*/ 743 w 1318"/>
                  <a:gd name="T73" fmla="*/ 798 h 1332"/>
                  <a:gd name="T74" fmla="*/ 661 w 1318"/>
                  <a:gd name="T75" fmla="*/ 765 h 1332"/>
                  <a:gd name="T76" fmla="*/ 632 w 1318"/>
                  <a:gd name="T77" fmla="*/ 752 h 1332"/>
                  <a:gd name="T78" fmla="*/ 609 w 1318"/>
                  <a:gd name="T79" fmla="*/ 746 h 1332"/>
                  <a:gd name="T80" fmla="*/ 612 w 1318"/>
                  <a:gd name="T81" fmla="*/ 790 h 1332"/>
                  <a:gd name="T82" fmla="*/ 655 w 1318"/>
                  <a:gd name="T83" fmla="*/ 796 h 1332"/>
                  <a:gd name="T84" fmla="*/ 606 w 1318"/>
                  <a:gd name="T85" fmla="*/ 833 h 1332"/>
                  <a:gd name="T86" fmla="*/ 619 w 1318"/>
                  <a:gd name="T87" fmla="*/ 871 h 1332"/>
                  <a:gd name="T88" fmla="*/ 611 w 1318"/>
                  <a:gd name="T89" fmla="*/ 928 h 1332"/>
                  <a:gd name="T90" fmla="*/ 647 w 1318"/>
                  <a:gd name="T91" fmla="*/ 971 h 1332"/>
                  <a:gd name="T92" fmla="*/ 651 w 1318"/>
                  <a:gd name="T93" fmla="*/ 1048 h 1332"/>
                  <a:gd name="T94" fmla="*/ 628 w 1318"/>
                  <a:gd name="T95" fmla="*/ 997 h 1332"/>
                  <a:gd name="T96" fmla="*/ 615 w 1318"/>
                  <a:gd name="T97" fmla="*/ 960 h 1332"/>
                  <a:gd name="T98" fmla="*/ 597 w 1318"/>
                  <a:gd name="T99" fmla="*/ 978 h 1332"/>
                  <a:gd name="T100" fmla="*/ 645 w 1318"/>
                  <a:gd name="T101" fmla="*/ 1079 h 1332"/>
                  <a:gd name="T102" fmla="*/ 649 w 1318"/>
                  <a:gd name="T103" fmla="*/ 1180 h 1332"/>
                  <a:gd name="T104" fmla="*/ 682 w 1318"/>
                  <a:gd name="T105" fmla="*/ 1189 h 1332"/>
                  <a:gd name="T106" fmla="*/ 696 w 1318"/>
                  <a:gd name="T107" fmla="*/ 1080 h 1332"/>
                  <a:gd name="T108" fmla="*/ 740 w 1318"/>
                  <a:gd name="T109" fmla="*/ 960 h 1332"/>
                  <a:gd name="T110" fmla="*/ 715 w 1318"/>
                  <a:gd name="T111" fmla="*/ 957 h 1332"/>
                  <a:gd name="T112" fmla="*/ 867 w 1318"/>
                  <a:gd name="T113" fmla="*/ 1275 h 1332"/>
                  <a:gd name="T114" fmla="*/ 475 w 1318"/>
                  <a:gd name="T115" fmla="*/ 1212 h 1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18" h="1332">
                    <a:moveTo>
                      <a:pt x="410" y="1281"/>
                    </a:moveTo>
                    <a:cubicBezTo>
                      <a:pt x="415" y="1271"/>
                      <a:pt x="420" y="1260"/>
                      <a:pt x="426" y="1249"/>
                    </a:cubicBezTo>
                    <a:cubicBezTo>
                      <a:pt x="254" y="1177"/>
                      <a:pt x="130" y="1058"/>
                      <a:pt x="61" y="885"/>
                    </a:cubicBezTo>
                    <a:cubicBezTo>
                      <a:pt x="7" y="752"/>
                      <a:pt x="0" y="614"/>
                      <a:pt x="40" y="476"/>
                    </a:cubicBezTo>
                    <a:cubicBezTo>
                      <a:pt x="122" y="192"/>
                      <a:pt x="382" y="0"/>
                      <a:pt x="672" y="8"/>
                    </a:cubicBezTo>
                    <a:cubicBezTo>
                      <a:pt x="972" y="17"/>
                      <a:pt x="1215" y="227"/>
                      <a:pt x="1280" y="499"/>
                    </a:cubicBezTo>
                    <a:cubicBezTo>
                      <a:pt x="1318" y="655"/>
                      <a:pt x="1299" y="805"/>
                      <a:pt x="1224" y="947"/>
                    </a:cubicBezTo>
                    <a:cubicBezTo>
                      <a:pt x="1150" y="1089"/>
                      <a:pt x="1036" y="1189"/>
                      <a:pt x="886" y="1249"/>
                    </a:cubicBezTo>
                    <a:cubicBezTo>
                      <a:pt x="892" y="1260"/>
                      <a:pt x="897" y="1271"/>
                      <a:pt x="903" y="1283"/>
                    </a:cubicBezTo>
                    <a:cubicBezTo>
                      <a:pt x="813" y="1318"/>
                      <a:pt x="720" y="1332"/>
                      <a:pt x="625" y="1329"/>
                    </a:cubicBezTo>
                    <a:cubicBezTo>
                      <a:pt x="559" y="1326"/>
                      <a:pt x="444" y="1301"/>
                      <a:pt x="410" y="1281"/>
                    </a:cubicBezTo>
                    <a:close/>
                    <a:moveTo>
                      <a:pt x="876" y="1229"/>
                    </a:moveTo>
                    <a:cubicBezTo>
                      <a:pt x="1097" y="1152"/>
                      <a:pt x="1310" y="903"/>
                      <a:pt x="1273" y="578"/>
                    </a:cubicBezTo>
                    <a:cubicBezTo>
                      <a:pt x="1238" y="266"/>
                      <a:pt x="968" y="22"/>
                      <a:pt x="643" y="29"/>
                    </a:cubicBezTo>
                    <a:cubicBezTo>
                      <a:pt x="319" y="36"/>
                      <a:pt x="54" y="295"/>
                      <a:pt x="37" y="617"/>
                    </a:cubicBezTo>
                    <a:cubicBezTo>
                      <a:pt x="21" y="923"/>
                      <a:pt x="227" y="1156"/>
                      <a:pt x="436" y="1228"/>
                    </a:cubicBezTo>
                    <a:cubicBezTo>
                      <a:pt x="440" y="1220"/>
                      <a:pt x="444" y="1212"/>
                      <a:pt x="449" y="1203"/>
                    </a:cubicBezTo>
                    <a:cubicBezTo>
                      <a:pt x="401" y="1184"/>
                      <a:pt x="357" y="1161"/>
                      <a:pt x="316" y="1131"/>
                    </a:cubicBezTo>
                    <a:cubicBezTo>
                      <a:pt x="335" y="1132"/>
                      <a:pt x="346" y="1122"/>
                      <a:pt x="353" y="1106"/>
                    </a:cubicBezTo>
                    <a:cubicBezTo>
                      <a:pt x="357" y="1095"/>
                      <a:pt x="362" y="1085"/>
                      <a:pt x="365" y="1074"/>
                    </a:cubicBezTo>
                    <a:cubicBezTo>
                      <a:pt x="389" y="985"/>
                      <a:pt x="401" y="895"/>
                      <a:pt x="406" y="804"/>
                    </a:cubicBezTo>
                    <a:cubicBezTo>
                      <a:pt x="408" y="752"/>
                      <a:pt x="409" y="701"/>
                      <a:pt x="410" y="650"/>
                    </a:cubicBezTo>
                    <a:cubicBezTo>
                      <a:pt x="410" y="646"/>
                      <a:pt x="412" y="642"/>
                      <a:pt x="415" y="640"/>
                    </a:cubicBezTo>
                    <a:cubicBezTo>
                      <a:pt x="426" y="628"/>
                      <a:pt x="437" y="616"/>
                      <a:pt x="450" y="607"/>
                    </a:cubicBezTo>
                    <a:cubicBezTo>
                      <a:pt x="465" y="596"/>
                      <a:pt x="482" y="588"/>
                      <a:pt x="500" y="577"/>
                    </a:cubicBezTo>
                    <a:cubicBezTo>
                      <a:pt x="523" y="626"/>
                      <a:pt x="560" y="656"/>
                      <a:pt x="608" y="676"/>
                    </a:cubicBezTo>
                    <a:cubicBezTo>
                      <a:pt x="597" y="684"/>
                      <a:pt x="587" y="691"/>
                      <a:pt x="578" y="697"/>
                    </a:cubicBezTo>
                    <a:cubicBezTo>
                      <a:pt x="558" y="710"/>
                      <a:pt x="545" y="727"/>
                      <a:pt x="536" y="748"/>
                    </a:cubicBezTo>
                    <a:cubicBezTo>
                      <a:pt x="524" y="774"/>
                      <a:pt x="518" y="802"/>
                      <a:pt x="519" y="831"/>
                    </a:cubicBezTo>
                    <a:cubicBezTo>
                      <a:pt x="522" y="918"/>
                      <a:pt x="525" y="1004"/>
                      <a:pt x="528" y="1091"/>
                    </a:cubicBezTo>
                    <a:cubicBezTo>
                      <a:pt x="528" y="1096"/>
                      <a:pt x="529" y="1101"/>
                      <a:pt x="530" y="1106"/>
                    </a:cubicBezTo>
                    <a:cubicBezTo>
                      <a:pt x="531" y="1116"/>
                      <a:pt x="537" y="1119"/>
                      <a:pt x="546" y="1115"/>
                    </a:cubicBezTo>
                    <a:cubicBezTo>
                      <a:pt x="556" y="1111"/>
                      <a:pt x="562" y="1104"/>
                      <a:pt x="562" y="1094"/>
                    </a:cubicBezTo>
                    <a:cubicBezTo>
                      <a:pt x="563" y="1075"/>
                      <a:pt x="564" y="1056"/>
                      <a:pt x="564" y="1037"/>
                    </a:cubicBezTo>
                    <a:cubicBezTo>
                      <a:pt x="565" y="971"/>
                      <a:pt x="564" y="905"/>
                      <a:pt x="566" y="839"/>
                    </a:cubicBezTo>
                    <a:cubicBezTo>
                      <a:pt x="567" y="775"/>
                      <a:pt x="597" y="728"/>
                      <a:pt x="656" y="701"/>
                    </a:cubicBezTo>
                    <a:cubicBezTo>
                      <a:pt x="659" y="700"/>
                      <a:pt x="662" y="698"/>
                      <a:pt x="665" y="699"/>
                    </a:cubicBezTo>
                    <a:cubicBezTo>
                      <a:pt x="690" y="705"/>
                      <a:pt x="712" y="714"/>
                      <a:pt x="726" y="737"/>
                    </a:cubicBezTo>
                    <a:cubicBezTo>
                      <a:pt x="747" y="772"/>
                      <a:pt x="760" y="810"/>
                      <a:pt x="761" y="851"/>
                    </a:cubicBezTo>
                    <a:cubicBezTo>
                      <a:pt x="762" y="929"/>
                      <a:pt x="762" y="1008"/>
                      <a:pt x="762" y="1087"/>
                    </a:cubicBezTo>
                    <a:cubicBezTo>
                      <a:pt x="762" y="1091"/>
                      <a:pt x="762" y="1094"/>
                      <a:pt x="763" y="1098"/>
                    </a:cubicBezTo>
                    <a:cubicBezTo>
                      <a:pt x="764" y="1108"/>
                      <a:pt x="771" y="1114"/>
                      <a:pt x="780" y="1114"/>
                    </a:cubicBezTo>
                    <a:cubicBezTo>
                      <a:pt x="790" y="1114"/>
                      <a:pt x="797" y="1108"/>
                      <a:pt x="799" y="1099"/>
                    </a:cubicBezTo>
                    <a:cubicBezTo>
                      <a:pt x="800" y="1092"/>
                      <a:pt x="800" y="1085"/>
                      <a:pt x="800" y="1079"/>
                    </a:cubicBezTo>
                    <a:cubicBezTo>
                      <a:pt x="801" y="1051"/>
                      <a:pt x="801" y="1024"/>
                      <a:pt x="801" y="996"/>
                    </a:cubicBezTo>
                    <a:cubicBezTo>
                      <a:pt x="803" y="929"/>
                      <a:pt x="805" y="861"/>
                      <a:pt x="799" y="793"/>
                    </a:cubicBezTo>
                    <a:cubicBezTo>
                      <a:pt x="795" y="742"/>
                      <a:pt x="772" y="705"/>
                      <a:pt x="727" y="682"/>
                    </a:cubicBezTo>
                    <a:cubicBezTo>
                      <a:pt x="724" y="680"/>
                      <a:pt x="721" y="679"/>
                      <a:pt x="718" y="677"/>
                    </a:cubicBezTo>
                    <a:cubicBezTo>
                      <a:pt x="716" y="676"/>
                      <a:pt x="714" y="675"/>
                      <a:pt x="712" y="674"/>
                    </a:cubicBezTo>
                    <a:cubicBezTo>
                      <a:pt x="736" y="664"/>
                      <a:pt x="760" y="655"/>
                      <a:pt x="778" y="637"/>
                    </a:cubicBezTo>
                    <a:cubicBezTo>
                      <a:pt x="796" y="619"/>
                      <a:pt x="811" y="599"/>
                      <a:pt x="827" y="580"/>
                    </a:cubicBezTo>
                    <a:cubicBezTo>
                      <a:pt x="831" y="582"/>
                      <a:pt x="836" y="584"/>
                      <a:pt x="842" y="586"/>
                    </a:cubicBezTo>
                    <a:cubicBezTo>
                      <a:pt x="869" y="597"/>
                      <a:pt x="891" y="615"/>
                      <a:pt x="912" y="634"/>
                    </a:cubicBezTo>
                    <a:cubicBezTo>
                      <a:pt x="915" y="636"/>
                      <a:pt x="917" y="640"/>
                      <a:pt x="917" y="643"/>
                    </a:cubicBezTo>
                    <a:cubicBezTo>
                      <a:pt x="918" y="676"/>
                      <a:pt x="917" y="709"/>
                      <a:pt x="919" y="742"/>
                    </a:cubicBezTo>
                    <a:cubicBezTo>
                      <a:pt x="924" y="820"/>
                      <a:pt x="929" y="898"/>
                      <a:pt x="935" y="977"/>
                    </a:cubicBezTo>
                    <a:cubicBezTo>
                      <a:pt x="938" y="1014"/>
                      <a:pt x="942" y="1052"/>
                      <a:pt x="958" y="1087"/>
                    </a:cubicBezTo>
                    <a:cubicBezTo>
                      <a:pt x="966" y="1105"/>
                      <a:pt x="976" y="1123"/>
                      <a:pt x="986" y="1141"/>
                    </a:cubicBezTo>
                    <a:cubicBezTo>
                      <a:pt x="948" y="1166"/>
                      <a:pt x="907" y="1187"/>
                      <a:pt x="863" y="1204"/>
                    </a:cubicBezTo>
                    <a:cubicBezTo>
                      <a:pt x="868" y="1213"/>
                      <a:pt x="872" y="1221"/>
                      <a:pt x="876" y="1229"/>
                    </a:cubicBezTo>
                    <a:close/>
                    <a:moveTo>
                      <a:pt x="715" y="957"/>
                    </a:moveTo>
                    <a:cubicBezTo>
                      <a:pt x="734" y="933"/>
                      <a:pt x="731" y="908"/>
                      <a:pt x="723" y="882"/>
                    </a:cubicBezTo>
                    <a:cubicBezTo>
                      <a:pt x="722" y="879"/>
                      <a:pt x="717" y="876"/>
                      <a:pt x="714" y="873"/>
                    </a:cubicBezTo>
                    <a:cubicBezTo>
                      <a:pt x="712" y="876"/>
                      <a:pt x="708" y="879"/>
                      <a:pt x="707" y="882"/>
                    </a:cubicBezTo>
                    <a:cubicBezTo>
                      <a:pt x="704" y="893"/>
                      <a:pt x="702" y="905"/>
                      <a:pt x="699" y="916"/>
                    </a:cubicBezTo>
                    <a:cubicBezTo>
                      <a:pt x="697" y="924"/>
                      <a:pt x="693" y="931"/>
                      <a:pt x="690" y="939"/>
                    </a:cubicBezTo>
                    <a:cubicBezTo>
                      <a:pt x="688" y="921"/>
                      <a:pt x="688" y="904"/>
                      <a:pt x="687" y="887"/>
                    </a:cubicBezTo>
                    <a:cubicBezTo>
                      <a:pt x="687" y="871"/>
                      <a:pt x="683" y="866"/>
                      <a:pt x="668" y="861"/>
                    </a:cubicBezTo>
                    <a:cubicBezTo>
                      <a:pt x="659" y="858"/>
                      <a:pt x="650" y="856"/>
                      <a:pt x="641" y="854"/>
                    </a:cubicBezTo>
                    <a:cubicBezTo>
                      <a:pt x="636" y="852"/>
                      <a:pt x="631" y="850"/>
                      <a:pt x="627" y="849"/>
                    </a:cubicBezTo>
                    <a:cubicBezTo>
                      <a:pt x="627" y="847"/>
                      <a:pt x="627" y="846"/>
                      <a:pt x="627" y="845"/>
                    </a:cubicBezTo>
                    <a:cubicBezTo>
                      <a:pt x="638" y="843"/>
                      <a:pt x="649" y="841"/>
                      <a:pt x="660" y="840"/>
                    </a:cubicBezTo>
                    <a:cubicBezTo>
                      <a:pt x="677" y="838"/>
                      <a:pt x="695" y="837"/>
                      <a:pt x="712" y="837"/>
                    </a:cubicBezTo>
                    <a:cubicBezTo>
                      <a:pt x="735" y="836"/>
                      <a:pt x="741" y="814"/>
                      <a:pt x="743" y="798"/>
                    </a:cubicBezTo>
                    <a:cubicBezTo>
                      <a:pt x="744" y="783"/>
                      <a:pt x="736" y="773"/>
                      <a:pt x="716" y="770"/>
                    </a:cubicBezTo>
                    <a:cubicBezTo>
                      <a:pt x="698" y="767"/>
                      <a:pt x="679" y="766"/>
                      <a:pt x="661" y="765"/>
                    </a:cubicBezTo>
                    <a:cubicBezTo>
                      <a:pt x="654" y="764"/>
                      <a:pt x="647" y="764"/>
                      <a:pt x="640" y="763"/>
                    </a:cubicBezTo>
                    <a:cubicBezTo>
                      <a:pt x="633" y="762"/>
                      <a:pt x="630" y="759"/>
                      <a:pt x="632" y="752"/>
                    </a:cubicBezTo>
                    <a:cubicBezTo>
                      <a:pt x="633" y="750"/>
                      <a:pt x="632" y="746"/>
                      <a:pt x="631" y="745"/>
                    </a:cubicBezTo>
                    <a:cubicBezTo>
                      <a:pt x="626" y="740"/>
                      <a:pt x="613" y="740"/>
                      <a:pt x="609" y="746"/>
                    </a:cubicBezTo>
                    <a:cubicBezTo>
                      <a:pt x="605" y="754"/>
                      <a:pt x="601" y="763"/>
                      <a:pt x="599" y="771"/>
                    </a:cubicBezTo>
                    <a:cubicBezTo>
                      <a:pt x="597" y="782"/>
                      <a:pt x="602" y="788"/>
                      <a:pt x="612" y="790"/>
                    </a:cubicBezTo>
                    <a:cubicBezTo>
                      <a:pt x="624" y="791"/>
                      <a:pt x="635" y="791"/>
                      <a:pt x="646" y="790"/>
                    </a:cubicBezTo>
                    <a:cubicBezTo>
                      <a:pt x="652" y="790"/>
                      <a:pt x="654" y="791"/>
                      <a:pt x="655" y="796"/>
                    </a:cubicBezTo>
                    <a:cubicBezTo>
                      <a:pt x="657" y="806"/>
                      <a:pt x="653" y="811"/>
                      <a:pt x="642" y="815"/>
                    </a:cubicBezTo>
                    <a:cubicBezTo>
                      <a:pt x="630" y="820"/>
                      <a:pt x="617" y="826"/>
                      <a:pt x="606" y="833"/>
                    </a:cubicBezTo>
                    <a:cubicBezTo>
                      <a:pt x="596" y="840"/>
                      <a:pt x="597" y="848"/>
                      <a:pt x="604" y="856"/>
                    </a:cubicBezTo>
                    <a:cubicBezTo>
                      <a:pt x="609" y="862"/>
                      <a:pt x="614" y="867"/>
                      <a:pt x="619" y="871"/>
                    </a:cubicBezTo>
                    <a:cubicBezTo>
                      <a:pt x="623" y="875"/>
                      <a:pt x="624" y="878"/>
                      <a:pt x="621" y="884"/>
                    </a:cubicBezTo>
                    <a:cubicBezTo>
                      <a:pt x="614" y="897"/>
                      <a:pt x="610" y="912"/>
                      <a:pt x="611" y="928"/>
                    </a:cubicBezTo>
                    <a:cubicBezTo>
                      <a:pt x="612" y="938"/>
                      <a:pt x="616" y="945"/>
                      <a:pt x="624" y="951"/>
                    </a:cubicBezTo>
                    <a:cubicBezTo>
                      <a:pt x="632" y="957"/>
                      <a:pt x="640" y="964"/>
                      <a:pt x="647" y="971"/>
                    </a:cubicBezTo>
                    <a:cubicBezTo>
                      <a:pt x="649" y="973"/>
                      <a:pt x="651" y="976"/>
                      <a:pt x="651" y="979"/>
                    </a:cubicBezTo>
                    <a:cubicBezTo>
                      <a:pt x="651" y="1001"/>
                      <a:pt x="651" y="1024"/>
                      <a:pt x="651" y="1048"/>
                    </a:cubicBezTo>
                    <a:cubicBezTo>
                      <a:pt x="648" y="1044"/>
                      <a:pt x="645" y="1040"/>
                      <a:pt x="641" y="1036"/>
                    </a:cubicBezTo>
                    <a:cubicBezTo>
                      <a:pt x="633" y="1024"/>
                      <a:pt x="627" y="1012"/>
                      <a:pt x="628" y="997"/>
                    </a:cubicBezTo>
                    <a:cubicBezTo>
                      <a:pt x="628" y="988"/>
                      <a:pt x="626" y="979"/>
                      <a:pt x="624" y="971"/>
                    </a:cubicBezTo>
                    <a:cubicBezTo>
                      <a:pt x="622" y="966"/>
                      <a:pt x="617" y="960"/>
                      <a:pt x="615" y="960"/>
                    </a:cubicBezTo>
                    <a:cubicBezTo>
                      <a:pt x="610" y="961"/>
                      <a:pt x="605" y="965"/>
                      <a:pt x="600" y="969"/>
                    </a:cubicBezTo>
                    <a:cubicBezTo>
                      <a:pt x="598" y="971"/>
                      <a:pt x="597" y="975"/>
                      <a:pt x="597" y="978"/>
                    </a:cubicBezTo>
                    <a:cubicBezTo>
                      <a:pt x="598" y="991"/>
                      <a:pt x="598" y="1004"/>
                      <a:pt x="599" y="1017"/>
                    </a:cubicBezTo>
                    <a:cubicBezTo>
                      <a:pt x="602" y="1047"/>
                      <a:pt x="616" y="1069"/>
                      <a:pt x="645" y="1079"/>
                    </a:cubicBezTo>
                    <a:cubicBezTo>
                      <a:pt x="651" y="1081"/>
                      <a:pt x="651" y="1085"/>
                      <a:pt x="651" y="1090"/>
                    </a:cubicBezTo>
                    <a:cubicBezTo>
                      <a:pt x="651" y="1120"/>
                      <a:pt x="651" y="1150"/>
                      <a:pt x="649" y="1180"/>
                    </a:cubicBezTo>
                    <a:cubicBezTo>
                      <a:pt x="649" y="1191"/>
                      <a:pt x="653" y="1196"/>
                      <a:pt x="662" y="1200"/>
                    </a:cubicBezTo>
                    <a:cubicBezTo>
                      <a:pt x="676" y="1207"/>
                      <a:pt x="681" y="1204"/>
                      <a:pt x="682" y="1189"/>
                    </a:cubicBezTo>
                    <a:cubicBezTo>
                      <a:pt x="684" y="1158"/>
                      <a:pt x="685" y="1127"/>
                      <a:pt x="686" y="1096"/>
                    </a:cubicBezTo>
                    <a:cubicBezTo>
                      <a:pt x="686" y="1088"/>
                      <a:pt x="689" y="1084"/>
                      <a:pt x="696" y="1080"/>
                    </a:cubicBezTo>
                    <a:cubicBezTo>
                      <a:pt x="711" y="1072"/>
                      <a:pt x="725" y="1062"/>
                      <a:pt x="731" y="1044"/>
                    </a:cubicBezTo>
                    <a:cubicBezTo>
                      <a:pt x="739" y="1017"/>
                      <a:pt x="739" y="989"/>
                      <a:pt x="740" y="960"/>
                    </a:cubicBezTo>
                    <a:cubicBezTo>
                      <a:pt x="737" y="959"/>
                      <a:pt x="735" y="958"/>
                      <a:pt x="732" y="958"/>
                    </a:cubicBezTo>
                    <a:cubicBezTo>
                      <a:pt x="727" y="958"/>
                      <a:pt x="722" y="958"/>
                      <a:pt x="715" y="957"/>
                    </a:cubicBezTo>
                    <a:close/>
                    <a:moveTo>
                      <a:pt x="445" y="1274"/>
                    </a:moveTo>
                    <a:cubicBezTo>
                      <a:pt x="586" y="1320"/>
                      <a:pt x="726" y="1321"/>
                      <a:pt x="867" y="1275"/>
                    </a:cubicBezTo>
                    <a:cubicBezTo>
                      <a:pt x="857" y="1253"/>
                      <a:pt x="847" y="1233"/>
                      <a:pt x="837" y="1213"/>
                    </a:cubicBezTo>
                    <a:cubicBezTo>
                      <a:pt x="716" y="1251"/>
                      <a:pt x="596" y="1250"/>
                      <a:pt x="475" y="1212"/>
                    </a:cubicBezTo>
                    <a:cubicBezTo>
                      <a:pt x="465" y="1233"/>
                      <a:pt x="455" y="1253"/>
                      <a:pt x="445" y="12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10"/>
              <p:cNvSpPr>
                <a:spLocks noEditPoints="1"/>
              </p:cNvSpPr>
              <p:nvPr/>
            </p:nvSpPr>
            <p:spPr bwMode="auto">
              <a:xfrm>
                <a:off x="3932238" y="2098675"/>
                <a:ext cx="374650" cy="471488"/>
              </a:xfrm>
              <a:custGeom>
                <a:avLst/>
                <a:gdLst>
                  <a:gd name="T0" fmla="*/ 129 w 148"/>
                  <a:gd name="T1" fmla="*/ 97 h 186"/>
                  <a:gd name="T2" fmla="*/ 138 w 148"/>
                  <a:gd name="T3" fmla="*/ 90 h 186"/>
                  <a:gd name="T4" fmla="*/ 148 w 148"/>
                  <a:gd name="T5" fmla="*/ 88 h 186"/>
                  <a:gd name="T6" fmla="*/ 147 w 148"/>
                  <a:gd name="T7" fmla="*/ 97 h 186"/>
                  <a:gd name="T8" fmla="*/ 142 w 148"/>
                  <a:gd name="T9" fmla="*/ 106 h 186"/>
                  <a:gd name="T10" fmla="*/ 114 w 148"/>
                  <a:gd name="T11" fmla="*/ 150 h 186"/>
                  <a:gd name="T12" fmla="*/ 62 w 148"/>
                  <a:gd name="T13" fmla="*/ 185 h 186"/>
                  <a:gd name="T14" fmla="*/ 31 w 148"/>
                  <a:gd name="T15" fmla="*/ 185 h 186"/>
                  <a:gd name="T16" fmla="*/ 10 w 148"/>
                  <a:gd name="T17" fmla="*/ 147 h 186"/>
                  <a:gd name="T18" fmla="*/ 21 w 148"/>
                  <a:gd name="T19" fmla="*/ 147 h 186"/>
                  <a:gd name="T20" fmla="*/ 36 w 148"/>
                  <a:gd name="T21" fmla="*/ 154 h 186"/>
                  <a:gd name="T22" fmla="*/ 47 w 148"/>
                  <a:gd name="T23" fmla="*/ 140 h 186"/>
                  <a:gd name="T24" fmla="*/ 49 w 148"/>
                  <a:gd name="T25" fmla="*/ 134 h 186"/>
                  <a:gd name="T26" fmla="*/ 43 w 148"/>
                  <a:gd name="T27" fmla="*/ 107 h 186"/>
                  <a:gd name="T28" fmla="*/ 36 w 148"/>
                  <a:gd name="T29" fmla="*/ 101 h 186"/>
                  <a:gd name="T30" fmla="*/ 10 w 148"/>
                  <a:gd name="T31" fmla="*/ 102 h 186"/>
                  <a:gd name="T32" fmla="*/ 4 w 148"/>
                  <a:gd name="T33" fmla="*/ 105 h 186"/>
                  <a:gd name="T34" fmla="*/ 0 w 148"/>
                  <a:gd name="T35" fmla="*/ 95 h 186"/>
                  <a:gd name="T36" fmla="*/ 5 w 148"/>
                  <a:gd name="T37" fmla="*/ 84 h 186"/>
                  <a:gd name="T38" fmla="*/ 33 w 148"/>
                  <a:gd name="T39" fmla="*/ 25 h 186"/>
                  <a:gd name="T40" fmla="*/ 43 w 148"/>
                  <a:gd name="T41" fmla="*/ 8 h 186"/>
                  <a:gd name="T42" fmla="*/ 61 w 148"/>
                  <a:gd name="T43" fmla="*/ 1 h 186"/>
                  <a:gd name="T44" fmla="*/ 69 w 148"/>
                  <a:gd name="T45" fmla="*/ 14 h 186"/>
                  <a:gd name="T46" fmla="*/ 67 w 148"/>
                  <a:gd name="T47" fmla="*/ 42 h 186"/>
                  <a:gd name="T48" fmla="*/ 79 w 148"/>
                  <a:gd name="T49" fmla="*/ 48 h 186"/>
                  <a:gd name="T50" fmla="*/ 85 w 148"/>
                  <a:gd name="T51" fmla="*/ 36 h 186"/>
                  <a:gd name="T52" fmla="*/ 126 w 148"/>
                  <a:gd name="T53" fmla="*/ 17 h 186"/>
                  <a:gd name="T54" fmla="*/ 138 w 148"/>
                  <a:gd name="T55" fmla="*/ 40 h 186"/>
                  <a:gd name="T56" fmla="*/ 127 w 148"/>
                  <a:gd name="T57" fmla="*/ 92 h 186"/>
                  <a:gd name="T58" fmla="*/ 127 w 148"/>
                  <a:gd name="T59" fmla="*/ 95 h 186"/>
                  <a:gd name="T60" fmla="*/ 129 w 148"/>
                  <a:gd name="T61" fmla="*/ 97 h 186"/>
                  <a:gd name="T62" fmla="*/ 72 w 148"/>
                  <a:gd name="T63" fmla="*/ 131 h 186"/>
                  <a:gd name="T64" fmla="*/ 69 w 148"/>
                  <a:gd name="T65" fmla="*/ 133 h 186"/>
                  <a:gd name="T66" fmla="*/ 78 w 148"/>
                  <a:gd name="T67" fmla="*/ 142 h 186"/>
                  <a:gd name="T68" fmla="*/ 97 w 148"/>
                  <a:gd name="T69" fmla="*/ 139 h 186"/>
                  <a:gd name="T70" fmla="*/ 110 w 148"/>
                  <a:gd name="T71" fmla="*/ 118 h 186"/>
                  <a:gd name="T72" fmla="*/ 130 w 148"/>
                  <a:gd name="T73" fmla="*/ 37 h 186"/>
                  <a:gd name="T74" fmla="*/ 118 w 148"/>
                  <a:gd name="T75" fmla="*/ 23 h 186"/>
                  <a:gd name="T76" fmla="*/ 91 w 148"/>
                  <a:gd name="T77" fmla="*/ 41 h 186"/>
                  <a:gd name="T78" fmla="*/ 92 w 148"/>
                  <a:gd name="T79" fmla="*/ 65 h 186"/>
                  <a:gd name="T80" fmla="*/ 109 w 148"/>
                  <a:gd name="T81" fmla="*/ 97 h 186"/>
                  <a:gd name="T82" fmla="*/ 107 w 148"/>
                  <a:gd name="T83" fmla="*/ 109 h 186"/>
                  <a:gd name="T84" fmla="*/ 96 w 148"/>
                  <a:gd name="T85" fmla="*/ 104 h 186"/>
                  <a:gd name="T86" fmla="*/ 85 w 148"/>
                  <a:gd name="T87" fmla="*/ 92 h 186"/>
                  <a:gd name="T88" fmla="*/ 80 w 148"/>
                  <a:gd name="T89" fmla="*/ 88 h 186"/>
                  <a:gd name="T90" fmla="*/ 78 w 148"/>
                  <a:gd name="T91" fmla="*/ 89 h 186"/>
                  <a:gd name="T92" fmla="*/ 79 w 148"/>
                  <a:gd name="T93" fmla="*/ 99 h 186"/>
                  <a:gd name="T94" fmla="*/ 87 w 148"/>
                  <a:gd name="T95" fmla="*/ 113 h 186"/>
                  <a:gd name="T96" fmla="*/ 89 w 148"/>
                  <a:gd name="T97" fmla="*/ 126 h 186"/>
                  <a:gd name="T98" fmla="*/ 77 w 148"/>
                  <a:gd name="T99" fmla="*/ 131 h 186"/>
                  <a:gd name="T100" fmla="*/ 72 w 148"/>
                  <a:gd name="T101" fmla="*/ 131 h 186"/>
                  <a:gd name="T102" fmla="*/ 40 w 148"/>
                  <a:gd name="T103" fmla="*/ 71 h 186"/>
                  <a:gd name="T104" fmla="*/ 62 w 148"/>
                  <a:gd name="T105" fmla="*/ 82 h 186"/>
                  <a:gd name="T106" fmla="*/ 68 w 148"/>
                  <a:gd name="T107" fmla="*/ 81 h 186"/>
                  <a:gd name="T108" fmla="*/ 69 w 148"/>
                  <a:gd name="T109" fmla="*/ 73 h 186"/>
                  <a:gd name="T110" fmla="*/ 54 w 148"/>
                  <a:gd name="T111" fmla="*/ 61 h 186"/>
                  <a:gd name="T112" fmla="*/ 40 w 148"/>
                  <a:gd name="T113" fmla="*/ 7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8" h="186">
                    <a:moveTo>
                      <a:pt x="129" y="97"/>
                    </a:moveTo>
                    <a:cubicBezTo>
                      <a:pt x="132" y="94"/>
                      <a:pt x="134" y="91"/>
                      <a:pt x="138" y="90"/>
                    </a:cubicBezTo>
                    <a:cubicBezTo>
                      <a:pt x="141" y="88"/>
                      <a:pt x="144" y="88"/>
                      <a:pt x="148" y="88"/>
                    </a:cubicBezTo>
                    <a:cubicBezTo>
                      <a:pt x="148" y="91"/>
                      <a:pt x="148" y="94"/>
                      <a:pt x="147" y="97"/>
                    </a:cubicBezTo>
                    <a:cubicBezTo>
                      <a:pt x="146" y="100"/>
                      <a:pt x="144" y="104"/>
                      <a:pt x="142" y="106"/>
                    </a:cubicBezTo>
                    <a:cubicBezTo>
                      <a:pt x="127" y="118"/>
                      <a:pt x="120" y="134"/>
                      <a:pt x="114" y="150"/>
                    </a:cubicBezTo>
                    <a:cubicBezTo>
                      <a:pt x="104" y="175"/>
                      <a:pt x="89" y="185"/>
                      <a:pt x="62" y="185"/>
                    </a:cubicBezTo>
                    <a:cubicBezTo>
                      <a:pt x="52" y="185"/>
                      <a:pt x="42" y="186"/>
                      <a:pt x="31" y="185"/>
                    </a:cubicBezTo>
                    <a:cubicBezTo>
                      <a:pt x="12" y="184"/>
                      <a:pt x="1" y="164"/>
                      <a:pt x="10" y="147"/>
                    </a:cubicBezTo>
                    <a:cubicBezTo>
                      <a:pt x="14" y="140"/>
                      <a:pt x="18" y="143"/>
                      <a:pt x="21" y="147"/>
                    </a:cubicBezTo>
                    <a:cubicBezTo>
                      <a:pt x="24" y="153"/>
                      <a:pt x="29" y="155"/>
                      <a:pt x="36" y="154"/>
                    </a:cubicBezTo>
                    <a:cubicBezTo>
                      <a:pt x="44" y="152"/>
                      <a:pt x="46" y="147"/>
                      <a:pt x="47" y="140"/>
                    </a:cubicBezTo>
                    <a:cubicBezTo>
                      <a:pt x="47" y="138"/>
                      <a:pt x="48" y="136"/>
                      <a:pt x="49" y="134"/>
                    </a:cubicBezTo>
                    <a:cubicBezTo>
                      <a:pt x="55" y="118"/>
                      <a:pt x="55" y="118"/>
                      <a:pt x="43" y="107"/>
                    </a:cubicBezTo>
                    <a:cubicBezTo>
                      <a:pt x="41" y="105"/>
                      <a:pt x="38" y="103"/>
                      <a:pt x="36" y="101"/>
                    </a:cubicBezTo>
                    <a:cubicBezTo>
                      <a:pt x="23" y="89"/>
                      <a:pt x="23" y="89"/>
                      <a:pt x="10" y="102"/>
                    </a:cubicBezTo>
                    <a:cubicBezTo>
                      <a:pt x="9" y="103"/>
                      <a:pt x="6" y="104"/>
                      <a:pt x="4" y="105"/>
                    </a:cubicBezTo>
                    <a:cubicBezTo>
                      <a:pt x="3" y="101"/>
                      <a:pt x="0" y="98"/>
                      <a:pt x="0" y="95"/>
                    </a:cubicBezTo>
                    <a:cubicBezTo>
                      <a:pt x="0" y="91"/>
                      <a:pt x="3" y="87"/>
                      <a:pt x="5" y="84"/>
                    </a:cubicBezTo>
                    <a:cubicBezTo>
                      <a:pt x="16" y="65"/>
                      <a:pt x="28" y="48"/>
                      <a:pt x="33" y="25"/>
                    </a:cubicBezTo>
                    <a:cubicBezTo>
                      <a:pt x="34" y="19"/>
                      <a:pt x="39" y="13"/>
                      <a:pt x="43" y="8"/>
                    </a:cubicBezTo>
                    <a:cubicBezTo>
                      <a:pt x="47" y="1"/>
                      <a:pt x="54" y="0"/>
                      <a:pt x="61" y="1"/>
                    </a:cubicBezTo>
                    <a:cubicBezTo>
                      <a:pt x="67" y="3"/>
                      <a:pt x="70" y="8"/>
                      <a:pt x="69" y="14"/>
                    </a:cubicBezTo>
                    <a:cubicBezTo>
                      <a:pt x="69" y="23"/>
                      <a:pt x="68" y="32"/>
                      <a:pt x="67" y="42"/>
                    </a:cubicBezTo>
                    <a:cubicBezTo>
                      <a:pt x="70" y="43"/>
                      <a:pt x="74" y="45"/>
                      <a:pt x="79" y="48"/>
                    </a:cubicBezTo>
                    <a:cubicBezTo>
                      <a:pt x="81" y="44"/>
                      <a:pt x="83" y="40"/>
                      <a:pt x="85" y="36"/>
                    </a:cubicBezTo>
                    <a:cubicBezTo>
                      <a:pt x="92" y="22"/>
                      <a:pt x="111" y="14"/>
                      <a:pt x="126" y="17"/>
                    </a:cubicBezTo>
                    <a:cubicBezTo>
                      <a:pt x="135" y="20"/>
                      <a:pt x="140" y="29"/>
                      <a:pt x="138" y="40"/>
                    </a:cubicBezTo>
                    <a:cubicBezTo>
                      <a:pt x="135" y="58"/>
                      <a:pt x="131" y="75"/>
                      <a:pt x="127" y="92"/>
                    </a:cubicBezTo>
                    <a:cubicBezTo>
                      <a:pt x="127" y="93"/>
                      <a:pt x="127" y="94"/>
                      <a:pt x="127" y="95"/>
                    </a:cubicBezTo>
                    <a:cubicBezTo>
                      <a:pt x="127" y="96"/>
                      <a:pt x="128" y="96"/>
                      <a:pt x="129" y="97"/>
                    </a:cubicBezTo>
                    <a:close/>
                    <a:moveTo>
                      <a:pt x="72" y="131"/>
                    </a:moveTo>
                    <a:cubicBezTo>
                      <a:pt x="71" y="132"/>
                      <a:pt x="70" y="132"/>
                      <a:pt x="69" y="133"/>
                    </a:cubicBezTo>
                    <a:cubicBezTo>
                      <a:pt x="72" y="136"/>
                      <a:pt x="75" y="142"/>
                      <a:pt x="78" y="142"/>
                    </a:cubicBezTo>
                    <a:cubicBezTo>
                      <a:pt x="84" y="143"/>
                      <a:pt x="93" y="143"/>
                      <a:pt x="97" y="139"/>
                    </a:cubicBezTo>
                    <a:cubicBezTo>
                      <a:pt x="103" y="134"/>
                      <a:pt x="108" y="126"/>
                      <a:pt x="110" y="118"/>
                    </a:cubicBezTo>
                    <a:cubicBezTo>
                      <a:pt x="118" y="92"/>
                      <a:pt x="124" y="64"/>
                      <a:pt x="130" y="37"/>
                    </a:cubicBezTo>
                    <a:cubicBezTo>
                      <a:pt x="131" y="30"/>
                      <a:pt x="125" y="23"/>
                      <a:pt x="118" y="23"/>
                    </a:cubicBezTo>
                    <a:cubicBezTo>
                      <a:pt x="105" y="24"/>
                      <a:pt x="97" y="31"/>
                      <a:pt x="91" y="41"/>
                    </a:cubicBezTo>
                    <a:cubicBezTo>
                      <a:pt x="86" y="50"/>
                      <a:pt x="87" y="57"/>
                      <a:pt x="92" y="65"/>
                    </a:cubicBezTo>
                    <a:cubicBezTo>
                      <a:pt x="99" y="75"/>
                      <a:pt x="104" y="86"/>
                      <a:pt x="109" y="97"/>
                    </a:cubicBezTo>
                    <a:cubicBezTo>
                      <a:pt x="110" y="100"/>
                      <a:pt x="108" y="105"/>
                      <a:pt x="107" y="109"/>
                    </a:cubicBezTo>
                    <a:cubicBezTo>
                      <a:pt x="103" y="107"/>
                      <a:pt x="99" y="107"/>
                      <a:pt x="96" y="104"/>
                    </a:cubicBezTo>
                    <a:cubicBezTo>
                      <a:pt x="91" y="101"/>
                      <a:pt x="88" y="96"/>
                      <a:pt x="85" y="92"/>
                    </a:cubicBezTo>
                    <a:cubicBezTo>
                      <a:pt x="83" y="91"/>
                      <a:pt x="82" y="89"/>
                      <a:pt x="80" y="88"/>
                    </a:cubicBezTo>
                    <a:cubicBezTo>
                      <a:pt x="79" y="88"/>
                      <a:pt x="78" y="89"/>
                      <a:pt x="78" y="89"/>
                    </a:cubicBezTo>
                    <a:cubicBezTo>
                      <a:pt x="78" y="92"/>
                      <a:pt x="78" y="96"/>
                      <a:pt x="79" y="99"/>
                    </a:cubicBezTo>
                    <a:cubicBezTo>
                      <a:pt x="82" y="104"/>
                      <a:pt x="85" y="108"/>
                      <a:pt x="87" y="113"/>
                    </a:cubicBezTo>
                    <a:cubicBezTo>
                      <a:pt x="89" y="117"/>
                      <a:pt x="91" y="123"/>
                      <a:pt x="89" y="126"/>
                    </a:cubicBezTo>
                    <a:cubicBezTo>
                      <a:pt x="87" y="129"/>
                      <a:pt x="81" y="130"/>
                      <a:pt x="77" y="131"/>
                    </a:cubicBezTo>
                    <a:cubicBezTo>
                      <a:pt x="75" y="132"/>
                      <a:pt x="74" y="131"/>
                      <a:pt x="72" y="131"/>
                    </a:cubicBezTo>
                    <a:close/>
                    <a:moveTo>
                      <a:pt x="40" y="71"/>
                    </a:moveTo>
                    <a:cubicBezTo>
                      <a:pt x="49" y="75"/>
                      <a:pt x="55" y="79"/>
                      <a:pt x="62" y="82"/>
                    </a:cubicBezTo>
                    <a:cubicBezTo>
                      <a:pt x="64" y="83"/>
                      <a:pt x="68" y="82"/>
                      <a:pt x="68" y="81"/>
                    </a:cubicBezTo>
                    <a:cubicBezTo>
                      <a:pt x="69" y="79"/>
                      <a:pt x="70" y="75"/>
                      <a:pt x="69" y="73"/>
                    </a:cubicBezTo>
                    <a:cubicBezTo>
                      <a:pt x="64" y="68"/>
                      <a:pt x="60" y="63"/>
                      <a:pt x="54" y="61"/>
                    </a:cubicBezTo>
                    <a:cubicBezTo>
                      <a:pt x="51" y="60"/>
                      <a:pt x="46" y="66"/>
                      <a:pt x="40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11"/>
              <p:cNvSpPr>
                <a:spLocks noEditPoints="1"/>
              </p:cNvSpPr>
              <p:nvPr/>
            </p:nvSpPr>
            <p:spPr bwMode="auto">
              <a:xfrm>
                <a:off x="4860925" y="1165225"/>
                <a:ext cx="396875" cy="512763"/>
              </a:xfrm>
              <a:custGeom>
                <a:avLst/>
                <a:gdLst>
                  <a:gd name="T0" fmla="*/ 117 w 157"/>
                  <a:gd name="T1" fmla="*/ 182 h 203"/>
                  <a:gd name="T2" fmla="*/ 105 w 157"/>
                  <a:gd name="T3" fmla="*/ 203 h 203"/>
                  <a:gd name="T4" fmla="*/ 95 w 157"/>
                  <a:gd name="T5" fmla="*/ 182 h 203"/>
                  <a:gd name="T6" fmla="*/ 70 w 157"/>
                  <a:gd name="T7" fmla="*/ 170 h 203"/>
                  <a:gd name="T8" fmla="*/ 52 w 157"/>
                  <a:gd name="T9" fmla="*/ 167 h 203"/>
                  <a:gd name="T10" fmla="*/ 26 w 157"/>
                  <a:gd name="T11" fmla="*/ 179 h 203"/>
                  <a:gd name="T12" fmla="*/ 25 w 157"/>
                  <a:gd name="T13" fmla="*/ 115 h 203"/>
                  <a:gd name="T14" fmla="*/ 45 w 157"/>
                  <a:gd name="T15" fmla="*/ 104 h 203"/>
                  <a:gd name="T16" fmla="*/ 38 w 157"/>
                  <a:gd name="T17" fmla="*/ 76 h 203"/>
                  <a:gd name="T18" fmla="*/ 11 w 157"/>
                  <a:gd name="T19" fmla="*/ 56 h 203"/>
                  <a:gd name="T20" fmla="*/ 39 w 157"/>
                  <a:gd name="T21" fmla="*/ 40 h 203"/>
                  <a:gd name="T22" fmla="*/ 47 w 157"/>
                  <a:gd name="T23" fmla="*/ 8 h 203"/>
                  <a:gd name="T24" fmla="*/ 59 w 157"/>
                  <a:gd name="T25" fmla="*/ 31 h 203"/>
                  <a:gd name="T26" fmla="*/ 68 w 157"/>
                  <a:gd name="T27" fmla="*/ 1 h 203"/>
                  <a:gd name="T28" fmla="*/ 86 w 157"/>
                  <a:gd name="T29" fmla="*/ 33 h 203"/>
                  <a:gd name="T30" fmla="*/ 69 w 157"/>
                  <a:gd name="T31" fmla="*/ 64 h 203"/>
                  <a:gd name="T32" fmla="*/ 82 w 157"/>
                  <a:gd name="T33" fmla="*/ 72 h 203"/>
                  <a:gd name="T34" fmla="*/ 146 w 157"/>
                  <a:gd name="T35" fmla="*/ 60 h 203"/>
                  <a:gd name="T36" fmla="*/ 151 w 157"/>
                  <a:gd name="T37" fmla="*/ 150 h 203"/>
                  <a:gd name="T38" fmla="*/ 112 w 157"/>
                  <a:gd name="T39" fmla="*/ 167 h 203"/>
                  <a:gd name="T40" fmla="*/ 117 w 157"/>
                  <a:gd name="T41" fmla="*/ 145 h 203"/>
                  <a:gd name="T42" fmla="*/ 144 w 157"/>
                  <a:gd name="T43" fmla="*/ 140 h 203"/>
                  <a:gd name="T44" fmla="*/ 110 w 157"/>
                  <a:gd name="T45" fmla="*/ 61 h 203"/>
                  <a:gd name="T46" fmla="*/ 69 w 157"/>
                  <a:gd name="T47" fmla="*/ 117 h 203"/>
                  <a:gd name="T48" fmla="*/ 84 w 157"/>
                  <a:gd name="T49" fmla="*/ 95 h 203"/>
                  <a:gd name="T50" fmla="*/ 101 w 157"/>
                  <a:gd name="T51" fmla="*/ 106 h 203"/>
                  <a:gd name="T52" fmla="*/ 106 w 157"/>
                  <a:gd name="T53" fmla="*/ 130 h 203"/>
                  <a:gd name="T54" fmla="*/ 47 w 157"/>
                  <a:gd name="T55" fmla="*/ 149 h 203"/>
                  <a:gd name="T56" fmla="*/ 74 w 157"/>
                  <a:gd name="T57" fmla="*/ 142 h 203"/>
                  <a:gd name="T58" fmla="*/ 72 w 157"/>
                  <a:gd name="T59" fmla="*/ 133 h 203"/>
                  <a:gd name="T60" fmla="*/ 52 w 157"/>
                  <a:gd name="T61" fmla="*/ 130 h 203"/>
                  <a:gd name="T62" fmla="*/ 89 w 157"/>
                  <a:gd name="T63" fmla="*/ 158 h 203"/>
                  <a:gd name="T64" fmla="*/ 77 w 157"/>
                  <a:gd name="T65" fmla="*/ 160 h 203"/>
                  <a:gd name="T66" fmla="*/ 89 w 157"/>
                  <a:gd name="T67" fmla="*/ 15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7" h="203">
                    <a:moveTo>
                      <a:pt x="112" y="167"/>
                    </a:moveTo>
                    <a:cubicBezTo>
                      <a:pt x="114" y="174"/>
                      <a:pt x="116" y="178"/>
                      <a:pt x="117" y="182"/>
                    </a:cubicBezTo>
                    <a:cubicBezTo>
                      <a:pt x="117" y="185"/>
                      <a:pt x="119" y="189"/>
                      <a:pt x="117" y="191"/>
                    </a:cubicBezTo>
                    <a:cubicBezTo>
                      <a:pt x="114" y="196"/>
                      <a:pt x="109" y="202"/>
                      <a:pt x="105" y="203"/>
                    </a:cubicBezTo>
                    <a:cubicBezTo>
                      <a:pt x="98" y="203"/>
                      <a:pt x="97" y="195"/>
                      <a:pt x="96" y="189"/>
                    </a:cubicBezTo>
                    <a:cubicBezTo>
                      <a:pt x="96" y="187"/>
                      <a:pt x="96" y="185"/>
                      <a:pt x="95" y="182"/>
                    </a:cubicBezTo>
                    <a:cubicBezTo>
                      <a:pt x="93" y="182"/>
                      <a:pt x="92" y="182"/>
                      <a:pt x="91" y="182"/>
                    </a:cubicBezTo>
                    <a:cubicBezTo>
                      <a:pt x="75" y="187"/>
                      <a:pt x="73" y="186"/>
                      <a:pt x="70" y="170"/>
                    </a:cubicBezTo>
                    <a:cubicBezTo>
                      <a:pt x="69" y="163"/>
                      <a:pt x="63" y="158"/>
                      <a:pt x="56" y="160"/>
                    </a:cubicBezTo>
                    <a:cubicBezTo>
                      <a:pt x="54" y="161"/>
                      <a:pt x="53" y="164"/>
                      <a:pt x="52" y="167"/>
                    </a:cubicBezTo>
                    <a:cubicBezTo>
                      <a:pt x="51" y="172"/>
                      <a:pt x="50" y="181"/>
                      <a:pt x="49" y="181"/>
                    </a:cubicBezTo>
                    <a:cubicBezTo>
                      <a:pt x="41" y="182"/>
                      <a:pt x="33" y="183"/>
                      <a:pt x="26" y="179"/>
                    </a:cubicBezTo>
                    <a:cubicBezTo>
                      <a:pt x="9" y="171"/>
                      <a:pt x="0" y="136"/>
                      <a:pt x="10" y="119"/>
                    </a:cubicBezTo>
                    <a:cubicBezTo>
                      <a:pt x="14" y="111"/>
                      <a:pt x="18" y="110"/>
                      <a:pt x="25" y="115"/>
                    </a:cubicBezTo>
                    <a:cubicBezTo>
                      <a:pt x="30" y="118"/>
                      <a:pt x="33" y="117"/>
                      <a:pt x="36" y="114"/>
                    </a:cubicBezTo>
                    <a:cubicBezTo>
                      <a:pt x="39" y="110"/>
                      <a:pt x="42" y="107"/>
                      <a:pt x="45" y="104"/>
                    </a:cubicBezTo>
                    <a:cubicBezTo>
                      <a:pt x="52" y="98"/>
                      <a:pt x="53" y="91"/>
                      <a:pt x="49" y="82"/>
                    </a:cubicBezTo>
                    <a:cubicBezTo>
                      <a:pt x="46" y="78"/>
                      <a:pt x="44" y="75"/>
                      <a:pt x="38" y="76"/>
                    </a:cubicBezTo>
                    <a:cubicBezTo>
                      <a:pt x="26" y="77"/>
                      <a:pt x="16" y="71"/>
                      <a:pt x="12" y="61"/>
                    </a:cubicBezTo>
                    <a:cubicBezTo>
                      <a:pt x="11" y="59"/>
                      <a:pt x="11" y="57"/>
                      <a:pt x="11" y="56"/>
                    </a:cubicBezTo>
                    <a:cubicBezTo>
                      <a:pt x="18" y="55"/>
                      <a:pt x="25" y="56"/>
                      <a:pt x="31" y="54"/>
                    </a:cubicBezTo>
                    <a:cubicBezTo>
                      <a:pt x="37" y="52"/>
                      <a:pt x="39" y="48"/>
                      <a:pt x="39" y="40"/>
                    </a:cubicBezTo>
                    <a:cubicBezTo>
                      <a:pt x="38" y="32"/>
                      <a:pt x="39" y="23"/>
                      <a:pt x="41" y="15"/>
                    </a:cubicBezTo>
                    <a:cubicBezTo>
                      <a:pt x="41" y="12"/>
                      <a:pt x="45" y="10"/>
                      <a:pt x="47" y="8"/>
                    </a:cubicBezTo>
                    <a:cubicBezTo>
                      <a:pt x="48" y="10"/>
                      <a:pt x="51" y="12"/>
                      <a:pt x="52" y="14"/>
                    </a:cubicBezTo>
                    <a:cubicBezTo>
                      <a:pt x="54" y="19"/>
                      <a:pt x="56" y="25"/>
                      <a:pt x="59" y="31"/>
                    </a:cubicBezTo>
                    <a:cubicBezTo>
                      <a:pt x="70" y="24"/>
                      <a:pt x="72" y="19"/>
                      <a:pt x="68" y="8"/>
                    </a:cubicBezTo>
                    <a:cubicBezTo>
                      <a:pt x="67" y="6"/>
                      <a:pt x="68" y="3"/>
                      <a:pt x="68" y="1"/>
                    </a:cubicBezTo>
                    <a:cubicBezTo>
                      <a:pt x="70" y="1"/>
                      <a:pt x="73" y="0"/>
                      <a:pt x="75" y="1"/>
                    </a:cubicBezTo>
                    <a:cubicBezTo>
                      <a:pt x="88" y="6"/>
                      <a:pt x="93" y="21"/>
                      <a:pt x="86" y="33"/>
                    </a:cubicBezTo>
                    <a:cubicBezTo>
                      <a:pt x="82" y="40"/>
                      <a:pt x="77" y="46"/>
                      <a:pt x="73" y="52"/>
                    </a:cubicBezTo>
                    <a:cubicBezTo>
                      <a:pt x="71" y="56"/>
                      <a:pt x="69" y="60"/>
                      <a:pt x="69" y="64"/>
                    </a:cubicBezTo>
                    <a:cubicBezTo>
                      <a:pt x="69" y="67"/>
                      <a:pt x="70" y="72"/>
                      <a:pt x="72" y="74"/>
                    </a:cubicBezTo>
                    <a:cubicBezTo>
                      <a:pt x="73" y="75"/>
                      <a:pt x="79" y="73"/>
                      <a:pt x="82" y="72"/>
                    </a:cubicBezTo>
                    <a:cubicBezTo>
                      <a:pt x="93" y="66"/>
                      <a:pt x="104" y="59"/>
                      <a:pt x="115" y="54"/>
                    </a:cubicBezTo>
                    <a:cubicBezTo>
                      <a:pt x="126" y="50"/>
                      <a:pt x="136" y="54"/>
                      <a:pt x="146" y="60"/>
                    </a:cubicBezTo>
                    <a:cubicBezTo>
                      <a:pt x="149" y="62"/>
                      <a:pt x="152" y="66"/>
                      <a:pt x="152" y="69"/>
                    </a:cubicBezTo>
                    <a:cubicBezTo>
                      <a:pt x="155" y="96"/>
                      <a:pt x="157" y="123"/>
                      <a:pt x="151" y="150"/>
                    </a:cubicBezTo>
                    <a:cubicBezTo>
                      <a:pt x="148" y="166"/>
                      <a:pt x="139" y="171"/>
                      <a:pt x="123" y="169"/>
                    </a:cubicBezTo>
                    <a:cubicBezTo>
                      <a:pt x="120" y="168"/>
                      <a:pt x="117" y="168"/>
                      <a:pt x="112" y="167"/>
                    </a:cubicBezTo>
                    <a:close/>
                    <a:moveTo>
                      <a:pt x="106" y="130"/>
                    </a:moveTo>
                    <a:cubicBezTo>
                      <a:pt x="111" y="136"/>
                      <a:pt x="116" y="140"/>
                      <a:pt x="117" y="145"/>
                    </a:cubicBezTo>
                    <a:cubicBezTo>
                      <a:pt x="118" y="154"/>
                      <a:pt x="119" y="155"/>
                      <a:pt x="127" y="154"/>
                    </a:cubicBezTo>
                    <a:cubicBezTo>
                      <a:pt x="136" y="154"/>
                      <a:pt x="141" y="149"/>
                      <a:pt x="144" y="140"/>
                    </a:cubicBezTo>
                    <a:cubicBezTo>
                      <a:pt x="150" y="120"/>
                      <a:pt x="146" y="99"/>
                      <a:pt x="144" y="79"/>
                    </a:cubicBezTo>
                    <a:cubicBezTo>
                      <a:pt x="142" y="61"/>
                      <a:pt x="126" y="53"/>
                      <a:pt x="110" y="61"/>
                    </a:cubicBezTo>
                    <a:cubicBezTo>
                      <a:pt x="93" y="70"/>
                      <a:pt x="77" y="80"/>
                      <a:pt x="66" y="96"/>
                    </a:cubicBezTo>
                    <a:cubicBezTo>
                      <a:pt x="59" y="105"/>
                      <a:pt x="59" y="108"/>
                      <a:pt x="69" y="117"/>
                    </a:cubicBezTo>
                    <a:cubicBezTo>
                      <a:pt x="71" y="114"/>
                      <a:pt x="74" y="111"/>
                      <a:pt x="76" y="108"/>
                    </a:cubicBezTo>
                    <a:cubicBezTo>
                      <a:pt x="79" y="104"/>
                      <a:pt x="81" y="99"/>
                      <a:pt x="84" y="95"/>
                    </a:cubicBezTo>
                    <a:cubicBezTo>
                      <a:pt x="89" y="89"/>
                      <a:pt x="99" y="88"/>
                      <a:pt x="104" y="93"/>
                    </a:cubicBezTo>
                    <a:cubicBezTo>
                      <a:pt x="109" y="99"/>
                      <a:pt x="103" y="102"/>
                      <a:pt x="101" y="106"/>
                    </a:cubicBezTo>
                    <a:cubicBezTo>
                      <a:pt x="99" y="108"/>
                      <a:pt x="98" y="111"/>
                      <a:pt x="96" y="114"/>
                    </a:cubicBezTo>
                    <a:cubicBezTo>
                      <a:pt x="106" y="117"/>
                      <a:pt x="112" y="122"/>
                      <a:pt x="106" y="130"/>
                    </a:cubicBezTo>
                    <a:close/>
                    <a:moveTo>
                      <a:pt x="50" y="122"/>
                    </a:moveTo>
                    <a:cubicBezTo>
                      <a:pt x="41" y="131"/>
                      <a:pt x="40" y="139"/>
                      <a:pt x="47" y="149"/>
                    </a:cubicBezTo>
                    <a:cubicBezTo>
                      <a:pt x="52" y="157"/>
                      <a:pt x="58" y="150"/>
                      <a:pt x="63" y="148"/>
                    </a:cubicBezTo>
                    <a:cubicBezTo>
                      <a:pt x="67" y="147"/>
                      <a:pt x="71" y="145"/>
                      <a:pt x="74" y="142"/>
                    </a:cubicBezTo>
                    <a:cubicBezTo>
                      <a:pt x="83" y="135"/>
                      <a:pt x="87" y="125"/>
                      <a:pt x="86" y="113"/>
                    </a:cubicBezTo>
                    <a:cubicBezTo>
                      <a:pt x="80" y="119"/>
                      <a:pt x="75" y="126"/>
                      <a:pt x="72" y="133"/>
                    </a:cubicBezTo>
                    <a:cubicBezTo>
                      <a:pt x="69" y="138"/>
                      <a:pt x="68" y="143"/>
                      <a:pt x="62" y="142"/>
                    </a:cubicBezTo>
                    <a:cubicBezTo>
                      <a:pt x="55" y="141"/>
                      <a:pt x="53" y="137"/>
                      <a:pt x="52" y="130"/>
                    </a:cubicBezTo>
                    <a:cubicBezTo>
                      <a:pt x="52" y="128"/>
                      <a:pt x="51" y="125"/>
                      <a:pt x="50" y="122"/>
                    </a:cubicBezTo>
                    <a:close/>
                    <a:moveTo>
                      <a:pt x="89" y="158"/>
                    </a:moveTo>
                    <a:cubicBezTo>
                      <a:pt x="86" y="155"/>
                      <a:pt x="84" y="153"/>
                      <a:pt x="82" y="151"/>
                    </a:cubicBezTo>
                    <a:cubicBezTo>
                      <a:pt x="80" y="154"/>
                      <a:pt x="77" y="157"/>
                      <a:pt x="77" y="160"/>
                    </a:cubicBezTo>
                    <a:cubicBezTo>
                      <a:pt x="76" y="162"/>
                      <a:pt x="80" y="165"/>
                      <a:pt x="82" y="167"/>
                    </a:cubicBezTo>
                    <a:cubicBezTo>
                      <a:pt x="84" y="164"/>
                      <a:pt x="86" y="162"/>
                      <a:pt x="89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12"/>
              <p:cNvSpPr>
                <a:spLocks noEditPoints="1"/>
              </p:cNvSpPr>
              <p:nvPr/>
            </p:nvSpPr>
            <p:spPr bwMode="auto">
              <a:xfrm>
                <a:off x="7315200" y="2152650"/>
                <a:ext cx="554038" cy="392113"/>
              </a:xfrm>
              <a:custGeom>
                <a:avLst/>
                <a:gdLst>
                  <a:gd name="T0" fmla="*/ 151 w 219"/>
                  <a:gd name="T1" fmla="*/ 35 h 155"/>
                  <a:gd name="T2" fmla="*/ 185 w 219"/>
                  <a:gd name="T3" fmla="*/ 42 h 155"/>
                  <a:gd name="T4" fmla="*/ 203 w 219"/>
                  <a:gd name="T5" fmla="*/ 42 h 155"/>
                  <a:gd name="T6" fmla="*/ 209 w 219"/>
                  <a:gd name="T7" fmla="*/ 48 h 155"/>
                  <a:gd name="T8" fmla="*/ 202 w 219"/>
                  <a:gd name="T9" fmla="*/ 53 h 155"/>
                  <a:gd name="T10" fmla="*/ 190 w 219"/>
                  <a:gd name="T11" fmla="*/ 54 h 155"/>
                  <a:gd name="T12" fmla="*/ 169 w 219"/>
                  <a:gd name="T13" fmla="*/ 64 h 155"/>
                  <a:gd name="T14" fmla="*/ 194 w 219"/>
                  <a:gd name="T15" fmla="*/ 69 h 155"/>
                  <a:gd name="T16" fmla="*/ 219 w 219"/>
                  <a:gd name="T17" fmla="*/ 70 h 155"/>
                  <a:gd name="T18" fmla="*/ 193 w 219"/>
                  <a:gd name="T19" fmla="*/ 82 h 155"/>
                  <a:gd name="T20" fmla="*/ 145 w 219"/>
                  <a:gd name="T21" fmla="*/ 92 h 155"/>
                  <a:gd name="T22" fmla="*/ 144 w 219"/>
                  <a:gd name="T23" fmla="*/ 104 h 155"/>
                  <a:gd name="T24" fmla="*/ 157 w 219"/>
                  <a:gd name="T25" fmla="*/ 142 h 155"/>
                  <a:gd name="T26" fmla="*/ 153 w 219"/>
                  <a:gd name="T27" fmla="*/ 154 h 155"/>
                  <a:gd name="T28" fmla="*/ 140 w 219"/>
                  <a:gd name="T29" fmla="*/ 151 h 155"/>
                  <a:gd name="T30" fmla="*/ 126 w 219"/>
                  <a:gd name="T31" fmla="*/ 136 h 155"/>
                  <a:gd name="T32" fmla="*/ 115 w 219"/>
                  <a:gd name="T33" fmla="*/ 106 h 155"/>
                  <a:gd name="T34" fmla="*/ 118 w 219"/>
                  <a:gd name="T35" fmla="*/ 105 h 155"/>
                  <a:gd name="T36" fmla="*/ 131 w 219"/>
                  <a:gd name="T37" fmla="*/ 125 h 155"/>
                  <a:gd name="T38" fmla="*/ 142 w 219"/>
                  <a:gd name="T39" fmla="*/ 134 h 155"/>
                  <a:gd name="T40" fmla="*/ 142 w 219"/>
                  <a:gd name="T41" fmla="*/ 119 h 155"/>
                  <a:gd name="T42" fmla="*/ 123 w 219"/>
                  <a:gd name="T43" fmla="*/ 97 h 155"/>
                  <a:gd name="T44" fmla="*/ 120 w 219"/>
                  <a:gd name="T45" fmla="*/ 94 h 155"/>
                  <a:gd name="T46" fmla="*/ 99 w 219"/>
                  <a:gd name="T47" fmla="*/ 66 h 155"/>
                  <a:gd name="T48" fmla="*/ 61 w 219"/>
                  <a:gd name="T49" fmla="*/ 43 h 155"/>
                  <a:gd name="T50" fmla="*/ 19 w 219"/>
                  <a:gd name="T51" fmla="*/ 36 h 155"/>
                  <a:gd name="T52" fmla="*/ 3 w 219"/>
                  <a:gd name="T53" fmla="*/ 33 h 155"/>
                  <a:gd name="T54" fmla="*/ 4 w 219"/>
                  <a:gd name="T55" fmla="*/ 17 h 155"/>
                  <a:gd name="T56" fmla="*/ 31 w 219"/>
                  <a:gd name="T57" fmla="*/ 3 h 155"/>
                  <a:gd name="T58" fmla="*/ 46 w 219"/>
                  <a:gd name="T59" fmla="*/ 4 h 155"/>
                  <a:gd name="T60" fmla="*/ 38 w 219"/>
                  <a:gd name="T61" fmla="*/ 24 h 155"/>
                  <a:gd name="T62" fmla="*/ 57 w 219"/>
                  <a:gd name="T63" fmla="*/ 34 h 155"/>
                  <a:gd name="T64" fmla="*/ 109 w 219"/>
                  <a:gd name="T65" fmla="*/ 66 h 155"/>
                  <a:gd name="T66" fmla="*/ 124 w 219"/>
                  <a:gd name="T67" fmla="*/ 61 h 155"/>
                  <a:gd name="T68" fmla="*/ 113 w 219"/>
                  <a:gd name="T69" fmla="*/ 59 h 155"/>
                  <a:gd name="T70" fmla="*/ 112 w 219"/>
                  <a:gd name="T71" fmla="*/ 57 h 155"/>
                  <a:gd name="T72" fmla="*/ 142 w 219"/>
                  <a:gd name="T73" fmla="*/ 48 h 155"/>
                  <a:gd name="T74" fmla="*/ 168 w 219"/>
                  <a:gd name="T75" fmla="*/ 51 h 155"/>
                  <a:gd name="T76" fmla="*/ 129 w 219"/>
                  <a:gd name="T77" fmla="*/ 45 h 155"/>
                  <a:gd name="T78" fmla="*/ 111 w 219"/>
                  <a:gd name="T79" fmla="*/ 52 h 155"/>
                  <a:gd name="T80" fmla="*/ 102 w 219"/>
                  <a:gd name="T81" fmla="*/ 53 h 155"/>
                  <a:gd name="T82" fmla="*/ 100 w 219"/>
                  <a:gd name="T83" fmla="*/ 50 h 155"/>
                  <a:gd name="T84" fmla="*/ 113 w 219"/>
                  <a:gd name="T85" fmla="*/ 43 h 155"/>
                  <a:gd name="T86" fmla="*/ 110 w 219"/>
                  <a:gd name="T87" fmla="*/ 40 h 155"/>
                  <a:gd name="T88" fmla="*/ 101 w 219"/>
                  <a:gd name="T89" fmla="*/ 41 h 155"/>
                  <a:gd name="T90" fmla="*/ 91 w 219"/>
                  <a:gd name="T91" fmla="*/ 37 h 155"/>
                  <a:gd name="T92" fmla="*/ 97 w 219"/>
                  <a:gd name="T93" fmla="*/ 24 h 155"/>
                  <a:gd name="T94" fmla="*/ 119 w 219"/>
                  <a:gd name="T95" fmla="*/ 19 h 155"/>
                  <a:gd name="T96" fmla="*/ 115 w 219"/>
                  <a:gd name="T97" fmla="*/ 29 h 155"/>
                  <a:gd name="T98" fmla="*/ 136 w 219"/>
                  <a:gd name="T99" fmla="*/ 28 h 155"/>
                  <a:gd name="T100" fmla="*/ 156 w 219"/>
                  <a:gd name="T101" fmla="*/ 13 h 155"/>
                  <a:gd name="T102" fmla="*/ 168 w 219"/>
                  <a:gd name="T103" fmla="*/ 13 h 155"/>
                  <a:gd name="T104" fmla="*/ 164 w 219"/>
                  <a:gd name="T105" fmla="*/ 27 h 155"/>
                  <a:gd name="T106" fmla="*/ 152 w 219"/>
                  <a:gd name="T107" fmla="*/ 33 h 155"/>
                  <a:gd name="T108" fmla="*/ 151 w 219"/>
                  <a:gd name="T109" fmla="*/ 35 h 155"/>
                  <a:gd name="T110" fmla="*/ 126 w 219"/>
                  <a:gd name="T111" fmla="*/ 76 h 155"/>
                  <a:gd name="T112" fmla="*/ 124 w 219"/>
                  <a:gd name="T113" fmla="*/ 80 h 155"/>
                  <a:gd name="T114" fmla="*/ 137 w 219"/>
                  <a:gd name="T115" fmla="*/ 86 h 155"/>
                  <a:gd name="T116" fmla="*/ 138 w 219"/>
                  <a:gd name="T117" fmla="*/ 79 h 155"/>
                  <a:gd name="T118" fmla="*/ 126 w 219"/>
                  <a:gd name="T119" fmla="*/ 76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9" h="155">
                    <a:moveTo>
                      <a:pt x="151" y="35"/>
                    </a:moveTo>
                    <a:cubicBezTo>
                      <a:pt x="162" y="39"/>
                      <a:pt x="172" y="45"/>
                      <a:pt x="185" y="42"/>
                    </a:cubicBezTo>
                    <a:cubicBezTo>
                      <a:pt x="191" y="41"/>
                      <a:pt x="197" y="41"/>
                      <a:pt x="203" y="42"/>
                    </a:cubicBezTo>
                    <a:cubicBezTo>
                      <a:pt x="205" y="42"/>
                      <a:pt x="207" y="46"/>
                      <a:pt x="209" y="48"/>
                    </a:cubicBezTo>
                    <a:cubicBezTo>
                      <a:pt x="207" y="50"/>
                      <a:pt x="205" y="53"/>
                      <a:pt x="202" y="53"/>
                    </a:cubicBezTo>
                    <a:cubicBezTo>
                      <a:pt x="198" y="54"/>
                      <a:pt x="194" y="54"/>
                      <a:pt x="190" y="54"/>
                    </a:cubicBezTo>
                    <a:cubicBezTo>
                      <a:pt x="181" y="53"/>
                      <a:pt x="175" y="57"/>
                      <a:pt x="169" y="64"/>
                    </a:cubicBezTo>
                    <a:cubicBezTo>
                      <a:pt x="177" y="70"/>
                      <a:pt x="185" y="72"/>
                      <a:pt x="194" y="69"/>
                    </a:cubicBezTo>
                    <a:cubicBezTo>
                      <a:pt x="203" y="66"/>
                      <a:pt x="211" y="64"/>
                      <a:pt x="219" y="70"/>
                    </a:cubicBezTo>
                    <a:cubicBezTo>
                      <a:pt x="213" y="82"/>
                      <a:pt x="204" y="86"/>
                      <a:pt x="193" y="82"/>
                    </a:cubicBezTo>
                    <a:cubicBezTo>
                      <a:pt x="175" y="77"/>
                      <a:pt x="159" y="82"/>
                      <a:pt x="145" y="92"/>
                    </a:cubicBezTo>
                    <a:cubicBezTo>
                      <a:pt x="139" y="96"/>
                      <a:pt x="142" y="100"/>
                      <a:pt x="144" y="104"/>
                    </a:cubicBezTo>
                    <a:cubicBezTo>
                      <a:pt x="153" y="115"/>
                      <a:pt x="157" y="128"/>
                      <a:pt x="157" y="142"/>
                    </a:cubicBezTo>
                    <a:cubicBezTo>
                      <a:pt x="157" y="146"/>
                      <a:pt x="155" y="153"/>
                      <a:pt x="153" y="154"/>
                    </a:cubicBezTo>
                    <a:cubicBezTo>
                      <a:pt x="149" y="155"/>
                      <a:pt x="143" y="153"/>
                      <a:pt x="140" y="151"/>
                    </a:cubicBezTo>
                    <a:cubicBezTo>
                      <a:pt x="134" y="147"/>
                      <a:pt x="129" y="142"/>
                      <a:pt x="126" y="136"/>
                    </a:cubicBezTo>
                    <a:cubicBezTo>
                      <a:pt x="121" y="126"/>
                      <a:pt x="119" y="116"/>
                      <a:pt x="115" y="106"/>
                    </a:cubicBezTo>
                    <a:cubicBezTo>
                      <a:pt x="116" y="106"/>
                      <a:pt x="117" y="105"/>
                      <a:pt x="118" y="105"/>
                    </a:cubicBezTo>
                    <a:cubicBezTo>
                      <a:pt x="122" y="111"/>
                      <a:pt x="126" y="118"/>
                      <a:pt x="131" y="125"/>
                    </a:cubicBezTo>
                    <a:cubicBezTo>
                      <a:pt x="134" y="128"/>
                      <a:pt x="138" y="131"/>
                      <a:pt x="142" y="134"/>
                    </a:cubicBezTo>
                    <a:cubicBezTo>
                      <a:pt x="142" y="129"/>
                      <a:pt x="144" y="124"/>
                      <a:pt x="142" y="119"/>
                    </a:cubicBezTo>
                    <a:cubicBezTo>
                      <a:pt x="138" y="110"/>
                      <a:pt x="135" y="99"/>
                      <a:pt x="123" y="97"/>
                    </a:cubicBezTo>
                    <a:cubicBezTo>
                      <a:pt x="122" y="97"/>
                      <a:pt x="120" y="95"/>
                      <a:pt x="120" y="94"/>
                    </a:cubicBezTo>
                    <a:cubicBezTo>
                      <a:pt x="119" y="80"/>
                      <a:pt x="108" y="73"/>
                      <a:pt x="99" y="66"/>
                    </a:cubicBezTo>
                    <a:cubicBezTo>
                      <a:pt x="87" y="58"/>
                      <a:pt x="74" y="50"/>
                      <a:pt x="61" y="43"/>
                    </a:cubicBezTo>
                    <a:cubicBezTo>
                      <a:pt x="48" y="36"/>
                      <a:pt x="34" y="34"/>
                      <a:pt x="19" y="36"/>
                    </a:cubicBezTo>
                    <a:cubicBezTo>
                      <a:pt x="14" y="37"/>
                      <a:pt x="5" y="37"/>
                      <a:pt x="3" y="33"/>
                    </a:cubicBezTo>
                    <a:cubicBezTo>
                      <a:pt x="0" y="30"/>
                      <a:pt x="2" y="22"/>
                      <a:pt x="4" y="17"/>
                    </a:cubicBezTo>
                    <a:cubicBezTo>
                      <a:pt x="10" y="3"/>
                      <a:pt x="17" y="0"/>
                      <a:pt x="31" y="3"/>
                    </a:cubicBezTo>
                    <a:cubicBezTo>
                      <a:pt x="36" y="3"/>
                      <a:pt x="40" y="4"/>
                      <a:pt x="46" y="4"/>
                    </a:cubicBezTo>
                    <a:cubicBezTo>
                      <a:pt x="43" y="11"/>
                      <a:pt x="41" y="17"/>
                      <a:pt x="38" y="24"/>
                    </a:cubicBezTo>
                    <a:cubicBezTo>
                      <a:pt x="44" y="27"/>
                      <a:pt x="51" y="31"/>
                      <a:pt x="57" y="34"/>
                    </a:cubicBezTo>
                    <a:cubicBezTo>
                      <a:pt x="75" y="45"/>
                      <a:pt x="92" y="55"/>
                      <a:pt x="109" y="66"/>
                    </a:cubicBezTo>
                    <a:cubicBezTo>
                      <a:pt x="117" y="71"/>
                      <a:pt x="120" y="69"/>
                      <a:pt x="124" y="61"/>
                    </a:cubicBezTo>
                    <a:cubicBezTo>
                      <a:pt x="120" y="61"/>
                      <a:pt x="116" y="60"/>
                      <a:pt x="113" y="59"/>
                    </a:cubicBezTo>
                    <a:cubicBezTo>
                      <a:pt x="113" y="58"/>
                      <a:pt x="112" y="58"/>
                      <a:pt x="112" y="57"/>
                    </a:cubicBezTo>
                    <a:cubicBezTo>
                      <a:pt x="122" y="54"/>
                      <a:pt x="132" y="51"/>
                      <a:pt x="142" y="48"/>
                    </a:cubicBezTo>
                    <a:cubicBezTo>
                      <a:pt x="147" y="60"/>
                      <a:pt x="157" y="61"/>
                      <a:pt x="168" y="51"/>
                    </a:cubicBezTo>
                    <a:cubicBezTo>
                      <a:pt x="160" y="42"/>
                      <a:pt x="142" y="39"/>
                      <a:pt x="129" y="45"/>
                    </a:cubicBezTo>
                    <a:cubicBezTo>
                      <a:pt x="123" y="47"/>
                      <a:pt x="117" y="50"/>
                      <a:pt x="111" y="52"/>
                    </a:cubicBezTo>
                    <a:cubicBezTo>
                      <a:pt x="109" y="53"/>
                      <a:pt x="105" y="52"/>
                      <a:pt x="102" y="53"/>
                    </a:cubicBezTo>
                    <a:cubicBezTo>
                      <a:pt x="102" y="52"/>
                      <a:pt x="101" y="51"/>
                      <a:pt x="100" y="50"/>
                    </a:cubicBezTo>
                    <a:cubicBezTo>
                      <a:pt x="104" y="47"/>
                      <a:pt x="109" y="45"/>
                      <a:pt x="113" y="43"/>
                    </a:cubicBezTo>
                    <a:cubicBezTo>
                      <a:pt x="112" y="42"/>
                      <a:pt x="111" y="41"/>
                      <a:pt x="110" y="40"/>
                    </a:cubicBezTo>
                    <a:cubicBezTo>
                      <a:pt x="107" y="40"/>
                      <a:pt x="104" y="41"/>
                      <a:pt x="101" y="41"/>
                    </a:cubicBezTo>
                    <a:cubicBezTo>
                      <a:pt x="98" y="40"/>
                      <a:pt x="92" y="39"/>
                      <a:pt x="91" y="37"/>
                    </a:cubicBezTo>
                    <a:cubicBezTo>
                      <a:pt x="89" y="31"/>
                      <a:pt x="91" y="26"/>
                      <a:pt x="97" y="24"/>
                    </a:cubicBezTo>
                    <a:cubicBezTo>
                      <a:pt x="104" y="22"/>
                      <a:pt x="111" y="21"/>
                      <a:pt x="119" y="19"/>
                    </a:cubicBezTo>
                    <a:cubicBezTo>
                      <a:pt x="117" y="23"/>
                      <a:pt x="116" y="26"/>
                      <a:pt x="115" y="29"/>
                    </a:cubicBezTo>
                    <a:cubicBezTo>
                      <a:pt x="123" y="34"/>
                      <a:pt x="130" y="32"/>
                      <a:pt x="136" y="28"/>
                    </a:cubicBezTo>
                    <a:cubicBezTo>
                      <a:pt x="143" y="23"/>
                      <a:pt x="149" y="17"/>
                      <a:pt x="156" y="13"/>
                    </a:cubicBezTo>
                    <a:cubicBezTo>
                      <a:pt x="159" y="11"/>
                      <a:pt x="165" y="11"/>
                      <a:pt x="168" y="13"/>
                    </a:cubicBezTo>
                    <a:cubicBezTo>
                      <a:pt x="172" y="15"/>
                      <a:pt x="169" y="25"/>
                      <a:pt x="164" y="27"/>
                    </a:cubicBezTo>
                    <a:cubicBezTo>
                      <a:pt x="160" y="29"/>
                      <a:pt x="156" y="31"/>
                      <a:pt x="152" y="33"/>
                    </a:cubicBezTo>
                    <a:cubicBezTo>
                      <a:pt x="151" y="34"/>
                      <a:pt x="151" y="34"/>
                      <a:pt x="151" y="35"/>
                    </a:cubicBezTo>
                    <a:close/>
                    <a:moveTo>
                      <a:pt x="126" y="76"/>
                    </a:moveTo>
                    <a:cubicBezTo>
                      <a:pt x="125" y="77"/>
                      <a:pt x="125" y="78"/>
                      <a:pt x="124" y="80"/>
                    </a:cubicBezTo>
                    <a:cubicBezTo>
                      <a:pt x="128" y="82"/>
                      <a:pt x="132" y="84"/>
                      <a:pt x="137" y="86"/>
                    </a:cubicBezTo>
                    <a:cubicBezTo>
                      <a:pt x="137" y="83"/>
                      <a:pt x="139" y="81"/>
                      <a:pt x="138" y="79"/>
                    </a:cubicBezTo>
                    <a:cubicBezTo>
                      <a:pt x="135" y="72"/>
                      <a:pt x="130" y="74"/>
                      <a:pt x="12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13"/>
              <p:cNvSpPr/>
              <p:nvPr/>
            </p:nvSpPr>
            <p:spPr bwMode="auto">
              <a:xfrm>
                <a:off x="4657725" y="4679950"/>
                <a:ext cx="366713" cy="349250"/>
              </a:xfrm>
              <a:custGeom>
                <a:avLst/>
                <a:gdLst>
                  <a:gd name="T0" fmla="*/ 59 w 145"/>
                  <a:gd name="T1" fmla="*/ 69 h 138"/>
                  <a:gd name="T2" fmla="*/ 18 w 145"/>
                  <a:gd name="T3" fmla="*/ 105 h 138"/>
                  <a:gd name="T4" fmla="*/ 0 w 145"/>
                  <a:gd name="T5" fmla="*/ 104 h 138"/>
                  <a:gd name="T6" fmla="*/ 18 w 145"/>
                  <a:gd name="T7" fmla="*/ 38 h 138"/>
                  <a:gd name="T8" fmla="*/ 23 w 145"/>
                  <a:gd name="T9" fmla="*/ 21 h 138"/>
                  <a:gd name="T10" fmla="*/ 21 w 145"/>
                  <a:gd name="T11" fmla="*/ 5 h 138"/>
                  <a:gd name="T12" fmla="*/ 20 w 145"/>
                  <a:gd name="T13" fmla="*/ 1 h 138"/>
                  <a:gd name="T14" fmla="*/ 24 w 145"/>
                  <a:gd name="T15" fmla="*/ 0 h 138"/>
                  <a:gd name="T16" fmla="*/ 62 w 145"/>
                  <a:gd name="T17" fmla="*/ 23 h 138"/>
                  <a:gd name="T18" fmla="*/ 56 w 145"/>
                  <a:gd name="T19" fmla="*/ 25 h 138"/>
                  <a:gd name="T20" fmla="*/ 43 w 145"/>
                  <a:gd name="T21" fmla="*/ 33 h 138"/>
                  <a:gd name="T22" fmla="*/ 31 w 145"/>
                  <a:gd name="T23" fmla="*/ 84 h 138"/>
                  <a:gd name="T24" fmla="*/ 63 w 145"/>
                  <a:gd name="T25" fmla="*/ 56 h 138"/>
                  <a:gd name="T26" fmla="*/ 66 w 145"/>
                  <a:gd name="T27" fmla="*/ 33 h 138"/>
                  <a:gd name="T28" fmla="*/ 64 w 145"/>
                  <a:gd name="T29" fmla="*/ 28 h 138"/>
                  <a:gd name="T30" fmla="*/ 66 w 145"/>
                  <a:gd name="T31" fmla="*/ 26 h 138"/>
                  <a:gd name="T32" fmla="*/ 106 w 145"/>
                  <a:gd name="T33" fmla="*/ 50 h 138"/>
                  <a:gd name="T34" fmla="*/ 106 w 145"/>
                  <a:gd name="T35" fmla="*/ 52 h 138"/>
                  <a:gd name="T36" fmla="*/ 100 w 145"/>
                  <a:gd name="T37" fmla="*/ 52 h 138"/>
                  <a:gd name="T38" fmla="*/ 88 w 145"/>
                  <a:gd name="T39" fmla="*/ 58 h 138"/>
                  <a:gd name="T40" fmla="*/ 76 w 145"/>
                  <a:gd name="T41" fmla="*/ 110 h 138"/>
                  <a:gd name="T42" fmla="*/ 96 w 145"/>
                  <a:gd name="T43" fmla="*/ 93 h 138"/>
                  <a:gd name="T44" fmla="*/ 113 w 145"/>
                  <a:gd name="T45" fmla="*/ 79 h 138"/>
                  <a:gd name="T46" fmla="*/ 113 w 145"/>
                  <a:gd name="T47" fmla="*/ 60 h 138"/>
                  <a:gd name="T48" fmla="*/ 112 w 145"/>
                  <a:gd name="T49" fmla="*/ 56 h 138"/>
                  <a:gd name="T50" fmla="*/ 145 w 145"/>
                  <a:gd name="T51" fmla="*/ 73 h 138"/>
                  <a:gd name="T52" fmla="*/ 139 w 145"/>
                  <a:gd name="T53" fmla="*/ 76 h 138"/>
                  <a:gd name="T54" fmla="*/ 123 w 145"/>
                  <a:gd name="T55" fmla="*/ 80 h 138"/>
                  <a:gd name="T56" fmla="*/ 62 w 145"/>
                  <a:gd name="T57" fmla="*/ 132 h 138"/>
                  <a:gd name="T58" fmla="*/ 44 w 145"/>
                  <a:gd name="T59" fmla="*/ 131 h 138"/>
                  <a:gd name="T60" fmla="*/ 61 w 145"/>
                  <a:gd name="T61" fmla="*/ 70 h 138"/>
                  <a:gd name="T62" fmla="*/ 59 w 145"/>
                  <a:gd name="T63" fmla="*/ 6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" h="138">
                    <a:moveTo>
                      <a:pt x="59" y="69"/>
                    </a:moveTo>
                    <a:cubicBezTo>
                      <a:pt x="45" y="81"/>
                      <a:pt x="31" y="92"/>
                      <a:pt x="18" y="105"/>
                    </a:cubicBezTo>
                    <a:cubicBezTo>
                      <a:pt x="11" y="110"/>
                      <a:pt x="6" y="112"/>
                      <a:pt x="0" y="104"/>
                    </a:cubicBezTo>
                    <a:cubicBezTo>
                      <a:pt x="6" y="83"/>
                      <a:pt x="12" y="61"/>
                      <a:pt x="18" y="38"/>
                    </a:cubicBezTo>
                    <a:cubicBezTo>
                      <a:pt x="19" y="33"/>
                      <a:pt x="22" y="27"/>
                      <a:pt x="23" y="21"/>
                    </a:cubicBezTo>
                    <a:cubicBezTo>
                      <a:pt x="23" y="16"/>
                      <a:pt x="21" y="10"/>
                      <a:pt x="21" y="5"/>
                    </a:cubicBezTo>
                    <a:cubicBezTo>
                      <a:pt x="21" y="4"/>
                      <a:pt x="20" y="2"/>
                      <a:pt x="20" y="1"/>
                    </a:cubicBezTo>
                    <a:cubicBezTo>
                      <a:pt x="21" y="0"/>
                      <a:pt x="23" y="0"/>
                      <a:pt x="24" y="0"/>
                    </a:cubicBezTo>
                    <a:cubicBezTo>
                      <a:pt x="36" y="8"/>
                      <a:pt x="48" y="15"/>
                      <a:pt x="62" y="23"/>
                    </a:cubicBezTo>
                    <a:cubicBezTo>
                      <a:pt x="59" y="24"/>
                      <a:pt x="57" y="26"/>
                      <a:pt x="56" y="25"/>
                    </a:cubicBezTo>
                    <a:cubicBezTo>
                      <a:pt x="48" y="21"/>
                      <a:pt x="45" y="26"/>
                      <a:pt x="43" y="33"/>
                    </a:cubicBezTo>
                    <a:cubicBezTo>
                      <a:pt x="39" y="50"/>
                      <a:pt x="34" y="66"/>
                      <a:pt x="31" y="84"/>
                    </a:cubicBezTo>
                    <a:cubicBezTo>
                      <a:pt x="42" y="75"/>
                      <a:pt x="53" y="66"/>
                      <a:pt x="63" y="56"/>
                    </a:cubicBezTo>
                    <a:cubicBezTo>
                      <a:pt x="69" y="50"/>
                      <a:pt x="70" y="41"/>
                      <a:pt x="66" y="33"/>
                    </a:cubicBezTo>
                    <a:cubicBezTo>
                      <a:pt x="66" y="31"/>
                      <a:pt x="65" y="29"/>
                      <a:pt x="64" y="28"/>
                    </a:cubicBezTo>
                    <a:cubicBezTo>
                      <a:pt x="65" y="27"/>
                      <a:pt x="65" y="26"/>
                      <a:pt x="66" y="26"/>
                    </a:cubicBezTo>
                    <a:cubicBezTo>
                      <a:pt x="79" y="34"/>
                      <a:pt x="93" y="42"/>
                      <a:pt x="106" y="50"/>
                    </a:cubicBezTo>
                    <a:cubicBezTo>
                      <a:pt x="106" y="50"/>
                      <a:pt x="106" y="51"/>
                      <a:pt x="106" y="52"/>
                    </a:cubicBezTo>
                    <a:cubicBezTo>
                      <a:pt x="104" y="52"/>
                      <a:pt x="102" y="53"/>
                      <a:pt x="100" y="52"/>
                    </a:cubicBezTo>
                    <a:cubicBezTo>
                      <a:pt x="94" y="49"/>
                      <a:pt x="90" y="51"/>
                      <a:pt x="88" y="58"/>
                    </a:cubicBezTo>
                    <a:cubicBezTo>
                      <a:pt x="84" y="75"/>
                      <a:pt x="79" y="92"/>
                      <a:pt x="76" y="110"/>
                    </a:cubicBezTo>
                    <a:cubicBezTo>
                      <a:pt x="83" y="104"/>
                      <a:pt x="89" y="98"/>
                      <a:pt x="96" y="93"/>
                    </a:cubicBezTo>
                    <a:cubicBezTo>
                      <a:pt x="102" y="88"/>
                      <a:pt x="107" y="83"/>
                      <a:pt x="113" y="79"/>
                    </a:cubicBezTo>
                    <a:cubicBezTo>
                      <a:pt x="122" y="71"/>
                      <a:pt x="122" y="68"/>
                      <a:pt x="113" y="60"/>
                    </a:cubicBezTo>
                    <a:cubicBezTo>
                      <a:pt x="113" y="59"/>
                      <a:pt x="112" y="58"/>
                      <a:pt x="112" y="56"/>
                    </a:cubicBezTo>
                    <a:cubicBezTo>
                      <a:pt x="124" y="59"/>
                      <a:pt x="133" y="67"/>
                      <a:pt x="145" y="73"/>
                    </a:cubicBezTo>
                    <a:cubicBezTo>
                      <a:pt x="142" y="74"/>
                      <a:pt x="140" y="76"/>
                      <a:pt x="139" y="76"/>
                    </a:cubicBezTo>
                    <a:cubicBezTo>
                      <a:pt x="132" y="72"/>
                      <a:pt x="127" y="76"/>
                      <a:pt x="123" y="80"/>
                    </a:cubicBezTo>
                    <a:cubicBezTo>
                      <a:pt x="102" y="97"/>
                      <a:pt x="82" y="114"/>
                      <a:pt x="62" y="132"/>
                    </a:cubicBezTo>
                    <a:cubicBezTo>
                      <a:pt x="56" y="137"/>
                      <a:pt x="51" y="138"/>
                      <a:pt x="44" y="131"/>
                    </a:cubicBezTo>
                    <a:cubicBezTo>
                      <a:pt x="50" y="111"/>
                      <a:pt x="55" y="91"/>
                      <a:pt x="61" y="70"/>
                    </a:cubicBezTo>
                    <a:cubicBezTo>
                      <a:pt x="60" y="70"/>
                      <a:pt x="60" y="70"/>
                      <a:pt x="59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4"/>
              <p:cNvSpPr/>
              <p:nvPr/>
            </p:nvSpPr>
            <p:spPr bwMode="auto">
              <a:xfrm>
                <a:off x="6388100" y="1263650"/>
                <a:ext cx="366713" cy="339725"/>
              </a:xfrm>
              <a:custGeom>
                <a:avLst/>
                <a:gdLst>
                  <a:gd name="T0" fmla="*/ 66 w 145"/>
                  <a:gd name="T1" fmla="*/ 79 h 134"/>
                  <a:gd name="T2" fmla="*/ 45 w 145"/>
                  <a:gd name="T3" fmla="*/ 79 h 134"/>
                  <a:gd name="T4" fmla="*/ 23 w 145"/>
                  <a:gd name="T5" fmla="*/ 48 h 134"/>
                  <a:gd name="T6" fmla="*/ 28 w 145"/>
                  <a:gd name="T7" fmla="*/ 42 h 134"/>
                  <a:gd name="T8" fmla="*/ 33 w 145"/>
                  <a:gd name="T9" fmla="*/ 46 h 134"/>
                  <a:gd name="T10" fmla="*/ 77 w 145"/>
                  <a:gd name="T11" fmla="*/ 56 h 134"/>
                  <a:gd name="T12" fmla="*/ 81 w 145"/>
                  <a:gd name="T13" fmla="*/ 53 h 134"/>
                  <a:gd name="T14" fmla="*/ 93 w 145"/>
                  <a:gd name="T15" fmla="*/ 10 h 134"/>
                  <a:gd name="T16" fmla="*/ 96 w 145"/>
                  <a:gd name="T17" fmla="*/ 0 h 134"/>
                  <a:gd name="T18" fmla="*/ 106 w 145"/>
                  <a:gd name="T19" fmla="*/ 4 h 134"/>
                  <a:gd name="T20" fmla="*/ 116 w 145"/>
                  <a:gd name="T21" fmla="*/ 44 h 134"/>
                  <a:gd name="T22" fmla="*/ 124 w 145"/>
                  <a:gd name="T23" fmla="*/ 58 h 134"/>
                  <a:gd name="T24" fmla="*/ 143 w 145"/>
                  <a:gd name="T25" fmla="*/ 69 h 134"/>
                  <a:gd name="T26" fmla="*/ 136 w 145"/>
                  <a:gd name="T27" fmla="*/ 79 h 134"/>
                  <a:gd name="T28" fmla="*/ 124 w 145"/>
                  <a:gd name="T29" fmla="*/ 77 h 134"/>
                  <a:gd name="T30" fmla="*/ 90 w 145"/>
                  <a:gd name="T31" fmla="*/ 86 h 134"/>
                  <a:gd name="T32" fmla="*/ 52 w 145"/>
                  <a:gd name="T33" fmla="*/ 121 h 134"/>
                  <a:gd name="T34" fmla="*/ 10 w 145"/>
                  <a:gd name="T35" fmla="*/ 131 h 134"/>
                  <a:gd name="T36" fmla="*/ 2 w 145"/>
                  <a:gd name="T37" fmla="*/ 117 h 134"/>
                  <a:gd name="T38" fmla="*/ 14 w 145"/>
                  <a:gd name="T39" fmla="*/ 109 h 134"/>
                  <a:gd name="T40" fmla="*/ 33 w 145"/>
                  <a:gd name="T41" fmla="*/ 105 h 134"/>
                  <a:gd name="T42" fmla="*/ 66 w 145"/>
                  <a:gd name="T43" fmla="*/ 7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5" h="134">
                    <a:moveTo>
                      <a:pt x="66" y="79"/>
                    </a:moveTo>
                    <a:cubicBezTo>
                      <a:pt x="58" y="79"/>
                      <a:pt x="51" y="79"/>
                      <a:pt x="45" y="79"/>
                    </a:cubicBezTo>
                    <a:cubicBezTo>
                      <a:pt x="23" y="78"/>
                      <a:pt x="20" y="64"/>
                      <a:pt x="23" y="48"/>
                    </a:cubicBezTo>
                    <a:cubicBezTo>
                      <a:pt x="23" y="45"/>
                      <a:pt x="26" y="43"/>
                      <a:pt x="28" y="42"/>
                    </a:cubicBezTo>
                    <a:cubicBezTo>
                      <a:pt x="29" y="42"/>
                      <a:pt x="32" y="44"/>
                      <a:pt x="33" y="46"/>
                    </a:cubicBezTo>
                    <a:cubicBezTo>
                      <a:pt x="41" y="56"/>
                      <a:pt x="66" y="62"/>
                      <a:pt x="77" y="56"/>
                    </a:cubicBezTo>
                    <a:cubicBezTo>
                      <a:pt x="79" y="55"/>
                      <a:pt x="80" y="54"/>
                      <a:pt x="81" y="53"/>
                    </a:cubicBezTo>
                    <a:cubicBezTo>
                      <a:pt x="88" y="40"/>
                      <a:pt x="94" y="26"/>
                      <a:pt x="93" y="10"/>
                    </a:cubicBezTo>
                    <a:cubicBezTo>
                      <a:pt x="93" y="7"/>
                      <a:pt x="95" y="3"/>
                      <a:pt x="96" y="0"/>
                    </a:cubicBezTo>
                    <a:cubicBezTo>
                      <a:pt x="99" y="1"/>
                      <a:pt x="104" y="1"/>
                      <a:pt x="106" y="4"/>
                    </a:cubicBezTo>
                    <a:cubicBezTo>
                      <a:pt x="119" y="19"/>
                      <a:pt x="124" y="27"/>
                      <a:pt x="116" y="44"/>
                    </a:cubicBezTo>
                    <a:cubicBezTo>
                      <a:pt x="110" y="55"/>
                      <a:pt x="112" y="57"/>
                      <a:pt x="124" y="58"/>
                    </a:cubicBezTo>
                    <a:cubicBezTo>
                      <a:pt x="132" y="59"/>
                      <a:pt x="140" y="61"/>
                      <a:pt x="143" y="69"/>
                    </a:cubicBezTo>
                    <a:cubicBezTo>
                      <a:pt x="145" y="76"/>
                      <a:pt x="142" y="79"/>
                      <a:pt x="136" y="79"/>
                    </a:cubicBezTo>
                    <a:cubicBezTo>
                      <a:pt x="132" y="78"/>
                      <a:pt x="128" y="78"/>
                      <a:pt x="124" y="77"/>
                    </a:cubicBezTo>
                    <a:cubicBezTo>
                      <a:pt x="111" y="72"/>
                      <a:pt x="100" y="75"/>
                      <a:pt x="90" y="86"/>
                    </a:cubicBezTo>
                    <a:cubicBezTo>
                      <a:pt x="78" y="98"/>
                      <a:pt x="65" y="109"/>
                      <a:pt x="52" y="121"/>
                    </a:cubicBezTo>
                    <a:cubicBezTo>
                      <a:pt x="40" y="134"/>
                      <a:pt x="25" y="133"/>
                      <a:pt x="10" y="131"/>
                    </a:cubicBezTo>
                    <a:cubicBezTo>
                      <a:pt x="3" y="130"/>
                      <a:pt x="0" y="124"/>
                      <a:pt x="2" y="117"/>
                    </a:cubicBezTo>
                    <a:cubicBezTo>
                      <a:pt x="3" y="111"/>
                      <a:pt x="7" y="108"/>
                      <a:pt x="14" y="109"/>
                    </a:cubicBezTo>
                    <a:cubicBezTo>
                      <a:pt x="20" y="109"/>
                      <a:pt x="27" y="108"/>
                      <a:pt x="33" y="105"/>
                    </a:cubicBezTo>
                    <a:cubicBezTo>
                      <a:pt x="45" y="99"/>
                      <a:pt x="57" y="92"/>
                      <a:pt x="66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5"/>
              <p:cNvSpPr/>
              <p:nvPr/>
            </p:nvSpPr>
            <p:spPr bwMode="auto">
              <a:xfrm>
                <a:off x="4316413" y="4483100"/>
                <a:ext cx="387350" cy="379413"/>
              </a:xfrm>
              <a:custGeom>
                <a:avLst/>
                <a:gdLst>
                  <a:gd name="T0" fmla="*/ 66 w 153"/>
                  <a:gd name="T1" fmla="*/ 60 h 150"/>
                  <a:gd name="T2" fmla="*/ 92 w 153"/>
                  <a:gd name="T3" fmla="*/ 82 h 150"/>
                  <a:gd name="T4" fmla="*/ 112 w 153"/>
                  <a:gd name="T5" fmla="*/ 58 h 150"/>
                  <a:gd name="T6" fmla="*/ 112 w 153"/>
                  <a:gd name="T7" fmla="*/ 41 h 150"/>
                  <a:gd name="T8" fmla="*/ 153 w 153"/>
                  <a:gd name="T9" fmla="*/ 76 h 150"/>
                  <a:gd name="T10" fmla="*/ 143 w 153"/>
                  <a:gd name="T11" fmla="*/ 73 h 150"/>
                  <a:gd name="T12" fmla="*/ 130 w 153"/>
                  <a:gd name="T13" fmla="*/ 75 h 150"/>
                  <a:gd name="T14" fmla="*/ 84 w 153"/>
                  <a:gd name="T15" fmla="*/ 129 h 150"/>
                  <a:gd name="T16" fmla="*/ 84 w 153"/>
                  <a:gd name="T17" fmla="*/ 143 h 150"/>
                  <a:gd name="T18" fmla="*/ 86 w 153"/>
                  <a:gd name="T19" fmla="*/ 150 h 150"/>
                  <a:gd name="T20" fmla="*/ 47 w 153"/>
                  <a:gd name="T21" fmla="*/ 114 h 150"/>
                  <a:gd name="T22" fmla="*/ 71 w 153"/>
                  <a:gd name="T23" fmla="*/ 108 h 150"/>
                  <a:gd name="T24" fmla="*/ 88 w 153"/>
                  <a:gd name="T25" fmla="*/ 87 h 150"/>
                  <a:gd name="T26" fmla="*/ 62 w 153"/>
                  <a:gd name="T27" fmla="*/ 64 h 150"/>
                  <a:gd name="T28" fmla="*/ 39 w 153"/>
                  <a:gd name="T29" fmla="*/ 93 h 150"/>
                  <a:gd name="T30" fmla="*/ 39 w 153"/>
                  <a:gd name="T31" fmla="*/ 104 h 150"/>
                  <a:gd name="T32" fmla="*/ 41 w 153"/>
                  <a:gd name="T33" fmla="*/ 110 h 150"/>
                  <a:gd name="T34" fmla="*/ 39 w 153"/>
                  <a:gd name="T35" fmla="*/ 112 h 150"/>
                  <a:gd name="T36" fmla="*/ 0 w 153"/>
                  <a:gd name="T37" fmla="*/ 78 h 150"/>
                  <a:gd name="T38" fmla="*/ 1 w 153"/>
                  <a:gd name="T39" fmla="*/ 76 h 150"/>
                  <a:gd name="T40" fmla="*/ 6 w 153"/>
                  <a:gd name="T41" fmla="*/ 77 h 150"/>
                  <a:gd name="T42" fmla="*/ 22 w 153"/>
                  <a:gd name="T43" fmla="*/ 74 h 150"/>
                  <a:gd name="T44" fmla="*/ 65 w 153"/>
                  <a:gd name="T45" fmla="*/ 24 h 150"/>
                  <a:gd name="T46" fmla="*/ 66 w 153"/>
                  <a:gd name="T47" fmla="*/ 6 h 150"/>
                  <a:gd name="T48" fmla="*/ 67 w 153"/>
                  <a:gd name="T49" fmla="*/ 0 h 150"/>
                  <a:gd name="T50" fmla="*/ 107 w 153"/>
                  <a:gd name="T51" fmla="*/ 35 h 150"/>
                  <a:gd name="T52" fmla="*/ 99 w 153"/>
                  <a:gd name="T53" fmla="*/ 35 h 150"/>
                  <a:gd name="T54" fmla="*/ 85 w 153"/>
                  <a:gd name="T55" fmla="*/ 38 h 150"/>
                  <a:gd name="T56" fmla="*/ 66 w 153"/>
                  <a:gd name="T57" fmla="*/ 6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3" h="150">
                    <a:moveTo>
                      <a:pt x="66" y="60"/>
                    </a:moveTo>
                    <a:cubicBezTo>
                      <a:pt x="75" y="68"/>
                      <a:pt x="83" y="75"/>
                      <a:pt x="92" y="82"/>
                    </a:cubicBezTo>
                    <a:cubicBezTo>
                      <a:pt x="99" y="74"/>
                      <a:pt x="107" y="66"/>
                      <a:pt x="112" y="58"/>
                    </a:cubicBezTo>
                    <a:cubicBezTo>
                      <a:pt x="115" y="54"/>
                      <a:pt x="112" y="47"/>
                      <a:pt x="112" y="41"/>
                    </a:cubicBezTo>
                    <a:cubicBezTo>
                      <a:pt x="115" y="41"/>
                      <a:pt x="141" y="61"/>
                      <a:pt x="153" y="76"/>
                    </a:cubicBezTo>
                    <a:cubicBezTo>
                      <a:pt x="148" y="74"/>
                      <a:pt x="146" y="74"/>
                      <a:pt x="143" y="73"/>
                    </a:cubicBezTo>
                    <a:cubicBezTo>
                      <a:pt x="138" y="70"/>
                      <a:pt x="134" y="71"/>
                      <a:pt x="130" y="75"/>
                    </a:cubicBezTo>
                    <a:cubicBezTo>
                      <a:pt x="115" y="93"/>
                      <a:pt x="100" y="111"/>
                      <a:pt x="84" y="129"/>
                    </a:cubicBezTo>
                    <a:cubicBezTo>
                      <a:pt x="80" y="134"/>
                      <a:pt x="80" y="138"/>
                      <a:pt x="84" y="143"/>
                    </a:cubicBezTo>
                    <a:cubicBezTo>
                      <a:pt x="85" y="145"/>
                      <a:pt x="86" y="147"/>
                      <a:pt x="86" y="150"/>
                    </a:cubicBezTo>
                    <a:cubicBezTo>
                      <a:pt x="72" y="139"/>
                      <a:pt x="58" y="129"/>
                      <a:pt x="47" y="114"/>
                    </a:cubicBezTo>
                    <a:cubicBezTo>
                      <a:pt x="59" y="123"/>
                      <a:pt x="65" y="115"/>
                      <a:pt x="71" y="108"/>
                    </a:cubicBezTo>
                    <a:cubicBezTo>
                      <a:pt x="76" y="101"/>
                      <a:pt x="82" y="94"/>
                      <a:pt x="88" y="87"/>
                    </a:cubicBezTo>
                    <a:cubicBezTo>
                      <a:pt x="80" y="79"/>
                      <a:pt x="71" y="72"/>
                      <a:pt x="62" y="64"/>
                    </a:cubicBezTo>
                    <a:cubicBezTo>
                      <a:pt x="54" y="74"/>
                      <a:pt x="46" y="83"/>
                      <a:pt x="39" y="93"/>
                    </a:cubicBezTo>
                    <a:cubicBezTo>
                      <a:pt x="37" y="95"/>
                      <a:pt x="38" y="100"/>
                      <a:pt x="39" y="104"/>
                    </a:cubicBezTo>
                    <a:cubicBezTo>
                      <a:pt x="39" y="106"/>
                      <a:pt x="40" y="108"/>
                      <a:pt x="41" y="110"/>
                    </a:cubicBezTo>
                    <a:cubicBezTo>
                      <a:pt x="41" y="110"/>
                      <a:pt x="40" y="111"/>
                      <a:pt x="39" y="112"/>
                    </a:cubicBezTo>
                    <a:cubicBezTo>
                      <a:pt x="26" y="100"/>
                      <a:pt x="13" y="89"/>
                      <a:pt x="0" y="78"/>
                    </a:cubicBezTo>
                    <a:cubicBezTo>
                      <a:pt x="0" y="78"/>
                      <a:pt x="1" y="77"/>
                      <a:pt x="1" y="76"/>
                    </a:cubicBezTo>
                    <a:cubicBezTo>
                      <a:pt x="3" y="76"/>
                      <a:pt x="5" y="76"/>
                      <a:pt x="6" y="77"/>
                    </a:cubicBezTo>
                    <a:cubicBezTo>
                      <a:pt x="13" y="82"/>
                      <a:pt x="18" y="79"/>
                      <a:pt x="22" y="74"/>
                    </a:cubicBezTo>
                    <a:cubicBezTo>
                      <a:pt x="36" y="57"/>
                      <a:pt x="50" y="40"/>
                      <a:pt x="65" y="24"/>
                    </a:cubicBezTo>
                    <a:cubicBezTo>
                      <a:pt x="70" y="18"/>
                      <a:pt x="72" y="12"/>
                      <a:pt x="66" y="6"/>
                    </a:cubicBezTo>
                    <a:cubicBezTo>
                      <a:pt x="65" y="5"/>
                      <a:pt x="65" y="3"/>
                      <a:pt x="67" y="0"/>
                    </a:cubicBezTo>
                    <a:cubicBezTo>
                      <a:pt x="80" y="11"/>
                      <a:pt x="92" y="22"/>
                      <a:pt x="107" y="35"/>
                    </a:cubicBezTo>
                    <a:cubicBezTo>
                      <a:pt x="103" y="35"/>
                      <a:pt x="101" y="36"/>
                      <a:pt x="99" y="35"/>
                    </a:cubicBezTo>
                    <a:cubicBezTo>
                      <a:pt x="93" y="31"/>
                      <a:pt x="89" y="33"/>
                      <a:pt x="85" y="38"/>
                    </a:cubicBezTo>
                    <a:cubicBezTo>
                      <a:pt x="79" y="45"/>
                      <a:pt x="73" y="52"/>
                      <a:pt x="6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6"/>
              <p:cNvSpPr>
                <a:spLocks noEditPoints="1"/>
              </p:cNvSpPr>
              <p:nvPr/>
            </p:nvSpPr>
            <p:spPr bwMode="auto">
              <a:xfrm>
                <a:off x="7073900" y="4445000"/>
                <a:ext cx="347663" cy="314325"/>
              </a:xfrm>
              <a:custGeom>
                <a:avLst/>
                <a:gdLst>
                  <a:gd name="T0" fmla="*/ 109 w 138"/>
                  <a:gd name="T1" fmla="*/ 88 h 124"/>
                  <a:gd name="T2" fmla="*/ 72 w 138"/>
                  <a:gd name="T3" fmla="*/ 124 h 124"/>
                  <a:gd name="T4" fmla="*/ 70 w 138"/>
                  <a:gd name="T5" fmla="*/ 123 h 124"/>
                  <a:gd name="T6" fmla="*/ 72 w 138"/>
                  <a:gd name="T7" fmla="*/ 117 h 124"/>
                  <a:gd name="T8" fmla="*/ 70 w 138"/>
                  <a:gd name="T9" fmla="*/ 102 h 124"/>
                  <a:gd name="T10" fmla="*/ 25 w 138"/>
                  <a:gd name="T11" fmla="*/ 57 h 124"/>
                  <a:gd name="T12" fmla="*/ 4 w 138"/>
                  <a:gd name="T13" fmla="*/ 54 h 124"/>
                  <a:gd name="T14" fmla="*/ 0 w 138"/>
                  <a:gd name="T15" fmla="*/ 55 h 124"/>
                  <a:gd name="T16" fmla="*/ 1 w 138"/>
                  <a:gd name="T17" fmla="*/ 50 h 124"/>
                  <a:gd name="T18" fmla="*/ 42 w 138"/>
                  <a:gd name="T19" fmla="*/ 10 h 124"/>
                  <a:gd name="T20" fmla="*/ 66 w 138"/>
                  <a:gd name="T21" fmla="*/ 0 h 124"/>
                  <a:gd name="T22" fmla="*/ 86 w 138"/>
                  <a:gd name="T23" fmla="*/ 32 h 124"/>
                  <a:gd name="T24" fmla="*/ 75 w 138"/>
                  <a:gd name="T25" fmla="*/ 51 h 124"/>
                  <a:gd name="T26" fmla="*/ 116 w 138"/>
                  <a:gd name="T27" fmla="*/ 52 h 124"/>
                  <a:gd name="T28" fmla="*/ 127 w 138"/>
                  <a:gd name="T29" fmla="*/ 53 h 124"/>
                  <a:gd name="T30" fmla="*/ 125 w 138"/>
                  <a:gd name="T31" fmla="*/ 44 h 124"/>
                  <a:gd name="T32" fmla="*/ 126 w 138"/>
                  <a:gd name="T33" fmla="*/ 38 h 124"/>
                  <a:gd name="T34" fmla="*/ 130 w 138"/>
                  <a:gd name="T35" fmla="*/ 67 h 124"/>
                  <a:gd name="T36" fmla="*/ 100 w 138"/>
                  <a:gd name="T37" fmla="*/ 72 h 124"/>
                  <a:gd name="T38" fmla="*/ 88 w 138"/>
                  <a:gd name="T39" fmla="*/ 60 h 124"/>
                  <a:gd name="T40" fmla="*/ 64 w 138"/>
                  <a:gd name="T41" fmla="*/ 63 h 124"/>
                  <a:gd name="T42" fmla="*/ 90 w 138"/>
                  <a:gd name="T43" fmla="*/ 88 h 124"/>
                  <a:gd name="T44" fmla="*/ 101 w 138"/>
                  <a:gd name="T45" fmla="*/ 87 h 124"/>
                  <a:gd name="T46" fmla="*/ 108 w 138"/>
                  <a:gd name="T47" fmla="*/ 85 h 124"/>
                  <a:gd name="T48" fmla="*/ 109 w 138"/>
                  <a:gd name="T49" fmla="*/ 88 h 124"/>
                  <a:gd name="T50" fmla="*/ 58 w 138"/>
                  <a:gd name="T51" fmla="*/ 61 h 124"/>
                  <a:gd name="T52" fmla="*/ 71 w 138"/>
                  <a:gd name="T53" fmla="*/ 36 h 124"/>
                  <a:gd name="T54" fmla="*/ 53 w 138"/>
                  <a:gd name="T55" fmla="*/ 19 h 124"/>
                  <a:gd name="T56" fmla="*/ 35 w 138"/>
                  <a:gd name="T57" fmla="*/ 26 h 124"/>
                  <a:gd name="T58" fmla="*/ 40 w 138"/>
                  <a:gd name="T59" fmla="*/ 39 h 124"/>
                  <a:gd name="T60" fmla="*/ 58 w 138"/>
                  <a:gd name="T61" fmla="*/ 6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8" h="124">
                    <a:moveTo>
                      <a:pt x="109" y="88"/>
                    </a:moveTo>
                    <a:cubicBezTo>
                      <a:pt x="97" y="100"/>
                      <a:pt x="85" y="112"/>
                      <a:pt x="72" y="124"/>
                    </a:cubicBezTo>
                    <a:cubicBezTo>
                      <a:pt x="72" y="124"/>
                      <a:pt x="71" y="124"/>
                      <a:pt x="70" y="123"/>
                    </a:cubicBezTo>
                    <a:cubicBezTo>
                      <a:pt x="71" y="121"/>
                      <a:pt x="71" y="119"/>
                      <a:pt x="72" y="117"/>
                    </a:cubicBezTo>
                    <a:cubicBezTo>
                      <a:pt x="76" y="112"/>
                      <a:pt x="75" y="107"/>
                      <a:pt x="70" y="102"/>
                    </a:cubicBezTo>
                    <a:cubicBezTo>
                      <a:pt x="55" y="87"/>
                      <a:pt x="40" y="72"/>
                      <a:pt x="25" y="57"/>
                    </a:cubicBezTo>
                    <a:cubicBezTo>
                      <a:pt x="18" y="50"/>
                      <a:pt x="12" y="46"/>
                      <a:pt x="4" y="54"/>
                    </a:cubicBezTo>
                    <a:cubicBezTo>
                      <a:pt x="4" y="55"/>
                      <a:pt x="2" y="55"/>
                      <a:pt x="0" y="55"/>
                    </a:cubicBezTo>
                    <a:cubicBezTo>
                      <a:pt x="1" y="53"/>
                      <a:pt x="1" y="51"/>
                      <a:pt x="1" y="50"/>
                    </a:cubicBezTo>
                    <a:cubicBezTo>
                      <a:pt x="15" y="37"/>
                      <a:pt x="28" y="23"/>
                      <a:pt x="42" y="10"/>
                    </a:cubicBezTo>
                    <a:cubicBezTo>
                      <a:pt x="49" y="5"/>
                      <a:pt x="58" y="1"/>
                      <a:pt x="66" y="0"/>
                    </a:cubicBezTo>
                    <a:cubicBezTo>
                      <a:pt x="83" y="0"/>
                      <a:pt x="93" y="17"/>
                      <a:pt x="86" y="32"/>
                    </a:cubicBezTo>
                    <a:cubicBezTo>
                      <a:pt x="84" y="38"/>
                      <a:pt x="79" y="43"/>
                      <a:pt x="75" y="51"/>
                    </a:cubicBezTo>
                    <a:cubicBezTo>
                      <a:pt x="90" y="39"/>
                      <a:pt x="103" y="44"/>
                      <a:pt x="116" y="52"/>
                    </a:cubicBezTo>
                    <a:cubicBezTo>
                      <a:pt x="119" y="53"/>
                      <a:pt x="123" y="53"/>
                      <a:pt x="127" y="53"/>
                    </a:cubicBezTo>
                    <a:cubicBezTo>
                      <a:pt x="126" y="50"/>
                      <a:pt x="126" y="47"/>
                      <a:pt x="125" y="44"/>
                    </a:cubicBezTo>
                    <a:cubicBezTo>
                      <a:pt x="125" y="42"/>
                      <a:pt x="125" y="40"/>
                      <a:pt x="126" y="38"/>
                    </a:cubicBezTo>
                    <a:cubicBezTo>
                      <a:pt x="136" y="47"/>
                      <a:pt x="138" y="57"/>
                      <a:pt x="130" y="67"/>
                    </a:cubicBezTo>
                    <a:cubicBezTo>
                      <a:pt x="121" y="78"/>
                      <a:pt x="110" y="79"/>
                      <a:pt x="100" y="72"/>
                    </a:cubicBezTo>
                    <a:cubicBezTo>
                      <a:pt x="96" y="68"/>
                      <a:pt x="92" y="64"/>
                      <a:pt x="88" y="60"/>
                    </a:cubicBezTo>
                    <a:cubicBezTo>
                      <a:pt x="79" y="54"/>
                      <a:pt x="73" y="55"/>
                      <a:pt x="64" y="63"/>
                    </a:cubicBezTo>
                    <a:cubicBezTo>
                      <a:pt x="73" y="71"/>
                      <a:pt x="81" y="80"/>
                      <a:pt x="90" y="88"/>
                    </a:cubicBezTo>
                    <a:cubicBezTo>
                      <a:pt x="92" y="90"/>
                      <a:pt x="97" y="88"/>
                      <a:pt x="101" y="87"/>
                    </a:cubicBezTo>
                    <a:cubicBezTo>
                      <a:pt x="104" y="87"/>
                      <a:pt x="106" y="86"/>
                      <a:pt x="108" y="85"/>
                    </a:cubicBezTo>
                    <a:cubicBezTo>
                      <a:pt x="108" y="86"/>
                      <a:pt x="108" y="87"/>
                      <a:pt x="109" y="88"/>
                    </a:cubicBezTo>
                    <a:close/>
                    <a:moveTo>
                      <a:pt x="58" y="61"/>
                    </a:moveTo>
                    <a:cubicBezTo>
                      <a:pt x="67" y="52"/>
                      <a:pt x="73" y="46"/>
                      <a:pt x="71" y="36"/>
                    </a:cubicBezTo>
                    <a:cubicBezTo>
                      <a:pt x="69" y="27"/>
                      <a:pt x="62" y="21"/>
                      <a:pt x="53" y="19"/>
                    </a:cubicBezTo>
                    <a:cubicBezTo>
                      <a:pt x="46" y="16"/>
                      <a:pt x="39" y="19"/>
                      <a:pt x="35" y="26"/>
                    </a:cubicBezTo>
                    <a:cubicBezTo>
                      <a:pt x="31" y="32"/>
                      <a:pt x="36" y="35"/>
                      <a:pt x="40" y="39"/>
                    </a:cubicBezTo>
                    <a:cubicBezTo>
                      <a:pt x="46" y="46"/>
                      <a:pt x="52" y="53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7"/>
              <p:cNvSpPr/>
              <p:nvPr/>
            </p:nvSpPr>
            <p:spPr bwMode="auto">
              <a:xfrm>
                <a:off x="6873875" y="4589463"/>
                <a:ext cx="346075" cy="346075"/>
              </a:xfrm>
              <a:custGeom>
                <a:avLst/>
                <a:gdLst>
                  <a:gd name="T0" fmla="*/ 0 w 137"/>
                  <a:gd name="T1" fmla="*/ 55 h 137"/>
                  <a:gd name="T2" fmla="*/ 73 w 137"/>
                  <a:gd name="T3" fmla="*/ 0 h 137"/>
                  <a:gd name="T4" fmla="*/ 95 w 137"/>
                  <a:gd name="T5" fmla="*/ 27 h 137"/>
                  <a:gd name="T6" fmla="*/ 94 w 137"/>
                  <a:gd name="T7" fmla="*/ 30 h 137"/>
                  <a:gd name="T8" fmla="*/ 87 w 137"/>
                  <a:gd name="T9" fmla="*/ 28 h 137"/>
                  <a:gd name="T10" fmla="*/ 43 w 137"/>
                  <a:gd name="T11" fmla="*/ 31 h 137"/>
                  <a:gd name="T12" fmla="*/ 41 w 137"/>
                  <a:gd name="T13" fmla="*/ 45 h 137"/>
                  <a:gd name="T14" fmla="*/ 60 w 137"/>
                  <a:gd name="T15" fmla="*/ 70 h 137"/>
                  <a:gd name="T16" fmla="*/ 69 w 137"/>
                  <a:gd name="T17" fmla="*/ 54 h 137"/>
                  <a:gd name="T18" fmla="*/ 69 w 137"/>
                  <a:gd name="T19" fmla="*/ 38 h 137"/>
                  <a:gd name="T20" fmla="*/ 71 w 137"/>
                  <a:gd name="T21" fmla="*/ 37 h 137"/>
                  <a:gd name="T22" fmla="*/ 96 w 137"/>
                  <a:gd name="T23" fmla="*/ 69 h 137"/>
                  <a:gd name="T24" fmla="*/ 96 w 137"/>
                  <a:gd name="T25" fmla="*/ 72 h 137"/>
                  <a:gd name="T26" fmla="*/ 63 w 137"/>
                  <a:gd name="T27" fmla="*/ 74 h 137"/>
                  <a:gd name="T28" fmla="*/ 84 w 137"/>
                  <a:gd name="T29" fmla="*/ 101 h 137"/>
                  <a:gd name="T30" fmla="*/ 98 w 137"/>
                  <a:gd name="T31" fmla="*/ 102 h 137"/>
                  <a:gd name="T32" fmla="*/ 112 w 137"/>
                  <a:gd name="T33" fmla="*/ 59 h 137"/>
                  <a:gd name="T34" fmla="*/ 112 w 137"/>
                  <a:gd name="T35" fmla="*/ 50 h 137"/>
                  <a:gd name="T36" fmla="*/ 115 w 137"/>
                  <a:gd name="T37" fmla="*/ 50 h 137"/>
                  <a:gd name="T38" fmla="*/ 116 w 137"/>
                  <a:gd name="T39" fmla="*/ 51 h 137"/>
                  <a:gd name="T40" fmla="*/ 137 w 137"/>
                  <a:gd name="T41" fmla="*/ 80 h 137"/>
                  <a:gd name="T42" fmla="*/ 62 w 137"/>
                  <a:gd name="T43" fmla="*/ 137 h 137"/>
                  <a:gd name="T44" fmla="*/ 60 w 137"/>
                  <a:gd name="T45" fmla="*/ 136 h 137"/>
                  <a:gd name="T46" fmla="*/ 62 w 137"/>
                  <a:gd name="T47" fmla="*/ 131 h 137"/>
                  <a:gd name="T48" fmla="*/ 63 w 137"/>
                  <a:gd name="T49" fmla="*/ 114 h 137"/>
                  <a:gd name="T50" fmla="*/ 23 w 137"/>
                  <a:gd name="T51" fmla="*/ 62 h 137"/>
                  <a:gd name="T52" fmla="*/ 6 w 137"/>
                  <a:gd name="T53" fmla="*/ 57 h 137"/>
                  <a:gd name="T54" fmla="*/ 1 w 137"/>
                  <a:gd name="T55" fmla="*/ 58 h 137"/>
                  <a:gd name="T56" fmla="*/ 0 w 137"/>
                  <a:gd name="T57" fmla="*/ 5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7" h="137">
                    <a:moveTo>
                      <a:pt x="0" y="55"/>
                    </a:moveTo>
                    <a:cubicBezTo>
                      <a:pt x="24" y="37"/>
                      <a:pt x="48" y="19"/>
                      <a:pt x="73" y="0"/>
                    </a:cubicBezTo>
                    <a:cubicBezTo>
                      <a:pt x="81" y="9"/>
                      <a:pt x="88" y="18"/>
                      <a:pt x="95" y="27"/>
                    </a:cubicBezTo>
                    <a:cubicBezTo>
                      <a:pt x="95" y="28"/>
                      <a:pt x="95" y="29"/>
                      <a:pt x="94" y="30"/>
                    </a:cubicBezTo>
                    <a:cubicBezTo>
                      <a:pt x="92" y="29"/>
                      <a:pt x="89" y="29"/>
                      <a:pt x="87" y="28"/>
                    </a:cubicBezTo>
                    <a:cubicBezTo>
                      <a:pt x="70" y="19"/>
                      <a:pt x="56" y="20"/>
                      <a:pt x="43" y="31"/>
                    </a:cubicBezTo>
                    <a:cubicBezTo>
                      <a:pt x="38" y="35"/>
                      <a:pt x="36" y="39"/>
                      <a:pt x="41" y="45"/>
                    </a:cubicBezTo>
                    <a:cubicBezTo>
                      <a:pt x="47" y="52"/>
                      <a:pt x="52" y="60"/>
                      <a:pt x="60" y="70"/>
                    </a:cubicBezTo>
                    <a:cubicBezTo>
                      <a:pt x="64" y="64"/>
                      <a:pt x="68" y="59"/>
                      <a:pt x="69" y="54"/>
                    </a:cubicBezTo>
                    <a:cubicBezTo>
                      <a:pt x="71" y="49"/>
                      <a:pt x="69" y="43"/>
                      <a:pt x="69" y="38"/>
                    </a:cubicBezTo>
                    <a:cubicBezTo>
                      <a:pt x="70" y="37"/>
                      <a:pt x="71" y="37"/>
                      <a:pt x="71" y="37"/>
                    </a:cubicBezTo>
                    <a:cubicBezTo>
                      <a:pt x="80" y="47"/>
                      <a:pt x="88" y="58"/>
                      <a:pt x="96" y="69"/>
                    </a:cubicBezTo>
                    <a:cubicBezTo>
                      <a:pt x="96" y="70"/>
                      <a:pt x="96" y="71"/>
                      <a:pt x="96" y="72"/>
                    </a:cubicBezTo>
                    <a:cubicBezTo>
                      <a:pt x="84" y="68"/>
                      <a:pt x="72" y="61"/>
                      <a:pt x="63" y="74"/>
                    </a:cubicBezTo>
                    <a:cubicBezTo>
                      <a:pt x="69" y="83"/>
                      <a:pt x="77" y="92"/>
                      <a:pt x="84" y="101"/>
                    </a:cubicBezTo>
                    <a:cubicBezTo>
                      <a:pt x="88" y="107"/>
                      <a:pt x="92" y="106"/>
                      <a:pt x="98" y="102"/>
                    </a:cubicBezTo>
                    <a:cubicBezTo>
                      <a:pt x="112" y="93"/>
                      <a:pt x="117" y="77"/>
                      <a:pt x="112" y="59"/>
                    </a:cubicBezTo>
                    <a:cubicBezTo>
                      <a:pt x="112" y="56"/>
                      <a:pt x="112" y="53"/>
                      <a:pt x="112" y="50"/>
                    </a:cubicBezTo>
                    <a:cubicBezTo>
                      <a:pt x="113" y="50"/>
                      <a:pt x="114" y="50"/>
                      <a:pt x="115" y="50"/>
                    </a:cubicBezTo>
                    <a:cubicBezTo>
                      <a:pt x="115" y="50"/>
                      <a:pt x="116" y="51"/>
                      <a:pt x="116" y="51"/>
                    </a:cubicBezTo>
                    <a:cubicBezTo>
                      <a:pt x="123" y="61"/>
                      <a:pt x="130" y="70"/>
                      <a:pt x="137" y="80"/>
                    </a:cubicBezTo>
                    <a:cubicBezTo>
                      <a:pt x="112" y="99"/>
                      <a:pt x="87" y="118"/>
                      <a:pt x="62" y="137"/>
                    </a:cubicBezTo>
                    <a:cubicBezTo>
                      <a:pt x="62" y="137"/>
                      <a:pt x="61" y="136"/>
                      <a:pt x="60" y="136"/>
                    </a:cubicBezTo>
                    <a:cubicBezTo>
                      <a:pt x="61" y="134"/>
                      <a:pt x="61" y="132"/>
                      <a:pt x="62" y="131"/>
                    </a:cubicBezTo>
                    <a:cubicBezTo>
                      <a:pt x="68" y="125"/>
                      <a:pt x="67" y="120"/>
                      <a:pt x="63" y="114"/>
                    </a:cubicBezTo>
                    <a:cubicBezTo>
                      <a:pt x="49" y="97"/>
                      <a:pt x="36" y="79"/>
                      <a:pt x="23" y="62"/>
                    </a:cubicBezTo>
                    <a:cubicBezTo>
                      <a:pt x="18" y="55"/>
                      <a:pt x="13" y="53"/>
                      <a:pt x="6" y="57"/>
                    </a:cubicBezTo>
                    <a:cubicBezTo>
                      <a:pt x="5" y="58"/>
                      <a:pt x="3" y="58"/>
                      <a:pt x="1" y="58"/>
                    </a:cubicBezTo>
                    <a:cubicBezTo>
                      <a:pt x="1" y="57"/>
                      <a:pt x="0" y="56"/>
                      <a:pt x="0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18"/>
              <p:cNvSpPr/>
              <p:nvPr/>
            </p:nvSpPr>
            <p:spPr bwMode="auto">
              <a:xfrm>
                <a:off x="4948238" y="4872038"/>
                <a:ext cx="311150" cy="331788"/>
              </a:xfrm>
              <a:custGeom>
                <a:avLst/>
                <a:gdLst>
                  <a:gd name="T0" fmla="*/ 0 w 123"/>
                  <a:gd name="T1" fmla="*/ 93 h 131"/>
                  <a:gd name="T2" fmla="*/ 4 w 123"/>
                  <a:gd name="T3" fmla="*/ 92 h 131"/>
                  <a:gd name="T4" fmla="*/ 21 w 123"/>
                  <a:gd name="T5" fmla="*/ 82 h 131"/>
                  <a:gd name="T6" fmla="*/ 44 w 123"/>
                  <a:gd name="T7" fmla="*/ 25 h 131"/>
                  <a:gd name="T8" fmla="*/ 39 w 123"/>
                  <a:gd name="T9" fmla="*/ 6 h 131"/>
                  <a:gd name="T10" fmla="*/ 38 w 123"/>
                  <a:gd name="T11" fmla="*/ 0 h 131"/>
                  <a:gd name="T12" fmla="*/ 123 w 123"/>
                  <a:gd name="T13" fmla="*/ 35 h 131"/>
                  <a:gd name="T14" fmla="*/ 111 w 123"/>
                  <a:gd name="T15" fmla="*/ 68 h 131"/>
                  <a:gd name="T16" fmla="*/ 108 w 123"/>
                  <a:gd name="T17" fmla="*/ 69 h 131"/>
                  <a:gd name="T18" fmla="*/ 106 w 123"/>
                  <a:gd name="T19" fmla="*/ 61 h 131"/>
                  <a:gd name="T20" fmla="*/ 82 w 123"/>
                  <a:gd name="T21" fmla="*/ 25 h 131"/>
                  <a:gd name="T22" fmla="*/ 68 w 123"/>
                  <a:gd name="T23" fmla="*/ 31 h 131"/>
                  <a:gd name="T24" fmla="*/ 58 w 123"/>
                  <a:gd name="T25" fmla="*/ 56 h 131"/>
                  <a:gd name="T26" fmla="*/ 89 w 123"/>
                  <a:gd name="T27" fmla="*/ 50 h 131"/>
                  <a:gd name="T28" fmla="*/ 91 w 123"/>
                  <a:gd name="T29" fmla="*/ 52 h 131"/>
                  <a:gd name="T30" fmla="*/ 76 w 123"/>
                  <a:gd name="T31" fmla="*/ 89 h 131"/>
                  <a:gd name="T32" fmla="*/ 73 w 123"/>
                  <a:gd name="T33" fmla="*/ 91 h 131"/>
                  <a:gd name="T34" fmla="*/ 55 w 123"/>
                  <a:gd name="T35" fmla="*/ 64 h 131"/>
                  <a:gd name="T36" fmla="*/ 41 w 123"/>
                  <a:gd name="T37" fmla="*/ 97 h 131"/>
                  <a:gd name="T38" fmla="*/ 49 w 123"/>
                  <a:gd name="T39" fmla="*/ 109 h 131"/>
                  <a:gd name="T40" fmla="*/ 93 w 123"/>
                  <a:gd name="T41" fmla="*/ 99 h 131"/>
                  <a:gd name="T42" fmla="*/ 101 w 123"/>
                  <a:gd name="T43" fmla="*/ 94 h 131"/>
                  <a:gd name="T44" fmla="*/ 102 w 123"/>
                  <a:gd name="T45" fmla="*/ 96 h 131"/>
                  <a:gd name="T46" fmla="*/ 95 w 123"/>
                  <a:gd name="T47" fmla="*/ 113 h 131"/>
                  <a:gd name="T48" fmla="*/ 87 w 123"/>
                  <a:gd name="T49" fmla="*/ 131 h 131"/>
                  <a:gd name="T50" fmla="*/ 0 w 123"/>
                  <a:gd name="T51" fmla="*/ 96 h 131"/>
                  <a:gd name="T52" fmla="*/ 0 w 123"/>
                  <a:gd name="T53" fmla="*/ 9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131">
                    <a:moveTo>
                      <a:pt x="0" y="93"/>
                    </a:moveTo>
                    <a:cubicBezTo>
                      <a:pt x="2" y="93"/>
                      <a:pt x="3" y="92"/>
                      <a:pt x="4" y="92"/>
                    </a:cubicBezTo>
                    <a:cubicBezTo>
                      <a:pt x="14" y="96"/>
                      <a:pt x="18" y="91"/>
                      <a:pt x="21" y="82"/>
                    </a:cubicBezTo>
                    <a:cubicBezTo>
                      <a:pt x="28" y="63"/>
                      <a:pt x="36" y="44"/>
                      <a:pt x="44" y="25"/>
                    </a:cubicBezTo>
                    <a:cubicBezTo>
                      <a:pt x="47" y="17"/>
                      <a:pt x="48" y="11"/>
                      <a:pt x="39" y="6"/>
                    </a:cubicBezTo>
                    <a:cubicBezTo>
                      <a:pt x="38" y="6"/>
                      <a:pt x="37" y="4"/>
                      <a:pt x="38" y="0"/>
                    </a:cubicBezTo>
                    <a:cubicBezTo>
                      <a:pt x="66" y="12"/>
                      <a:pt x="94" y="23"/>
                      <a:pt x="123" y="35"/>
                    </a:cubicBezTo>
                    <a:cubicBezTo>
                      <a:pt x="119" y="46"/>
                      <a:pt x="115" y="57"/>
                      <a:pt x="111" y="68"/>
                    </a:cubicBezTo>
                    <a:cubicBezTo>
                      <a:pt x="110" y="68"/>
                      <a:pt x="109" y="68"/>
                      <a:pt x="108" y="69"/>
                    </a:cubicBezTo>
                    <a:cubicBezTo>
                      <a:pt x="108" y="66"/>
                      <a:pt x="106" y="63"/>
                      <a:pt x="106" y="61"/>
                    </a:cubicBezTo>
                    <a:cubicBezTo>
                      <a:pt x="106" y="43"/>
                      <a:pt x="98" y="31"/>
                      <a:pt x="82" y="25"/>
                    </a:cubicBezTo>
                    <a:cubicBezTo>
                      <a:pt x="75" y="22"/>
                      <a:pt x="70" y="23"/>
                      <a:pt x="68" y="31"/>
                    </a:cubicBezTo>
                    <a:cubicBezTo>
                      <a:pt x="65" y="39"/>
                      <a:pt x="61" y="48"/>
                      <a:pt x="58" y="56"/>
                    </a:cubicBezTo>
                    <a:cubicBezTo>
                      <a:pt x="70" y="67"/>
                      <a:pt x="79" y="57"/>
                      <a:pt x="89" y="50"/>
                    </a:cubicBezTo>
                    <a:cubicBezTo>
                      <a:pt x="89" y="51"/>
                      <a:pt x="90" y="51"/>
                      <a:pt x="91" y="52"/>
                    </a:cubicBezTo>
                    <a:cubicBezTo>
                      <a:pt x="86" y="64"/>
                      <a:pt x="81" y="77"/>
                      <a:pt x="76" y="89"/>
                    </a:cubicBezTo>
                    <a:cubicBezTo>
                      <a:pt x="75" y="90"/>
                      <a:pt x="74" y="90"/>
                      <a:pt x="73" y="91"/>
                    </a:cubicBezTo>
                    <a:cubicBezTo>
                      <a:pt x="70" y="80"/>
                      <a:pt x="71" y="66"/>
                      <a:pt x="55" y="64"/>
                    </a:cubicBezTo>
                    <a:cubicBezTo>
                      <a:pt x="51" y="74"/>
                      <a:pt x="46" y="86"/>
                      <a:pt x="41" y="97"/>
                    </a:cubicBezTo>
                    <a:cubicBezTo>
                      <a:pt x="39" y="104"/>
                      <a:pt x="44" y="107"/>
                      <a:pt x="49" y="109"/>
                    </a:cubicBezTo>
                    <a:cubicBezTo>
                      <a:pt x="65" y="116"/>
                      <a:pt x="80" y="112"/>
                      <a:pt x="93" y="99"/>
                    </a:cubicBezTo>
                    <a:cubicBezTo>
                      <a:pt x="95" y="97"/>
                      <a:pt x="98" y="95"/>
                      <a:pt x="101" y="94"/>
                    </a:cubicBezTo>
                    <a:cubicBezTo>
                      <a:pt x="101" y="95"/>
                      <a:pt x="102" y="95"/>
                      <a:pt x="102" y="96"/>
                    </a:cubicBezTo>
                    <a:cubicBezTo>
                      <a:pt x="100" y="102"/>
                      <a:pt x="98" y="107"/>
                      <a:pt x="95" y="113"/>
                    </a:cubicBezTo>
                    <a:cubicBezTo>
                      <a:pt x="93" y="119"/>
                      <a:pt x="90" y="124"/>
                      <a:pt x="87" y="131"/>
                    </a:cubicBezTo>
                    <a:cubicBezTo>
                      <a:pt x="58" y="119"/>
                      <a:pt x="29" y="107"/>
                      <a:pt x="0" y="96"/>
                    </a:cubicBezTo>
                    <a:cubicBezTo>
                      <a:pt x="0" y="95"/>
                      <a:pt x="0" y="94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19"/>
              <p:cNvSpPr>
                <a:spLocks noEditPoints="1"/>
              </p:cNvSpPr>
              <p:nvPr/>
            </p:nvSpPr>
            <p:spPr bwMode="auto">
              <a:xfrm>
                <a:off x="3871913" y="3857625"/>
                <a:ext cx="261938" cy="266700"/>
              </a:xfrm>
              <a:custGeom>
                <a:avLst/>
                <a:gdLst>
                  <a:gd name="T0" fmla="*/ 50 w 104"/>
                  <a:gd name="T1" fmla="*/ 104 h 105"/>
                  <a:gd name="T2" fmla="*/ 0 w 104"/>
                  <a:gd name="T3" fmla="*/ 51 h 105"/>
                  <a:gd name="T4" fmla="*/ 53 w 104"/>
                  <a:gd name="T5" fmla="*/ 1 h 105"/>
                  <a:gd name="T6" fmla="*/ 104 w 104"/>
                  <a:gd name="T7" fmla="*/ 52 h 105"/>
                  <a:gd name="T8" fmla="*/ 50 w 104"/>
                  <a:gd name="T9" fmla="*/ 104 h 105"/>
                  <a:gd name="T10" fmla="*/ 69 w 104"/>
                  <a:gd name="T11" fmla="*/ 21 h 105"/>
                  <a:gd name="T12" fmla="*/ 15 w 104"/>
                  <a:gd name="T13" fmla="*/ 47 h 105"/>
                  <a:gd name="T14" fmla="*/ 9 w 104"/>
                  <a:gd name="T15" fmla="*/ 72 h 105"/>
                  <a:gd name="T16" fmla="*/ 32 w 104"/>
                  <a:gd name="T17" fmla="*/ 84 h 105"/>
                  <a:gd name="T18" fmla="*/ 89 w 104"/>
                  <a:gd name="T19" fmla="*/ 57 h 105"/>
                  <a:gd name="T20" fmla="*/ 94 w 104"/>
                  <a:gd name="T21" fmla="*/ 34 h 105"/>
                  <a:gd name="T22" fmla="*/ 69 w 104"/>
                  <a:gd name="T23" fmla="*/ 2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4" h="105">
                    <a:moveTo>
                      <a:pt x="50" y="104"/>
                    </a:moveTo>
                    <a:cubicBezTo>
                      <a:pt x="22" y="104"/>
                      <a:pt x="0" y="81"/>
                      <a:pt x="0" y="51"/>
                    </a:cubicBezTo>
                    <a:cubicBezTo>
                      <a:pt x="0" y="23"/>
                      <a:pt x="23" y="1"/>
                      <a:pt x="53" y="1"/>
                    </a:cubicBezTo>
                    <a:cubicBezTo>
                      <a:pt x="81" y="0"/>
                      <a:pt x="103" y="23"/>
                      <a:pt x="104" y="52"/>
                    </a:cubicBezTo>
                    <a:cubicBezTo>
                      <a:pt x="104" y="76"/>
                      <a:pt x="81" y="105"/>
                      <a:pt x="50" y="104"/>
                    </a:cubicBezTo>
                    <a:close/>
                    <a:moveTo>
                      <a:pt x="69" y="21"/>
                    </a:moveTo>
                    <a:cubicBezTo>
                      <a:pt x="51" y="23"/>
                      <a:pt x="31" y="32"/>
                      <a:pt x="15" y="47"/>
                    </a:cubicBezTo>
                    <a:cubicBezTo>
                      <a:pt x="6" y="55"/>
                      <a:pt x="5" y="64"/>
                      <a:pt x="9" y="72"/>
                    </a:cubicBezTo>
                    <a:cubicBezTo>
                      <a:pt x="13" y="81"/>
                      <a:pt x="21" y="86"/>
                      <a:pt x="32" y="84"/>
                    </a:cubicBezTo>
                    <a:cubicBezTo>
                      <a:pt x="54" y="81"/>
                      <a:pt x="73" y="72"/>
                      <a:pt x="89" y="57"/>
                    </a:cubicBezTo>
                    <a:cubicBezTo>
                      <a:pt x="96" y="51"/>
                      <a:pt x="98" y="43"/>
                      <a:pt x="94" y="34"/>
                    </a:cubicBezTo>
                    <a:cubicBezTo>
                      <a:pt x="90" y="25"/>
                      <a:pt x="84" y="21"/>
                      <a:pt x="6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20"/>
              <p:cNvSpPr/>
              <p:nvPr/>
            </p:nvSpPr>
            <p:spPr bwMode="auto">
              <a:xfrm>
                <a:off x="6243638" y="4929188"/>
                <a:ext cx="303213" cy="317500"/>
              </a:xfrm>
              <a:custGeom>
                <a:avLst/>
                <a:gdLst>
                  <a:gd name="T0" fmla="*/ 105 w 120"/>
                  <a:gd name="T1" fmla="*/ 0 h 126"/>
                  <a:gd name="T2" fmla="*/ 105 w 120"/>
                  <a:gd name="T3" fmla="*/ 2 h 126"/>
                  <a:gd name="T4" fmla="*/ 98 w 120"/>
                  <a:gd name="T5" fmla="*/ 27 h 126"/>
                  <a:gd name="T6" fmla="*/ 120 w 120"/>
                  <a:gd name="T7" fmla="*/ 99 h 126"/>
                  <a:gd name="T8" fmla="*/ 100 w 120"/>
                  <a:gd name="T9" fmla="*/ 98 h 126"/>
                  <a:gd name="T10" fmla="*/ 37 w 120"/>
                  <a:gd name="T11" fmla="*/ 49 h 126"/>
                  <a:gd name="T12" fmla="*/ 28 w 120"/>
                  <a:gd name="T13" fmla="*/ 43 h 126"/>
                  <a:gd name="T14" fmla="*/ 47 w 120"/>
                  <a:gd name="T15" fmla="*/ 107 h 126"/>
                  <a:gd name="T16" fmla="*/ 60 w 120"/>
                  <a:gd name="T17" fmla="*/ 113 h 126"/>
                  <a:gd name="T18" fmla="*/ 69 w 120"/>
                  <a:gd name="T19" fmla="*/ 112 h 126"/>
                  <a:gd name="T20" fmla="*/ 28 w 120"/>
                  <a:gd name="T21" fmla="*/ 123 h 126"/>
                  <a:gd name="T22" fmla="*/ 35 w 120"/>
                  <a:gd name="T23" fmla="*/ 119 h 126"/>
                  <a:gd name="T24" fmla="*/ 39 w 120"/>
                  <a:gd name="T25" fmla="*/ 108 h 126"/>
                  <a:gd name="T26" fmla="*/ 19 w 120"/>
                  <a:gd name="T27" fmla="*/ 39 h 126"/>
                  <a:gd name="T28" fmla="*/ 9 w 120"/>
                  <a:gd name="T29" fmla="*/ 32 h 126"/>
                  <a:gd name="T30" fmla="*/ 1 w 120"/>
                  <a:gd name="T31" fmla="*/ 32 h 126"/>
                  <a:gd name="T32" fmla="*/ 0 w 120"/>
                  <a:gd name="T33" fmla="*/ 28 h 126"/>
                  <a:gd name="T34" fmla="*/ 34 w 120"/>
                  <a:gd name="T35" fmla="*/ 19 h 126"/>
                  <a:gd name="T36" fmla="*/ 40 w 120"/>
                  <a:gd name="T37" fmla="*/ 23 h 126"/>
                  <a:gd name="T38" fmla="*/ 96 w 120"/>
                  <a:gd name="T39" fmla="*/ 66 h 126"/>
                  <a:gd name="T40" fmla="*/ 104 w 120"/>
                  <a:gd name="T41" fmla="*/ 72 h 126"/>
                  <a:gd name="T42" fmla="*/ 88 w 120"/>
                  <a:gd name="T43" fmla="*/ 19 h 126"/>
                  <a:gd name="T44" fmla="*/ 78 w 120"/>
                  <a:gd name="T45" fmla="*/ 12 h 126"/>
                  <a:gd name="T46" fmla="*/ 70 w 120"/>
                  <a:gd name="T47" fmla="*/ 12 h 126"/>
                  <a:gd name="T48" fmla="*/ 69 w 120"/>
                  <a:gd name="T49" fmla="*/ 8 h 126"/>
                  <a:gd name="T50" fmla="*/ 87 w 120"/>
                  <a:gd name="T51" fmla="*/ 3 h 126"/>
                  <a:gd name="T52" fmla="*/ 105 w 120"/>
                  <a:gd name="T5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0" h="126">
                    <a:moveTo>
                      <a:pt x="105" y="0"/>
                    </a:moveTo>
                    <a:cubicBezTo>
                      <a:pt x="105" y="0"/>
                      <a:pt x="105" y="2"/>
                      <a:pt x="105" y="2"/>
                    </a:cubicBezTo>
                    <a:cubicBezTo>
                      <a:pt x="93" y="8"/>
                      <a:pt x="95" y="17"/>
                      <a:pt x="98" y="27"/>
                    </a:cubicBezTo>
                    <a:cubicBezTo>
                      <a:pt x="106" y="51"/>
                      <a:pt x="113" y="75"/>
                      <a:pt x="120" y="99"/>
                    </a:cubicBezTo>
                    <a:cubicBezTo>
                      <a:pt x="113" y="103"/>
                      <a:pt x="107" y="104"/>
                      <a:pt x="100" y="98"/>
                    </a:cubicBezTo>
                    <a:cubicBezTo>
                      <a:pt x="79" y="81"/>
                      <a:pt x="58" y="65"/>
                      <a:pt x="37" y="49"/>
                    </a:cubicBezTo>
                    <a:cubicBezTo>
                      <a:pt x="35" y="47"/>
                      <a:pt x="32" y="46"/>
                      <a:pt x="28" y="43"/>
                    </a:cubicBezTo>
                    <a:cubicBezTo>
                      <a:pt x="35" y="66"/>
                      <a:pt x="41" y="86"/>
                      <a:pt x="47" y="107"/>
                    </a:cubicBezTo>
                    <a:cubicBezTo>
                      <a:pt x="49" y="113"/>
                      <a:pt x="54" y="113"/>
                      <a:pt x="60" y="113"/>
                    </a:cubicBezTo>
                    <a:cubicBezTo>
                      <a:pt x="62" y="112"/>
                      <a:pt x="65" y="112"/>
                      <a:pt x="69" y="112"/>
                    </a:cubicBezTo>
                    <a:cubicBezTo>
                      <a:pt x="61" y="119"/>
                      <a:pt x="34" y="126"/>
                      <a:pt x="28" y="123"/>
                    </a:cubicBezTo>
                    <a:cubicBezTo>
                      <a:pt x="31" y="122"/>
                      <a:pt x="34" y="121"/>
                      <a:pt x="35" y="119"/>
                    </a:cubicBezTo>
                    <a:cubicBezTo>
                      <a:pt x="37" y="116"/>
                      <a:pt x="40" y="111"/>
                      <a:pt x="39" y="108"/>
                    </a:cubicBezTo>
                    <a:cubicBezTo>
                      <a:pt x="33" y="85"/>
                      <a:pt x="26" y="62"/>
                      <a:pt x="19" y="39"/>
                    </a:cubicBezTo>
                    <a:cubicBezTo>
                      <a:pt x="18" y="34"/>
                      <a:pt x="14" y="31"/>
                      <a:pt x="9" y="32"/>
                    </a:cubicBezTo>
                    <a:cubicBezTo>
                      <a:pt x="6" y="32"/>
                      <a:pt x="3" y="32"/>
                      <a:pt x="1" y="32"/>
                    </a:cubicBezTo>
                    <a:cubicBezTo>
                      <a:pt x="0" y="31"/>
                      <a:pt x="0" y="30"/>
                      <a:pt x="0" y="28"/>
                    </a:cubicBezTo>
                    <a:cubicBezTo>
                      <a:pt x="11" y="25"/>
                      <a:pt x="23" y="22"/>
                      <a:pt x="34" y="19"/>
                    </a:cubicBezTo>
                    <a:cubicBezTo>
                      <a:pt x="36" y="19"/>
                      <a:pt x="38" y="21"/>
                      <a:pt x="40" y="23"/>
                    </a:cubicBezTo>
                    <a:cubicBezTo>
                      <a:pt x="59" y="37"/>
                      <a:pt x="77" y="52"/>
                      <a:pt x="96" y="66"/>
                    </a:cubicBezTo>
                    <a:cubicBezTo>
                      <a:pt x="98" y="68"/>
                      <a:pt x="100" y="69"/>
                      <a:pt x="104" y="72"/>
                    </a:cubicBezTo>
                    <a:cubicBezTo>
                      <a:pt x="99" y="53"/>
                      <a:pt x="94" y="36"/>
                      <a:pt x="88" y="19"/>
                    </a:cubicBezTo>
                    <a:cubicBezTo>
                      <a:pt x="87" y="16"/>
                      <a:pt x="81" y="14"/>
                      <a:pt x="78" y="12"/>
                    </a:cubicBezTo>
                    <a:cubicBezTo>
                      <a:pt x="75" y="12"/>
                      <a:pt x="72" y="12"/>
                      <a:pt x="70" y="12"/>
                    </a:cubicBezTo>
                    <a:cubicBezTo>
                      <a:pt x="70" y="11"/>
                      <a:pt x="69" y="10"/>
                      <a:pt x="69" y="8"/>
                    </a:cubicBezTo>
                    <a:cubicBezTo>
                      <a:pt x="75" y="7"/>
                      <a:pt x="81" y="4"/>
                      <a:pt x="87" y="3"/>
                    </a:cubicBezTo>
                    <a:cubicBezTo>
                      <a:pt x="93" y="1"/>
                      <a:pt x="99" y="1"/>
                      <a:pt x="1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21"/>
              <p:cNvSpPr/>
              <p:nvPr/>
            </p:nvSpPr>
            <p:spPr bwMode="auto">
              <a:xfrm>
                <a:off x="3760788" y="3636963"/>
                <a:ext cx="307975" cy="244475"/>
              </a:xfrm>
              <a:custGeom>
                <a:avLst/>
                <a:gdLst>
                  <a:gd name="T0" fmla="*/ 2 w 122"/>
                  <a:gd name="T1" fmla="*/ 22 h 96"/>
                  <a:gd name="T2" fmla="*/ 33 w 122"/>
                  <a:gd name="T3" fmla="*/ 13 h 96"/>
                  <a:gd name="T4" fmla="*/ 39 w 122"/>
                  <a:gd name="T5" fmla="*/ 14 h 96"/>
                  <a:gd name="T6" fmla="*/ 36 w 122"/>
                  <a:gd name="T7" fmla="*/ 19 h 96"/>
                  <a:gd name="T8" fmla="*/ 17 w 122"/>
                  <a:gd name="T9" fmla="*/ 47 h 96"/>
                  <a:gd name="T10" fmla="*/ 22 w 122"/>
                  <a:gd name="T11" fmla="*/ 67 h 96"/>
                  <a:gd name="T12" fmla="*/ 47 w 122"/>
                  <a:gd name="T13" fmla="*/ 63 h 96"/>
                  <a:gd name="T14" fmla="*/ 51 w 122"/>
                  <a:gd name="T15" fmla="*/ 32 h 96"/>
                  <a:gd name="T16" fmla="*/ 83 w 122"/>
                  <a:gd name="T17" fmla="*/ 1 h 96"/>
                  <a:gd name="T18" fmla="*/ 113 w 122"/>
                  <a:gd name="T19" fmla="*/ 37 h 96"/>
                  <a:gd name="T20" fmla="*/ 122 w 122"/>
                  <a:gd name="T21" fmla="*/ 60 h 96"/>
                  <a:gd name="T22" fmla="*/ 121 w 122"/>
                  <a:gd name="T23" fmla="*/ 62 h 96"/>
                  <a:gd name="T24" fmla="*/ 90 w 122"/>
                  <a:gd name="T25" fmla="*/ 71 h 96"/>
                  <a:gd name="T26" fmla="*/ 87 w 122"/>
                  <a:gd name="T27" fmla="*/ 70 h 96"/>
                  <a:gd name="T28" fmla="*/ 88 w 122"/>
                  <a:gd name="T29" fmla="*/ 66 h 96"/>
                  <a:gd name="T30" fmla="*/ 100 w 122"/>
                  <a:gd name="T31" fmla="*/ 54 h 96"/>
                  <a:gd name="T32" fmla="*/ 103 w 122"/>
                  <a:gd name="T33" fmla="*/ 23 h 96"/>
                  <a:gd name="T34" fmla="*/ 90 w 122"/>
                  <a:gd name="T35" fmla="*/ 17 h 96"/>
                  <a:gd name="T36" fmla="*/ 79 w 122"/>
                  <a:gd name="T37" fmla="*/ 26 h 96"/>
                  <a:gd name="T38" fmla="*/ 76 w 122"/>
                  <a:gd name="T39" fmla="*/ 46 h 96"/>
                  <a:gd name="T40" fmla="*/ 72 w 122"/>
                  <a:gd name="T41" fmla="*/ 70 h 96"/>
                  <a:gd name="T42" fmla="*/ 25 w 122"/>
                  <a:gd name="T43" fmla="*/ 81 h 96"/>
                  <a:gd name="T44" fmla="*/ 10 w 122"/>
                  <a:gd name="T45" fmla="*/ 50 h 96"/>
                  <a:gd name="T46" fmla="*/ 0 w 122"/>
                  <a:gd name="T47" fmla="*/ 24 h 96"/>
                  <a:gd name="T48" fmla="*/ 2 w 122"/>
                  <a:gd name="T49" fmla="*/ 2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" h="96">
                    <a:moveTo>
                      <a:pt x="2" y="22"/>
                    </a:moveTo>
                    <a:cubicBezTo>
                      <a:pt x="12" y="19"/>
                      <a:pt x="23" y="16"/>
                      <a:pt x="33" y="13"/>
                    </a:cubicBezTo>
                    <a:cubicBezTo>
                      <a:pt x="35" y="12"/>
                      <a:pt x="37" y="13"/>
                      <a:pt x="39" y="14"/>
                    </a:cubicBezTo>
                    <a:cubicBezTo>
                      <a:pt x="38" y="16"/>
                      <a:pt x="38" y="18"/>
                      <a:pt x="36" y="19"/>
                    </a:cubicBezTo>
                    <a:cubicBezTo>
                      <a:pt x="27" y="26"/>
                      <a:pt x="17" y="34"/>
                      <a:pt x="17" y="47"/>
                    </a:cubicBezTo>
                    <a:cubicBezTo>
                      <a:pt x="16" y="53"/>
                      <a:pt x="18" y="62"/>
                      <a:pt x="22" y="67"/>
                    </a:cubicBezTo>
                    <a:cubicBezTo>
                      <a:pt x="29" y="77"/>
                      <a:pt x="44" y="75"/>
                      <a:pt x="47" y="63"/>
                    </a:cubicBezTo>
                    <a:cubicBezTo>
                      <a:pt x="50" y="53"/>
                      <a:pt x="50" y="43"/>
                      <a:pt x="51" y="32"/>
                    </a:cubicBezTo>
                    <a:cubicBezTo>
                      <a:pt x="54" y="9"/>
                      <a:pt x="64" y="0"/>
                      <a:pt x="83" y="1"/>
                    </a:cubicBezTo>
                    <a:cubicBezTo>
                      <a:pt x="100" y="2"/>
                      <a:pt x="113" y="18"/>
                      <a:pt x="113" y="37"/>
                    </a:cubicBezTo>
                    <a:cubicBezTo>
                      <a:pt x="113" y="46"/>
                      <a:pt x="109" y="56"/>
                      <a:pt x="122" y="60"/>
                    </a:cubicBezTo>
                    <a:cubicBezTo>
                      <a:pt x="122" y="61"/>
                      <a:pt x="121" y="61"/>
                      <a:pt x="121" y="62"/>
                    </a:cubicBezTo>
                    <a:cubicBezTo>
                      <a:pt x="111" y="65"/>
                      <a:pt x="101" y="68"/>
                      <a:pt x="90" y="71"/>
                    </a:cubicBezTo>
                    <a:cubicBezTo>
                      <a:pt x="89" y="71"/>
                      <a:pt x="87" y="71"/>
                      <a:pt x="87" y="70"/>
                    </a:cubicBezTo>
                    <a:cubicBezTo>
                      <a:pt x="87" y="69"/>
                      <a:pt x="87" y="67"/>
                      <a:pt x="88" y="66"/>
                    </a:cubicBezTo>
                    <a:cubicBezTo>
                      <a:pt x="92" y="62"/>
                      <a:pt x="97" y="59"/>
                      <a:pt x="100" y="54"/>
                    </a:cubicBezTo>
                    <a:cubicBezTo>
                      <a:pt x="109" y="45"/>
                      <a:pt x="110" y="32"/>
                      <a:pt x="103" y="23"/>
                    </a:cubicBezTo>
                    <a:cubicBezTo>
                      <a:pt x="100" y="20"/>
                      <a:pt x="94" y="17"/>
                      <a:pt x="90" y="17"/>
                    </a:cubicBezTo>
                    <a:cubicBezTo>
                      <a:pt x="86" y="18"/>
                      <a:pt x="81" y="22"/>
                      <a:pt x="79" y="26"/>
                    </a:cubicBezTo>
                    <a:cubicBezTo>
                      <a:pt x="77" y="32"/>
                      <a:pt x="77" y="39"/>
                      <a:pt x="76" y="46"/>
                    </a:cubicBezTo>
                    <a:cubicBezTo>
                      <a:pt x="75" y="54"/>
                      <a:pt x="74" y="62"/>
                      <a:pt x="72" y="70"/>
                    </a:cubicBezTo>
                    <a:cubicBezTo>
                      <a:pt x="66" y="90"/>
                      <a:pt x="40" y="96"/>
                      <a:pt x="25" y="81"/>
                    </a:cubicBezTo>
                    <a:cubicBezTo>
                      <a:pt x="16" y="73"/>
                      <a:pt x="12" y="62"/>
                      <a:pt x="10" y="50"/>
                    </a:cubicBezTo>
                    <a:cubicBezTo>
                      <a:pt x="9" y="41"/>
                      <a:pt x="14" y="29"/>
                      <a:pt x="0" y="24"/>
                    </a:cubicBezTo>
                    <a:cubicBezTo>
                      <a:pt x="0" y="24"/>
                      <a:pt x="1" y="23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22"/>
              <p:cNvSpPr/>
              <p:nvPr/>
            </p:nvSpPr>
            <p:spPr bwMode="auto">
              <a:xfrm>
                <a:off x="7272338" y="4254500"/>
                <a:ext cx="279400" cy="293688"/>
              </a:xfrm>
              <a:custGeom>
                <a:avLst/>
                <a:gdLst>
                  <a:gd name="T0" fmla="*/ 30 w 110"/>
                  <a:gd name="T1" fmla="*/ 0 h 116"/>
                  <a:gd name="T2" fmla="*/ 60 w 110"/>
                  <a:gd name="T3" fmla="*/ 19 h 116"/>
                  <a:gd name="T4" fmla="*/ 59 w 110"/>
                  <a:gd name="T5" fmla="*/ 22 h 116"/>
                  <a:gd name="T6" fmla="*/ 49 w 110"/>
                  <a:gd name="T7" fmla="*/ 21 h 116"/>
                  <a:gd name="T8" fmla="*/ 15 w 110"/>
                  <a:gd name="T9" fmla="*/ 33 h 116"/>
                  <a:gd name="T10" fmla="*/ 13 w 110"/>
                  <a:gd name="T11" fmla="*/ 48 h 116"/>
                  <a:gd name="T12" fmla="*/ 30 w 110"/>
                  <a:gd name="T13" fmla="*/ 55 h 116"/>
                  <a:gd name="T14" fmla="*/ 47 w 110"/>
                  <a:gd name="T15" fmla="*/ 45 h 116"/>
                  <a:gd name="T16" fmla="*/ 65 w 110"/>
                  <a:gd name="T17" fmla="*/ 33 h 116"/>
                  <a:gd name="T18" fmla="*/ 96 w 110"/>
                  <a:gd name="T19" fmla="*/ 35 h 116"/>
                  <a:gd name="T20" fmla="*/ 106 w 110"/>
                  <a:gd name="T21" fmla="*/ 69 h 116"/>
                  <a:gd name="T22" fmla="*/ 87 w 110"/>
                  <a:gd name="T23" fmla="*/ 97 h 116"/>
                  <a:gd name="T24" fmla="*/ 80 w 110"/>
                  <a:gd name="T25" fmla="*/ 112 h 116"/>
                  <a:gd name="T26" fmla="*/ 77 w 110"/>
                  <a:gd name="T27" fmla="*/ 116 h 116"/>
                  <a:gd name="T28" fmla="*/ 45 w 110"/>
                  <a:gd name="T29" fmla="*/ 95 h 116"/>
                  <a:gd name="T30" fmla="*/ 45 w 110"/>
                  <a:gd name="T31" fmla="*/ 93 h 116"/>
                  <a:gd name="T32" fmla="*/ 53 w 110"/>
                  <a:gd name="T33" fmla="*/ 92 h 116"/>
                  <a:gd name="T34" fmla="*/ 80 w 110"/>
                  <a:gd name="T35" fmla="*/ 92 h 116"/>
                  <a:gd name="T36" fmla="*/ 99 w 110"/>
                  <a:gd name="T37" fmla="*/ 70 h 116"/>
                  <a:gd name="T38" fmla="*/ 79 w 110"/>
                  <a:gd name="T39" fmla="*/ 55 h 116"/>
                  <a:gd name="T40" fmla="*/ 64 w 110"/>
                  <a:gd name="T41" fmla="*/ 64 h 116"/>
                  <a:gd name="T42" fmla="*/ 46 w 110"/>
                  <a:gd name="T43" fmla="*/ 76 h 116"/>
                  <a:gd name="T44" fmla="*/ 14 w 110"/>
                  <a:gd name="T45" fmla="*/ 74 h 116"/>
                  <a:gd name="T46" fmla="*/ 5 w 110"/>
                  <a:gd name="T47" fmla="*/ 40 h 116"/>
                  <a:gd name="T48" fmla="*/ 16 w 110"/>
                  <a:gd name="T49" fmla="*/ 22 h 116"/>
                  <a:gd name="T50" fmla="*/ 30 w 110"/>
                  <a:gd name="T5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0" h="116">
                    <a:moveTo>
                      <a:pt x="30" y="0"/>
                    </a:moveTo>
                    <a:cubicBezTo>
                      <a:pt x="41" y="6"/>
                      <a:pt x="50" y="12"/>
                      <a:pt x="60" y="19"/>
                    </a:cubicBezTo>
                    <a:cubicBezTo>
                      <a:pt x="60" y="20"/>
                      <a:pt x="59" y="21"/>
                      <a:pt x="59" y="22"/>
                    </a:cubicBezTo>
                    <a:cubicBezTo>
                      <a:pt x="56" y="21"/>
                      <a:pt x="52" y="21"/>
                      <a:pt x="49" y="21"/>
                    </a:cubicBezTo>
                    <a:cubicBezTo>
                      <a:pt x="33" y="18"/>
                      <a:pt x="21" y="22"/>
                      <a:pt x="15" y="33"/>
                    </a:cubicBezTo>
                    <a:cubicBezTo>
                      <a:pt x="13" y="37"/>
                      <a:pt x="12" y="43"/>
                      <a:pt x="13" y="48"/>
                    </a:cubicBezTo>
                    <a:cubicBezTo>
                      <a:pt x="15" y="55"/>
                      <a:pt x="23" y="58"/>
                      <a:pt x="30" y="55"/>
                    </a:cubicBezTo>
                    <a:cubicBezTo>
                      <a:pt x="36" y="52"/>
                      <a:pt x="41" y="48"/>
                      <a:pt x="47" y="45"/>
                    </a:cubicBezTo>
                    <a:cubicBezTo>
                      <a:pt x="53" y="41"/>
                      <a:pt x="58" y="36"/>
                      <a:pt x="65" y="33"/>
                    </a:cubicBezTo>
                    <a:cubicBezTo>
                      <a:pt x="75" y="28"/>
                      <a:pt x="86" y="27"/>
                      <a:pt x="96" y="35"/>
                    </a:cubicBezTo>
                    <a:cubicBezTo>
                      <a:pt x="107" y="44"/>
                      <a:pt x="110" y="56"/>
                      <a:pt x="106" y="69"/>
                    </a:cubicBezTo>
                    <a:cubicBezTo>
                      <a:pt x="103" y="81"/>
                      <a:pt x="96" y="89"/>
                      <a:pt x="87" y="97"/>
                    </a:cubicBezTo>
                    <a:cubicBezTo>
                      <a:pt x="82" y="101"/>
                      <a:pt x="76" y="104"/>
                      <a:pt x="80" y="112"/>
                    </a:cubicBezTo>
                    <a:cubicBezTo>
                      <a:pt x="80" y="112"/>
                      <a:pt x="79" y="114"/>
                      <a:pt x="77" y="116"/>
                    </a:cubicBezTo>
                    <a:cubicBezTo>
                      <a:pt x="66" y="109"/>
                      <a:pt x="56" y="102"/>
                      <a:pt x="45" y="95"/>
                    </a:cubicBezTo>
                    <a:cubicBezTo>
                      <a:pt x="45" y="94"/>
                      <a:pt x="45" y="93"/>
                      <a:pt x="45" y="93"/>
                    </a:cubicBezTo>
                    <a:cubicBezTo>
                      <a:pt x="48" y="92"/>
                      <a:pt x="50" y="92"/>
                      <a:pt x="53" y="92"/>
                    </a:cubicBezTo>
                    <a:cubicBezTo>
                      <a:pt x="62" y="92"/>
                      <a:pt x="71" y="93"/>
                      <a:pt x="80" y="92"/>
                    </a:cubicBezTo>
                    <a:cubicBezTo>
                      <a:pt x="91" y="90"/>
                      <a:pt x="98" y="80"/>
                      <a:pt x="99" y="70"/>
                    </a:cubicBezTo>
                    <a:cubicBezTo>
                      <a:pt x="100" y="58"/>
                      <a:pt x="90" y="51"/>
                      <a:pt x="79" y="55"/>
                    </a:cubicBezTo>
                    <a:cubicBezTo>
                      <a:pt x="74" y="58"/>
                      <a:pt x="69" y="61"/>
                      <a:pt x="64" y="64"/>
                    </a:cubicBezTo>
                    <a:cubicBezTo>
                      <a:pt x="58" y="68"/>
                      <a:pt x="52" y="73"/>
                      <a:pt x="46" y="76"/>
                    </a:cubicBezTo>
                    <a:cubicBezTo>
                      <a:pt x="32" y="83"/>
                      <a:pt x="23" y="82"/>
                      <a:pt x="14" y="74"/>
                    </a:cubicBezTo>
                    <a:cubicBezTo>
                      <a:pt x="3" y="65"/>
                      <a:pt x="0" y="52"/>
                      <a:pt x="5" y="40"/>
                    </a:cubicBezTo>
                    <a:cubicBezTo>
                      <a:pt x="8" y="33"/>
                      <a:pt x="12" y="27"/>
                      <a:pt x="16" y="22"/>
                    </a:cubicBezTo>
                    <a:cubicBezTo>
                      <a:pt x="21" y="16"/>
                      <a:pt x="29" y="6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23"/>
              <p:cNvSpPr/>
              <p:nvPr/>
            </p:nvSpPr>
            <p:spPr bwMode="auto">
              <a:xfrm>
                <a:off x="5219700" y="4976813"/>
                <a:ext cx="239713" cy="280988"/>
              </a:xfrm>
              <a:custGeom>
                <a:avLst/>
                <a:gdLst>
                  <a:gd name="T0" fmla="*/ 95 w 95"/>
                  <a:gd name="T1" fmla="*/ 13 h 111"/>
                  <a:gd name="T2" fmla="*/ 87 w 95"/>
                  <a:gd name="T3" fmla="*/ 44 h 111"/>
                  <a:gd name="T4" fmla="*/ 84 w 95"/>
                  <a:gd name="T5" fmla="*/ 49 h 111"/>
                  <a:gd name="T6" fmla="*/ 81 w 95"/>
                  <a:gd name="T7" fmla="*/ 43 h 111"/>
                  <a:gd name="T8" fmla="*/ 76 w 95"/>
                  <a:gd name="T9" fmla="*/ 25 h 111"/>
                  <a:gd name="T10" fmla="*/ 56 w 95"/>
                  <a:gd name="T11" fmla="*/ 11 h 111"/>
                  <a:gd name="T12" fmla="*/ 39 w 95"/>
                  <a:gd name="T13" fmla="*/ 19 h 111"/>
                  <a:gd name="T14" fmla="*/ 44 w 95"/>
                  <a:gd name="T15" fmla="*/ 35 h 111"/>
                  <a:gd name="T16" fmla="*/ 58 w 95"/>
                  <a:gd name="T17" fmla="*/ 46 h 111"/>
                  <a:gd name="T18" fmla="*/ 76 w 95"/>
                  <a:gd name="T19" fmla="*/ 62 h 111"/>
                  <a:gd name="T20" fmla="*/ 58 w 95"/>
                  <a:gd name="T21" fmla="*/ 108 h 111"/>
                  <a:gd name="T22" fmla="*/ 19 w 95"/>
                  <a:gd name="T23" fmla="*/ 98 h 111"/>
                  <a:gd name="T24" fmla="*/ 5 w 95"/>
                  <a:gd name="T25" fmla="*/ 97 h 111"/>
                  <a:gd name="T26" fmla="*/ 0 w 95"/>
                  <a:gd name="T27" fmla="*/ 94 h 111"/>
                  <a:gd name="T28" fmla="*/ 7 w 95"/>
                  <a:gd name="T29" fmla="*/ 63 h 111"/>
                  <a:gd name="T30" fmla="*/ 11 w 95"/>
                  <a:gd name="T31" fmla="*/ 60 h 111"/>
                  <a:gd name="T32" fmla="*/ 14 w 95"/>
                  <a:gd name="T33" fmla="*/ 64 h 111"/>
                  <a:gd name="T34" fmla="*/ 18 w 95"/>
                  <a:gd name="T35" fmla="*/ 83 h 111"/>
                  <a:gd name="T36" fmla="*/ 45 w 95"/>
                  <a:gd name="T37" fmla="*/ 103 h 111"/>
                  <a:gd name="T38" fmla="*/ 60 w 95"/>
                  <a:gd name="T39" fmla="*/ 94 h 111"/>
                  <a:gd name="T40" fmla="*/ 56 w 95"/>
                  <a:gd name="T41" fmla="*/ 78 h 111"/>
                  <a:gd name="T42" fmla="*/ 43 w 95"/>
                  <a:gd name="T43" fmla="*/ 67 h 111"/>
                  <a:gd name="T44" fmla="*/ 31 w 95"/>
                  <a:gd name="T45" fmla="*/ 58 h 111"/>
                  <a:gd name="T46" fmla="*/ 21 w 95"/>
                  <a:gd name="T47" fmla="*/ 19 h 111"/>
                  <a:gd name="T48" fmla="*/ 61 w 95"/>
                  <a:gd name="T49" fmla="*/ 5 h 111"/>
                  <a:gd name="T50" fmla="*/ 66 w 95"/>
                  <a:gd name="T51" fmla="*/ 8 h 111"/>
                  <a:gd name="T52" fmla="*/ 95 w 95"/>
                  <a:gd name="T53" fmla="*/ 1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5" h="111">
                    <a:moveTo>
                      <a:pt x="95" y="13"/>
                    </a:moveTo>
                    <a:cubicBezTo>
                      <a:pt x="92" y="26"/>
                      <a:pt x="90" y="35"/>
                      <a:pt x="87" y="44"/>
                    </a:cubicBezTo>
                    <a:cubicBezTo>
                      <a:pt x="87" y="46"/>
                      <a:pt x="85" y="47"/>
                      <a:pt x="84" y="49"/>
                    </a:cubicBezTo>
                    <a:cubicBezTo>
                      <a:pt x="83" y="47"/>
                      <a:pt x="81" y="45"/>
                      <a:pt x="81" y="43"/>
                    </a:cubicBezTo>
                    <a:cubicBezTo>
                      <a:pt x="79" y="37"/>
                      <a:pt x="78" y="31"/>
                      <a:pt x="76" y="25"/>
                    </a:cubicBezTo>
                    <a:cubicBezTo>
                      <a:pt x="72" y="17"/>
                      <a:pt x="65" y="12"/>
                      <a:pt x="56" y="11"/>
                    </a:cubicBezTo>
                    <a:cubicBezTo>
                      <a:pt x="49" y="10"/>
                      <a:pt x="43" y="12"/>
                      <a:pt x="39" y="19"/>
                    </a:cubicBezTo>
                    <a:cubicBezTo>
                      <a:pt x="36" y="25"/>
                      <a:pt x="39" y="30"/>
                      <a:pt x="44" y="35"/>
                    </a:cubicBezTo>
                    <a:cubicBezTo>
                      <a:pt x="48" y="39"/>
                      <a:pt x="53" y="42"/>
                      <a:pt x="58" y="46"/>
                    </a:cubicBezTo>
                    <a:cubicBezTo>
                      <a:pt x="64" y="51"/>
                      <a:pt x="71" y="56"/>
                      <a:pt x="76" y="62"/>
                    </a:cubicBezTo>
                    <a:cubicBezTo>
                      <a:pt x="91" y="79"/>
                      <a:pt x="81" y="104"/>
                      <a:pt x="58" y="108"/>
                    </a:cubicBezTo>
                    <a:cubicBezTo>
                      <a:pt x="44" y="111"/>
                      <a:pt x="31" y="107"/>
                      <a:pt x="19" y="98"/>
                    </a:cubicBezTo>
                    <a:cubicBezTo>
                      <a:pt x="14" y="95"/>
                      <a:pt x="10" y="92"/>
                      <a:pt x="5" y="97"/>
                    </a:cubicBezTo>
                    <a:cubicBezTo>
                      <a:pt x="5" y="97"/>
                      <a:pt x="0" y="94"/>
                      <a:pt x="0" y="94"/>
                    </a:cubicBezTo>
                    <a:cubicBezTo>
                      <a:pt x="2" y="83"/>
                      <a:pt x="5" y="73"/>
                      <a:pt x="7" y="63"/>
                    </a:cubicBezTo>
                    <a:cubicBezTo>
                      <a:pt x="8" y="62"/>
                      <a:pt x="10" y="61"/>
                      <a:pt x="11" y="60"/>
                    </a:cubicBezTo>
                    <a:cubicBezTo>
                      <a:pt x="12" y="61"/>
                      <a:pt x="13" y="63"/>
                      <a:pt x="14" y="64"/>
                    </a:cubicBezTo>
                    <a:cubicBezTo>
                      <a:pt x="15" y="70"/>
                      <a:pt x="16" y="77"/>
                      <a:pt x="18" y="83"/>
                    </a:cubicBezTo>
                    <a:cubicBezTo>
                      <a:pt x="22" y="96"/>
                      <a:pt x="33" y="103"/>
                      <a:pt x="45" y="103"/>
                    </a:cubicBezTo>
                    <a:cubicBezTo>
                      <a:pt x="52" y="103"/>
                      <a:pt x="57" y="100"/>
                      <a:pt x="60" y="94"/>
                    </a:cubicBezTo>
                    <a:cubicBezTo>
                      <a:pt x="63" y="87"/>
                      <a:pt x="61" y="82"/>
                      <a:pt x="56" y="78"/>
                    </a:cubicBezTo>
                    <a:cubicBezTo>
                      <a:pt x="52" y="74"/>
                      <a:pt x="47" y="70"/>
                      <a:pt x="43" y="67"/>
                    </a:cubicBezTo>
                    <a:cubicBezTo>
                      <a:pt x="39" y="64"/>
                      <a:pt x="34" y="61"/>
                      <a:pt x="31" y="58"/>
                    </a:cubicBezTo>
                    <a:cubicBezTo>
                      <a:pt x="15" y="45"/>
                      <a:pt x="13" y="34"/>
                      <a:pt x="21" y="19"/>
                    </a:cubicBezTo>
                    <a:cubicBezTo>
                      <a:pt x="29" y="5"/>
                      <a:pt x="44" y="0"/>
                      <a:pt x="61" y="5"/>
                    </a:cubicBezTo>
                    <a:cubicBezTo>
                      <a:pt x="63" y="6"/>
                      <a:pt x="65" y="7"/>
                      <a:pt x="66" y="8"/>
                    </a:cubicBezTo>
                    <a:cubicBezTo>
                      <a:pt x="75" y="11"/>
                      <a:pt x="81" y="24"/>
                      <a:pt x="9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24"/>
              <p:cNvSpPr/>
              <p:nvPr/>
            </p:nvSpPr>
            <p:spPr bwMode="auto">
              <a:xfrm>
                <a:off x="4162425" y="4287838"/>
                <a:ext cx="319088" cy="311150"/>
              </a:xfrm>
              <a:custGeom>
                <a:avLst/>
                <a:gdLst>
                  <a:gd name="T0" fmla="*/ 126 w 126"/>
                  <a:gd name="T1" fmla="*/ 72 h 123"/>
                  <a:gd name="T2" fmla="*/ 100 w 126"/>
                  <a:gd name="T3" fmla="*/ 95 h 123"/>
                  <a:gd name="T4" fmla="*/ 97 w 126"/>
                  <a:gd name="T5" fmla="*/ 94 h 123"/>
                  <a:gd name="T6" fmla="*/ 98 w 126"/>
                  <a:gd name="T7" fmla="*/ 86 h 123"/>
                  <a:gd name="T8" fmla="*/ 97 w 126"/>
                  <a:gd name="T9" fmla="*/ 49 h 123"/>
                  <a:gd name="T10" fmla="*/ 90 w 126"/>
                  <a:gd name="T11" fmla="*/ 55 h 123"/>
                  <a:gd name="T12" fmla="*/ 41 w 126"/>
                  <a:gd name="T13" fmla="*/ 99 h 123"/>
                  <a:gd name="T14" fmla="*/ 38 w 126"/>
                  <a:gd name="T15" fmla="*/ 119 h 123"/>
                  <a:gd name="T16" fmla="*/ 39 w 126"/>
                  <a:gd name="T17" fmla="*/ 123 h 123"/>
                  <a:gd name="T18" fmla="*/ 0 w 126"/>
                  <a:gd name="T19" fmla="*/ 80 h 123"/>
                  <a:gd name="T20" fmla="*/ 5 w 126"/>
                  <a:gd name="T21" fmla="*/ 82 h 123"/>
                  <a:gd name="T22" fmla="*/ 23 w 126"/>
                  <a:gd name="T23" fmla="*/ 82 h 123"/>
                  <a:gd name="T24" fmla="*/ 80 w 126"/>
                  <a:gd name="T25" fmla="*/ 31 h 123"/>
                  <a:gd name="T26" fmla="*/ 45 w 126"/>
                  <a:gd name="T27" fmla="*/ 25 h 123"/>
                  <a:gd name="T28" fmla="*/ 36 w 126"/>
                  <a:gd name="T29" fmla="*/ 25 h 123"/>
                  <a:gd name="T30" fmla="*/ 36 w 126"/>
                  <a:gd name="T31" fmla="*/ 22 h 123"/>
                  <a:gd name="T32" fmla="*/ 62 w 126"/>
                  <a:gd name="T33" fmla="*/ 0 h 123"/>
                  <a:gd name="T34" fmla="*/ 94 w 126"/>
                  <a:gd name="T35" fmla="*/ 35 h 123"/>
                  <a:gd name="T36" fmla="*/ 126 w 126"/>
                  <a:gd name="T37" fmla="*/ 7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6" h="123">
                    <a:moveTo>
                      <a:pt x="126" y="72"/>
                    </a:moveTo>
                    <a:cubicBezTo>
                      <a:pt x="117" y="80"/>
                      <a:pt x="108" y="87"/>
                      <a:pt x="100" y="95"/>
                    </a:cubicBezTo>
                    <a:cubicBezTo>
                      <a:pt x="99" y="95"/>
                      <a:pt x="98" y="95"/>
                      <a:pt x="97" y="94"/>
                    </a:cubicBezTo>
                    <a:cubicBezTo>
                      <a:pt x="98" y="92"/>
                      <a:pt x="97" y="88"/>
                      <a:pt x="98" y="86"/>
                    </a:cubicBezTo>
                    <a:cubicBezTo>
                      <a:pt x="105" y="74"/>
                      <a:pt x="108" y="62"/>
                      <a:pt x="97" y="49"/>
                    </a:cubicBezTo>
                    <a:cubicBezTo>
                      <a:pt x="95" y="51"/>
                      <a:pt x="92" y="53"/>
                      <a:pt x="90" y="55"/>
                    </a:cubicBezTo>
                    <a:cubicBezTo>
                      <a:pt x="74" y="70"/>
                      <a:pt x="57" y="84"/>
                      <a:pt x="41" y="99"/>
                    </a:cubicBezTo>
                    <a:cubicBezTo>
                      <a:pt x="31" y="108"/>
                      <a:pt x="31" y="108"/>
                      <a:pt x="38" y="119"/>
                    </a:cubicBezTo>
                    <a:cubicBezTo>
                      <a:pt x="38" y="120"/>
                      <a:pt x="38" y="121"/>
                      <a:pt x="39" y="123"/>
                    </a:cubicBezTo>
                    <a:cubicBezTo>
                      <a:pt x="33" y="123"/>
                      <a:pt x="8" y="97"/>
                      <a:pt x="0" y="80"/>
                    </a:cubicBezTo>
                    <a:cubicBezTo>
                      <a:pt x="2" y="80"/>
                      <a:pt x="4" y="81"/>
                      <a:pt x="5" y="82"/>
                    </a:cubicBezTo>
                    <a:cubicBezTo>
                      <a:pt x="11" y="88"/>
                      <a:pt x="16" y="88"/>
                      <a:pt x="23" y="82"/>
                    </a:cubicBezTo>
                    <a:cubicBezTo>
                      <a:pt x="42" y="65"/>
                      <a:pt x="61" y="48"/>
                      <a:pt x="80" y="31"/>
                    </a:cubicBezTo>
                    <a:cubicBezTo>
                      <a:pt x="73" y="20"/>
                      <a:pt x="62" y="18"/>
                      <a:pt x="45" y="25"/>
                    </a:cubicBezTo>
                    <a:cubicBezTo>
                      <a:pt x="42" y="26"/>
                      <a:pt x="39" y="25"/>
                      <a:pt x="36" y="25"/>
                    </a:cubicBezTo>
                    <a:cubicBezTo>
                      <a:pt x="36" y="24"/>
                      <a:pt x="36" y="23"/>
                      <a:pt x="36" y="22"/>
                    </a:cubicBezTo>
                    <a:cubicBezTo>
                      <a:pt x="44" y="15"/>
                      <a:pt x="53" y="8"/>
                      <a:pt x="62" y="0"/>
                    </a:cubicBezTo>
                    <a:cubicBezTo>
                      <a:pt x="73" y="12"/>
                      <a:pt x="83" y="23"/>
                      <a:pt x="94" y="35"/>
                    </a:cubicBezTo>
                    <a:cubicBezTo>
                      <a:pt x="104" y="47"/>
                      <a:pt x="115" y="59"/>
                      <a:pt x="126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25"/>
              <p:cNvSpPr/>
              <p:nvPr/>
            </p:nvSpPr>
            <p:spPr bwMode="auto">
              <a:xfrm>
                <a:off x="5484813" y="5014913"/>
                <a:ext cx="252413" cy="282575"/>
              </a:xfrm>
              <a:custGeom>
                <a:avLst/>
                <a:gdLst>
                  <a:gd name="T0" fmla="*/ 39 w 100"/>
                  <a:gd name="T1" fmla="*/ 11 h 112"/>
                  <a:gd name="T2" fmla="*/ 16 w 100"/>
                  <a:gd name="T3" fmla="*/ 19 h 112"/>
                  <a:gd name="T4" fmla="*/ 0 w 100"/>
                  <a:gd name="T5" fmla="*/ 36 h 112"/>
                  <a:gd name="T6" fmla="*/ 4 w 100"/>
                  <a:gd name="T7" fmla="*/ 0 h 112"/>
                  <a:gd name="T8" fmla="*/ 100 w 100"/>
                  <a:gd name="T9" fmla="*/ 11 h 112"/>
                  <a:gd name="T10" fmla="*/ 97 w 100"/>
                  <a:gd name="T11" fmla="*/ 42 h 112"/>
                  <a:gd name="T12" fmla="*/ 94 w 100"/>
                  <a:gd name="T13" fmla="*/ 46 h 112"/>
                  <a:gd name="T14" fmla="*/ 90 w 100"/>
                  <a:gd name="T15" fmla="*/ 42 h 112"/>
                  <a:gd name="T16" fmla="*/ 84 w 100"/>
                  <a:gd name="T17" fmla="*/ 26 h 112"/>
                  <a:gd name="T18" fmla="*/ 63 w 100"/>
                  <a:gd name="T19" fmla="*/ 13 h 112"/>
                  <a:gd name="T20" fmla="*/ 56 w 100"/>
                  <a:gd name="T21" fmla="*/ 81 h 112"/>
                  <a:gd name="T22" fmla="*/ 55 w 100"/>
                  <a:gd name="T23" fmla="*/ 86 h 112"/>
                  <a:gd name="T24" fmla="*/ 67 w 100"/>
                  <a:gd name="T25" fmla="*/ 106 h 112"/>
                  <a:gd name="T26" fmla="*/ 69 w 100"/>
                  <a:gd name="T27" fmla="*/ 107 h 112"/>
                  <a:gd name="T28" fmla="*/ 12 w 100"/>
                  <a:gd name="T29" fmla="*/ 101 h 112"/>
                  <a:gd name="T30" fmla="*/ 13 w 100"/>
                  <a:gd name="T31" fmla="*/ 100 h 112"/>
                  <a:gd name="T32" fmla="*/ 31 w 100"/>
                  <a:gd name="T33" fmla="*/ 81 h 112"/>
                  <a:gd name="T34" fmla="*/ 38 w 100"/>
                  <a:gd name="T35" fmla="*/ 22 h 112"/>
                  <a:gd name="T36" fmla="*/ 39 w 100"/>
                  <a:gd name="T37" fmla="*/ 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112">
                    <a:moveTo>
                      <a:pt x="39" y="11"/>
                    </a:moveTo>
                    <a:cubicBezTo>
                      <a:pt x="29" y="9"/>
                      <a:pt x="22" y="13"/>
                      <a:pt x="16" y="19"/>
                    </a:cubicBezTo>
                    <a:cubicBezTo>
                      <a:pt x="10" y="23"/>
                      <a:pt x="11" y="34"/>
                      <a:pt x="0" y="36"/>
                    </a:cubicBezTo>
                    <a:cubicBezTo>
                      <a:pt x="1" y="23"/>
                      <a:pt x="3" y="12"/>
                      <a:pt x="4" y="0"/>
                    </a:cubicBezTo>
                    <a:cubicBezTo>
                      <a:pt x="36" y="3"/>
                      <a:pt x="67" y="7"/>
                      <a:pt x="100" y="11"/>
                    </a:cubicBezTo>
                    <a:cubicBezTo>
                      <a:pt x="99" y="22"/>
                      <a:pt x="98" y="32"/>
                      <a:pt x="97" y="42"/>
                    </a:cubicBezTo>
                    <a:cubicBezTo>
                      <a:pt x="97" y="44"/>
                      <a:pt x="95" y="45"/>
                      <a:pt x="94" y="46"/>
                    </a:cubicBezTo>
                    <a:cubicBezTo>
                      <a:pt x="92" y="45"/>
                      <a:pt x="90" y="44"/>
                      <a:pt x="90" y="42"/>
                    </a:cubicBezTo>
                    <a:cubicBezTo>
                      <a:pt x="87" y="37"/>
                      <a:pt x="86" y="31"/>
                      <a:pt x="84" y="26"/>
                    </a:cubicBezTo>
                    <a:cubicBezTo>
                      <a:pt x="80" y="18"/>
                      <a:pt x="73" y="14"/>
                      <a:pt x="63" y="13"/>
                    </a:cubicBezTo>
                    <a:cubicBezTo>
                      <a:pt x="61" y="36"/>
                      <a:pt x="58" y="58"/>
                      <a:pt x="56" y="81"/>
                    </a:cubicBezTo>
                    <a:cubicBezTo>
                      <a:pt x="56" y="82"/>
                      <a:pt x="56" y="84"/>
                      <a:pt x="55" y="86"/>
                    </a:cubicBezTo>
                    <a:cubicBezTo>
                      <a:pt x="53" y="100"/>
                      <a:pt x="53" y="100"/>
                      <a:pt x="67" y="106"/>
                    </a:cubicBezTo>
                    <a:cubicBezTo>
                      <a:pt x="68" y="106"/>
                      <a:pt x="68" y="107"/>
                      <a:pt x="69" y="107"/>
                    </a:cubicBezTo>
                    <a:cubicBezTo>
                      <a:pt x="64" y="112"/>
                      <a:pt x="16" y="106"/>
                      <a:pt x="12" y="101"/>
                    </a:cubicBezTo>
                    <a:cubicBezTo>
                      <a:pt x="12" y="100"/>
                      <a:pt x="12" y="100"/>
                      <a:pt x="13" y="100"/>
                    </a:cubicBezTo>
                    <a:cubicBezTo>
                      <a:pt x="30" y="98"/>
                      <a:pt x="29" y="98"/>
                      <a:pt x="31" y="81"/>
                    </a:cubicBezTo>
                    <a:cubicBezTo>
                      <a:pt x="33" y="61"/>
                      <a:pt x="36" y="42"/>
                      <a:pt x="38" y="22"/>
                    </a:cubicBezTo>
                    <a:cubicBezTo>
                      <a:pt x="38" y="18"/>
                      <a:pt x="38" y="15"/>
                      <a:pt x="3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26"/>
              <p:cNvSpPr/>
              <p:nvPr/>
            </p:nvSpPr>
            <p:spPr bwMode="auto">
              <a:xfrm>
                <a:off x="7454900" y="3878263"/>
                <a:ext cx="315913" cy="282575"/>
              </a:xfrm>
              <a:custGeom>
                <a:avLst/>
                <a:gdLst>
                  <a:gd name="T0" fmla="*/ 20 w 125"/>
                  <a:gd name="T1" fmla="*/ 58 h 112"/>
                  <a:gd name="T2" fmla="*/ 30 w 125"/>
                  <a:gd name="T3" fmla="*/ 93 h 112"/>
                  <a:gd name="T4" fmla="*/ 34 w 125"/>
                  <a:gd name="T5" fmla="*/ 101 h 112"/>
                  <a:gd name="T6" fmla="*/ 31 w 125"/>
                  <a:gd name="T7" fmla="*/ 103 h 112"/>
                  <a:gd name="T8" fmla="*/ 0 w 125"/>
                  <a:gd name="T9" fmla="*/ 88 h 112"/>
                  <a:gd name="T10" fmla="*/ 40 w 125"/>
                  <a:gd name="T11" fmla="*/ 0 h 112"/>
                  <a:gd name="T12" fmla="*/ 72 w 125"/>
                  <a:gd name="T13" fmla="*/ 14 h 112"/>
                  <a:gd name="T14" fmla="*/ 72 w 125"/>
                  <a:gd name="T15" fmla="*/ 17 h 112"/>
                  <a:gd name="T16" fmla="*/ 63 w 125"/>
                  <a:gd name="T17" fmla="*/ 19 h 112"/>
                  <a:gd name="T18" fmla="*/ 31 w 125"/>
                  <a:gd name="T19" fmla="*/ 36 h 112"/>
                  <a:gd name="T20" fmla="*/ 71 w 125"/>
                  <a:gd name="T21" fmla="*/ 54 h 112"/>
                  <a:gd name="T22" fmla="*/ 102 w 125"/>
                  <a:gd name="T23" fmla="*/ 68 h 112"/>
                  <a:gd name="T24" fmla="*/ 118 w 125"/>
                  <a:gd name="T25" fmla="*/ 63 h 112"/>
                  <a:gd name="T26" fmla="*/ 123 w 125"/>
                  <a:gd name="T27" fmla="*/ 59 h 112"/>
                  <a:gd name="T28" fmla="*/ 125 w 125"/>
                  <a:gd name="T29" fmla="*/ 61 h 112"/>
                  <a:gd name="T30" fmla="*/ 101 w 125"/>
                  <a:gd name="T31" fmla="*/ 112 h 112"/>
                  <a:gd name="T32" fmla="*/ 97 w 125"/>
                  <a:gd name="T33" fmla="*/ 111 h 112"/>
                  <a:gd name="T34" fmla="*/ 99 w 125"/>
                  <a:gd name="T35" fmla="*/ 103 h 112"/>
                  <a:gd name="T36" fmla="*/ 94 w 125"/>
                  <a:gd name="T37" fmla="*/ 92 h 112"/>
                  <a:gd name="T38" fmla="*/ 20 w 125"/>
                  <a:gd name="T39" fmla="*/ 5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112">
                    <a:moveTo>
                      <a:pt x="20" y="58"/>
                    </a:moveTo>
                    <a:cubicBezTo>
                      <a:pt x="14" y="73"/>
                      <a:pt x="20" y="84"/>
                      <a:pt x="30" y="93"/>
                    </a:cubicBezTo>
                    <a:cubicBezTo>
                      <a:pt x="32" y="95"/>
                      <a:pt x="33" y="99"/>
                      <a:pt x="34" y="101"/>
                    </a:cubicBezTo>
                    <a:cubicBezTo>
                      <a:pt x="33" y="102"/>
                      <a:pt x="32" y="102"/>
                      <a:pt x="31" y="103"/>
                    </a:cubicBezTo>
                    <a:cubicBezTo>
                      <a:pt x="21" y="98"/>
                      <a:pt x="11" y="93"/>
                      <a:pt x="0" y="88"/>
                    </a:cubicBezTo>
                    <a:cubicBezTo>
                      <a:pt x="13" y="59"/>
                      <a:pt x="26" y="30"/>
                      <a:pt x="40" y="0"/>
                    </a:cubicBezTo>
                    <a:cubicBezTo>
                      <a:pt x="51" y="5"/>
                      <a:pt x="61" y="10"/>
                      <a:pt x="72" y="14"/>
                    </a:cubicBezTo>
                    <a:cubicBezTo>
                      <a:pt x="72" y="15"/>
                      <a:pt x="72" y="16"/>
                      <a:pt x="72" y="17"/>
                    </a:cubicBezTo>
                    <a:cubicBezTo>
                      <a:pt x="69" y="18"/>
                      <a:pt x="66" y="19"/>
                      <a:pt x="63" y="19"/>
                    </a:cubicBezTo>
                    <a:cubicBezTo>
                      <a:pt x="46" y="18"/>
                      <a:pt x="38" y="22"/>
                      <a:pt x="31" y="36"/>
                    </a:cubicBezTo>
                    <a:cubicBezTo>
                      <a:pt x="44" y="42"/>
                      <a:pt x="58" y="48"/>
                      <a:pt x="71" y="54"/>
                    </a:cubicBezTo>
                    <a:cubicBezTo>
                      <a:pt x="81" y="59"/>
                      <a:pt x="92" y="63"/>
                      <a:pt x="102" y="68"/>
                    </a:cubicBezTo>
                    <a:cubicBezTo>
                      <a:pt x="109" y="72"/>
                      <a:pt x="114" y="70"/>
                      <a:pt x="118" y="63"/>
                    </a:cubicBezTo>
                    <a:cubicBezTo>
                      <a:pt x="119" y="62"/>
                      <a:pt x="121" y="60"/>
                      <a:pt x="123" y="59"/>
                    </a:cubicBezTo>
                    <a:cubicBezTo>
                      <a:pt x="123" y="60"/>
                      <a:pt x="124" y="60"/>
                      <a:pt x="125" y="61"/>
                    </a:cubicBezTo>
                    <a:cubicBezTo>
                      <a:pt x="117" y="78"/>
                      <a:pt x="109" y="95"/>
                      <a:pt x="101" y="112"/>
                    </a:cubicBezTo>
                    <a:cubicBezTo>
                      <a:pt x="101" y="112"/>
                      <a:pt x="98" y="112"/>
                      <a:pt x="97" y="111"/>
                    </a:cubicBezTo>
                    <a:cubicBezTo>
                      <a:pt x="98" y="108"/>
                      <a:pt x="100" y="105"/>
                      <a:pt x="99" y="103"/>
                    </a:cubicBezTo>
                    <a:cubicBezTo>
                      <a:pt x="99" y="99"/>
                      <a:pt x="97" y="93"/>
                      <a:pt x="94" y="92"/>
                    </a:cubicBezTo>
                    <a:cubicBezTo>
                      <a:pt x="70" y="80"/>
                      <a:pt x="46" y="69"/>
                      <a:pt x="2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27"/>
              <p:cNvSpPr/>
              <p:nvPr/>
            </p:nvSpPr>
            <p:spPr bwMode="auto">
              <a:xfrm>
                <a:off x="7308850" y="2306638"/>
                <a:ext cx="269875" cy="209550"/>
              </a:xfrm>
              <a:custGeom>
                <a:avLst/>
                <a:gdLst>
                  <a:gd name="T0" fmla="*/ 91 w 107"/>
                  <a:gd name="T1" fmla="*/ 26 h 83"/>
                  <a:gd name="T2" fmla="*/ 69 w 107"/>
                  <a:gd name="T3" fmla="*/ 11 h 83"/>
                  <a:gd name="T4" fmla="*/ 64 w 107"/>
                  <a:gd name="T5" fmla="*/ 3 h 83"/>
                  <a:gd name="T6" fmla="*/ 73 w 107"/>
                  <a:gd name="T7" fmla="*/ 4 h 83"/>
                  <a:gd name="T8" fmla="*/ 101 w 107"/>
                  <a:gd name="T9" fmla="*/ 24 h 83"/>
                  <a:gd name="T10" fmla="*/ 105 w 107"/>
                  <a:gd name="T11" fmla="*/ 33 h 83"/>
                  <a:gd name="T12" fmla="*/ 97 w 107"/>
                  <a:gd name="T13" fmla="*/ 41 h 83"/>
                  <a:gd name="T14" fmla="*/ 79 w 107"/>
                  <a:gd name="T15" fmla="*/ 34 h 83"/>
                  <a:gd name="T16" fmla="*/ 84 w 107"/>
                  <a:gd name="T17" fmla="*/ 53 h 83"/>
                  <a:gd name="T18" fmla="*/ 94 w 107"/>
                  <a:gd name="T19" fmla="*/ 63 h 83"/>
                  <a:gd name="T20" fmla="*/ 89 w 107"/>
                  <a:gd name="T21" fmla="*/ 79 h 83"/>
                  <a:gd name="T22" fmla="*/ 77 w 107"/>
                  <a:gd name="T23" fmla="*/ 74 h 83"/>
                  <a:gd name="T24" fmla="*/ 72 w 107"/>
                  <a:gd name="T25" fmla="*/ 67 h 83"/>
                  <a:gd name="T26" fmla="*/ 58 w 107"/>
                  <a:gd name="T27" fmla="*/ 62 h 83"/>
                  <a:gd name="T28" fmla="*/ 25 w 107"/>
                  <a:gd name="T29" fmla="*/ 65 h 83"/>
                  <a:gd name="T30" fmla="*/ 12 w 107"/>
                  <a:gd name="T31" fmla="*/ 59 h 83"/>
                  <a:gd name="T32" fmla="*/ 1 w 107"/>
                  <a:gd name="T33" fmla="*/ 22 h 83"/>
                  <a:gd name="T34" fmla="*/ 4 w 107"/>
                  <a:gd name="T35" fmla="*/ 16 h 83"/>
                  <a:gd name="T36" fmla="*/ 11 w 107"/>
                  <a:gd name="T37" fmla="*/ 35 h 83"/>
                  <a:gd name="T38" fmla="*/ 35 w 107"/>
                  <a:gd name="T39" fmla="*/ 50 h 83"/>
                  <a:gd name="T40" fmla="*/ 50 w 107"/>
                  <a:gd name="T41" fmla="*/ 47 h 83"/>
                  <a:gd name="T42" fmla="*/ 51 w 107"/>
                  <a:gd name="T43" fmla="*/ 44 h 83"/>
                  <a:gd name="T44" fmla="*/ 34 w 107"/>
                  <a:gd name="T45" fmla="*/ 30 h 83"/>
                  <a:gd name="T46" fmla="*/ 38 w 107"/>
                  <a:gd name="T47" fmla="*/ 0 h 83"/>
                  <a:gd name="T48" fmla="*/ 64 w 107"/>
                  <a:gd name="T49" fmla="*/ 33 h 83"/>
                  <a:gd name="T50" fmla="*/ 90 w 107"/>
                  <a:gd name="T51" fmla="*/ 28 h 83"/>
                  <a:gd name="T52" fmla="*/ 91 w 107"/>
                  <a:gd name="T53" fmla="*/ 2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" h="83">
                    <a:moveTo>
                      <a:pt x="91" y="26"/>
                    </a:moveTo>
                    <a:cubicBezTo>
                      <a:pt x="84" y="21"/>
                      <a:pt x="76" y="16"/>
                      <a:pt x="69" y="11"/>
                    </a:cubicBezTo>
                    <a:cubicBezTo>
                      <a:pt x="67" y="9"/>
                      <a:pt x="66" y="6"/>
                      <a:pt x="64" y="3"/>
                    </a:cubicBezTo>
                    <a:cubicBezTo>
                      <a:pt x="67" y="4"/>
                      <a:pt x="71" y="3"/>
                      <a:pt x="73" y="4"/>
                    </a:cubicBezTo>
                    <a:cubicBezTo>
                      <a:pt x="83" y="10"/>
                      <a:pt x="92" y="17"/>
                      <a:pt x="101" y="24"/>
                    </a:cubicBezTo>
                    <a:cubicBezTo>
                      <a:pt x="103" y="26"/>
                      <a:pt x="105" y="30"/>
                      <a:pt x="105" y="33"/>
                    </a:cubicBezTo>
                    <a:cubicBezTo>
                      <a:pt x="107" y="39"/>
                      <a:pt x="103" y="43"/>
                      <a:pt x="97" y="41"/>
                    </a:cubicBezTo>
                    <a:cubicBezTo>
                      <a:pt x="91" y="39"/>
                      <a:pt x="85" y="37"/>
                      <a:pt x="79" y="34"/>
                    </a:cubicBezTo>
                    <a:cubicBezTo>
                      <a:pt x="75" y="43"/>
                      <a:pt x="79" y="48"/>
                      <a:pt x="84" y="53"/>
                    </a:cubicBezTo>
                    <a:cubicBezTo>
                      <a:pt x="88" y="56"/>
                      <a:pt x="92" y="59"/>
                      <a:pt x="94" y="63"/>
                    </a:cubicBezTo>
                    <a:cubicBezTo>
                      <a:pt x="97" y="69"/>
                      <a:pt x="94" y="75"/>
                      <a:pt x="89" y="79"/>
                    </a:cubicBezTo>
                    <a:cubicBezTo>
                      <a:pt x="83" y="83"/>
                      <a:pt x="80" y="77"/>
                      <a:pt x="77" y="74"/>
                    </a:cubicBezTo>
                    <a:cubicBezTo>
                      <a:pt x="76" y="72"/>
                      <a:pt x="74" y="69"/>
                      <a:pt x="72" y="67"/>
                    </a:cubicBezTo>
                    <a:cubicBezTo>
                      <a:pt x="69" y="61"/>
                      <a:pt x="64" y="61"/>
                      <a:pt x="58" y="62"/>
                    </a:cubicBezTo>
                    <a:cubicBezTo>
                      <a:pt x="47" y="64"/>
                      <a:pt x="36" y="65"/>
                      <a:pt x="25" y="65"/>
                    </a:cubicBezTo>
                    <a:cubicBezTo>
                      <a:pt x="21" y="65"/>
                      <a:pt x="15" y="63"/>
                      <a:pt x="12" y="59"/>
                    </a:cubicBezTo>
                    <a:cubicBezTo>
                      <a:pt x="3" y="49"/>
                      <a:pt x="1" y="36"/>
                      <a:pt x="1" y="22"/>
                    </a:cubicBezTo>
                    <a:cubicBezTo>
                      <a:pt x="0" y="21"/>
                      <a:pt x="2" y="20"/>
                      <a:pt x="4" y="16"/>
                    </a:cubicBezTo>
                    <a:cubicBezTo>
                      <a:pt x="7" y="24"/>
                      <a:pt x="9" y="29"/>
                      <a:pt x="11" y="35"/>
                    </a:cubicBezTo>
                    <a:cubicBezTo>
                      <a:pt x="16" y="49"/>
                      <a:pt x="19" y="52"/>
                      <a:pt x="35" y="50"/>
                    </a:cubicBezTo>
                    <a:cubicBezTo>
                      <a:pt x="40" y="50"/>
                      <a:pt x="45" y="48"/>
                      <a:pt x="50" y="47"/>
                    </a:cubicBezTo>
                    <a:cubicBezTo>
                      <a:pt x="50" y="46"/>
                      <a:pt x="50" y="45"/>
                      <a:pt x="51" y="44"/>
                    </a:cubicBezTo>
                    <a:cubicBezTo>
                      <a:pt x="45" y="40"/>
                      <a:pt x="39" y="35"/>
                      <a:pt x="34" y="30"/>
                    </a:cubicBezTo>
                    <a:cubicBezTo>
                      <a:pt x="24" y="20"/>
                      <a:pt x="25" y="8"/>
                      <a:pt x="38" y="0"/>
                    </a:cubicBezTo>
                    <a:cubicBezTo>
                      <a:pt x="44" y="13"/>
                      <a:pt x="50" y="25"/>
                      <a:pt x="64" y="33"/>
                    </a:cubicBezTo>
                    <a:cubicBezTo>
                      <a:pt x="69" y="13"/>
                      <a:pt x="81" y="29"/>
                      <a:pt x="90" y="28"/>
                    </a:cubicBezTo>
                    <a:cubicBezTo>
                      <a:pt x="90" y="27"/>
                      <a:pt x="91" y="27"/>
                      <a:pt x="9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28"/>
              <p:cNvSpPr/>
              <p:nvPr/>
            </p:nvSpPr>
            <p:spPr bwMode="auto">
              <a:xfrm>
                <a:off x="3978275" y="4043363"/>
                <a:ext cx="325438" cy="315913"/>
              </a:xfrm>
              <a:custGeom>
                <a:avLst/>
                <a:gdLst>
                  <a:gd name="T0" fmla="*/ 111 w 129"/>
                  <a:gd name="T1" fmla="*/ 60 h 125"/>
                  <a:gd name="T2" fmla="*/ 129 w 129"/>
                  <a:gd name="T3" fmla="*/ 92 h 125"/>
                  <a:gd name="T4" fmla="*/ 127 w 129"/>
                  <a:gd name="T5" fmla="*/ 93 h 125"/>
                  <a:gd name="T6" fmla="*/ 122 w 129"/>
                  <a:gd name="T7" fmla="*/ 91 h 125"/>
                  <a:gd name="T8" fmla="*/ 104 w 129"/>
                  <a:gd name="T9" fmla="*/ 90 h 125"/>
                  <a:gd name="T10" fmla="*/ 63 w 129"/>
                  <a:gd name="T11" fmla="*/ 114 h 125"/>
                  <a:gd name="T12" fmla="*/ 17 w 129"/>
                  <a:gd name="T13" fmla="*/ 104 h 125"/>
                  <a:gd name="T14" fmla="*/ 11 w 129"/>
                  <a:gd name="T15" fmla="*/ 92 h 125"/>
                  <a:gd name="T16" fmla="*/ 25 w 129"/>
                  <a:gd name="T17" fmla="*/ 46 h 125"/>
                  <a:gd name="T18" fmla="*/ 68 w 129"/>
                  <a:gd name="T19" fmla="*/ 22 h 125"/>
                  <a:gd name="T20" fmla="*/ 74 w 129"/>
                  <a:gd name="T21" fmla="*/ 6 h 125"/>
                  <a:gd name="T22" fmla="*/ 74 w 129"/>
                  <a:gd name="T23" fmla="*/ 1 h 125"/>
                  <a:gd name="T24" fmla="*/ 77 w 129"/>
                  <a:gd name="T25" fmla="*/ 0 h 125"/>
                  <a:gd name="T26" fmla="*/ 103 w 129"/>
                  <a:gd name="T27" fmla="*/ 47 h 125"/>
                  <a:gd name="T28" fmla="*/ 97 w 129"/>
                  <a:gd name="T29" fmla="*/ 46 h 125"/>
                  <a:gd name="T30" fmla="*/ 76 w 129"/>
                  <a:gd name="T31" fmla="*/ 43 h 125"/>
                  <a:gd name="T32" fmla="*/ 31 w 129"/>
                  <a:gd name="T33" fmla="*/ 69 h 125"/>
                  <a:gd name="T34" fmla="*/ 21 w 129"/>
                  <a:gd name="T35" fmla="*/ 100 h 125"/>
                  <a:gd name="T36" fmla="*/ 53 w 129"/>
                  <a:gd name="T37" fmla="*/ 111 h 125"/>
                  <a:gd name="T38" fmla="*/ 104 w 129"/>
                  <a:gd name="T39" fmla="*/ 82 h 125"/>
                  <a:gd name="T40" fmla="*/ 108 w 129"/>
                  <a:gd name="T41" fmla="*/ 68 h 125"/>
                  <a:gd name="T42" fmla="*/ 108 w 129"/>
                  <a:gd name="T43" fmla="*/ 61 h 125"/>
                  <a:gd name="T44" fmla="*/ 111 w 129"/>
                  <a:gd name="T45" fmla="*/ 6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9" h="125">
                    <a:moveTo>
                      <a:pt x="111" y="60"/>
                    </a:moveTo>
                    <a:cubicBezTo>
                      <a:pt x="117" y="70"/>
                      <a:pt x="123" y="81"/>
                      <a:pt x="129" y="92"/>
                    </a:cubicBezTo>
                    <a:cubicBezTo>
                      <a:pt x="128" y="92"/>
                      <a:pt x="128" y="93"/>
                      <a:pt x="127" y="93"/>
                    </a:cubicBezTo>
                    <a:cubicBezTo>
                      <a:pt x="126" y="93"/>
                      <a:pt x="123" y="93"/>
                      <a:pt x="122" y="91"/>
                    </a:cubicBezTo>
                    <a:cubicBezTo>
                      <a:pt x="116" y="85"/>
                      <a:pt x="111" y="86"/>
                      <a:pt x="104" y="90"/>
                    </a:cubicBezTo>
                    <a:cubicBezTo>
                      <a:pt x="90" y="98"/>
                      <a:pt x="77" y="106"/>
                      <a:pt x="63" y="114"/>
                    </a:cubicBezTo>
                    <a:cubicBezTo>
                      <a:pt x="44" y="125"/>
                      <a:pt x="30" y="122"/>
                      <a:pt x="17" y="104"/>
                    </a:cubicBezTo>
                    <a:cubicBezTo>
                      <a:pt x="15" y="100"/>
                      <a:pt x="12" y="96"/>
                      <a:pt x="11" y="92"/>
                    </a:cubicBezTo>
                    <a:cubicBezTo>
                      <a:pt x="0" y="70"/>
                      <a:pt x="4" y="58"/>
                      <a:pt x="25" y="46"/>
                    </a:cubicBezTo>
                    <a:cubicBezTo>
                      <a:pt x="39" y="38"/>
                      <a:pt x="54" y="30"/>
                      <a:pt x="68" y="22"/>
                    </a:cubicBezTo>
                    <a:cubicBezTo>
                      <a:pt x="75" y="18"/>
                      <a:pt x="78" y="14"/>
                      <a:pt x="74" y="6"/>
                    </a:cubicBezTo>
                    <a:cubicBezTo>
                      <a:pt x="73" y="5"/>
                      <a:pt x="74" y="3"/>
                      <a:pt x="74" y="1"/>
                    </a:cubicBezTo>
                    <a:cubicBezTo>
                      <a:pt x="75" y="1"/>
                      <a:pt x="76" y="1"/>
                      <a:pt x="77" y="0"/>
                    </a:cubicBezTo>
                    <a:cubicBezTo>
                      <a:pt x="85" y="15"/>
                      <a:pt x="94" y="30"/>
                      <a:pt x="103" y="47"/>
                    </a:cubicBezTo>
                    <a:cubicBezTo>
                      <a:pt x="99" y="46"/>
                      <a:pt x="97" y="47"/>
                      <a:pt x="97" y="46"/>
                    </a:cubicBezTo>
                    <a:cubicBezTo>
                      <a:pt x="91" y="36"/>
                      <a:pt x="84" y="38"/>
                      <a:pt x="76" y="43"/>
                    </a:cubicBezTo>
                    <a:cubicBezTo>
                      <a:pt x="61" y="52"/>
                      <a:pt x="46" y="60"/>
                      <a:pt x="31" y="69"/>
                    </a:cubicBezTo>
                    <a:cubicBezTo>
                      <a:pt x="17" y="77"/>
                      <a:pt x="14" y="87"/>
                      <a:pt x="21" y="100"/>
                    </a:cubicBezTo>
                    <a:cubicBezTo>
                      <a:pt x="28" y="114"/>
                      <a:pt x="40" y="118"/>
                      <a:pt x="53" y="111"/>
                    </a:cubicBezTo>
                    <a:cubicBezTo>
                      <a:pt x="71" y="102"/>
                      <a:pt x="87" y="92"/>
                      <a:pt x="104" y="82"/>
                    </a:cubicBezTo>
                    <a:cubicBezTo>
                      <a:pt x="110" y="79"/>
                      <a:pt x="109" y="74"/>
                      <a:pt x="108" y="68"/>
                    </a:cubicBezTo>
                    <a:cubicBezTo>
                      <a:pt x="108" y="66"/>
                      <a:pt x="108" y="63"/>
                      <a:pt x="108" y="61"/>
                    </a:cubicBezTo>
                    <a:cubicBezTo>
                      <a:pt x="109" y="60"/>
                      <a:pt x="110" y="60"/>
                      <a:pt x="11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29"/>
              <p:cNvSpPr/>
              <p:nvPr/>
            </p:nvSpPr>
            <p:spPr bwMode="auto">
              <a:xfrm>
                <a:off x="7570788" y="3622675"/>
                <a:ext cx="304800" cy="268288"/>
              </a:xfrm>
              <a:custGeom>
                <a:avLst/>
                <a:gdLst>
                  <a:gd name="T0" fmla="*/ 120 w 120"/>
                  <a:gd name="T1" fmla="*/ 53 h 106"/>
                  <a:gd name="T2" fmla="*/ 104 w 120"/>
                  <a:gd name="T3" fmla="*/ 106 h 106"/>
                  <a:gd name="T4" fmla="*/ 101 w 120"/>
                  <a:gd name="T5" fmla="*/ 106 h 106"/>
                  <a:gd name="T6" fmla="*/ 100 w 120"/>
                  <a:gd name="T7" fmla="*/ 101 h 106"/>
                  <a:gd name="T8" fmla="*/ 90 w 120"/>
                  <a:gd name="T9" fmla="*/ 84 h 106"/>
                  <a:gd name="T10" fmla="*/ 30 w 120"/>
                  <a:gd name="T11" fmla="*/ 85 h 106"/>
                  <a:gd name="T12" fmla="*/ 0 w 120"/>
                  <a:gd name="T13" fmla="*/ 94 h 106"/>
                  <a:gd name="T14" fmla="*/ 14 w 120"/>
                  <a:gd name="T15" fmla="*/ 49 h 106"/>
                  <a:gd name="T16" fmla="*/ 17 w 120"/>
                  <a:gd name="T17" fmla="*/ 49 h 106"/>
                  <a:gd name="T18" fmla="*/ 18 w 120"/>
                  <a:gd name="T19" fmla="*/ 55 h 106"/>
                  <a:gd name="T20" fmla="*/ 25 w 120"/>
                  <a:gd name="T21" fmla="*/ 62 h 106"/>
                  <a:gd name="T22" fmla="*/ 64 w 120"/>
                  <a:gd name="T23" fmla="*/ 56 h 106"/>
                  <a:gd name="T24" fmla="*/ 38 w 120"/>
                  <a:gd name="T25" fmla="*/ 31 h 106"/>
                  <a:gd name="T26" fmla="*/ 24 w 120"/>
                  <a:gd name="T27" fmla="*/ 34 h 106"/>
                  <a:gd name="T28" fmla="*/ 20 w 120"/>
                  <a:gd name="T29" fmla="*/ 38 h 106"/>
                  <a:gd name="T30" fmla="*/ 29 w 120"/>
                  <a:gd name="T31" fmla="*/ 0 h 106"/>
                  <a:gd name="T32" fmla="*/ 33 w 120"/>
                  <a:gd name="T33" fmla="*/ 5 h 106"/>
                  <a:gd name="T34" fmla="*/ 42 w 120"/>
                  <a:gd name="T35" fmla="*/ 25 h 106"/>
                  <a:gd name="T36" fmla="*/ 58 w 120"/>
                  <a:gd name="T37" fmla="*/ 40 h 106"/>
                  <a:gd name="T38" fmla="*/ 98 w 120"/>
                  <a:gd name="T39" fmla="*/ 63 h 106"/>
                  <a:gd name="T40" fmla="*/ 114 w 120"/>
                  <a:gd name="T41" fmla="*/ 56 h 106"/>
                  <a:gd name="T42" fmla="*/ 118 w 120"/>
                  <a:gd name="T43" fmla="*/ 51 h 106"/>
                  <a:gd name="T44" fmla="*/ 120 w 120"/>
                  <a:gd name="T45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0" h="106">
                    <a:moveTo>
                      <a:pt x="120" y="53"/>
                    </a:moveTo>
                    <a:cubicBezTo>
                      <a:pt x="115" y="71"/>
                      <a:pt x="109" y="88"/>
                      <a:pt x="104" y="106"/>
                    </a:cubicBezTo>
                    <a:cubicBezTo>
                      <a:pt x="103" y="106"/>
                      <a:pt x="102" y="106"/>
                      <a:pt x="101" y="106"/>
                    </a:cubicBezTo>
                    <a:cubicBezTo>
                      <a:pt x="101" y="104"/>
                      <a:pt x="100" y="102"/>
                      <a:pt x="100" y="101"/>
                    </a:cubicBezTo>
                    <a:cubicBezTo>
                      <a:pt x="102" y="89"/>
                      <a:pt x="100" y="89"/>
                      <a:pt x="90" y="84"/>
                    </a:cubicBezTo>
                    <a:cubicBezTo>
                      <a:pt x="70" y="75"/>
                      <a:pt x="50" y="81"/>
                      <a:pt x="30" y="85"/>
                    </a:cubicBezTo>
                    <a:cubicBezTo>
                      <a:pt x="20" y="86"/>
                      <a:pt x="11" y="91"/>
                      <a:pt x="0" y="94"/>
                    </a:cubicBezTo>
                    <a:cubicBezTo>
                      <a:pt x="5" y="80"/>
                      <a:pt x="9" y="64"/>
                      <a:pt x="14" y="49"/>
                    </a:cubicBezTo>
                    <a:cubicBezTo>
                      <a:pt x="15" y="49"/>
                      <a:pt x="16" y="49"/>
                      <a:pt x="17" y="49"/>
                    </a:cubicBezTo>
                    <a:cubicBezTo>
                      <a:pt x="17" y="51"/>
                      <a:pt x="18" y="53"/>
                      <a:pt x="18" y="55"/>
                    </a:cubicBezTo>
                    <a:cubicBezTo>
                      <a:pt x="17" y="61"/>
                      <a:pt x="20" y="63"/>
                      <a:pt x="25" y="62"/>
                    </a:cubicBezTo>
                    <a:cubicBezTo>
                      <a:pt x="37" y="60"/>
                      <a:pt x="49" y="58"/>
                      <a:pt x="64" y="56"/>
                    </a:cubicBezTo>
                    <a:cubicBezTo>
                      <a:pt x="54" y="47"/>
                      <a:pt x="46" y="39"/>
                      <a:pt x="38" y="31"/>
                    </a:cubicBezTo>
                    <a:cubicBezTo>
                      <a:pt x="32" y="26"/>
                      <a:pt x="27" y="28"/>
                      <a:pt x="24" y="34"/>
                    </a:cubicBezTo>
                    <a:cubicBezTo>
                      <a:pt x="23" y="36"/>
                      <a:pt x="22" y="37"/>
                      <a:pt x="20" y="38"/>
                    </a:cubicBezTo>
                    <a:cubicBezTo>
                      <a:pt x="20" y="25"/>
                      <a:pt x="25" y="14"/>
                      <a:pt x="29" y="0"/>
                    </a:cubicBezTo>
                    <a:cubicBezTo>
                      <a:pt x="31" y="3"/>
                      <a:pt x="33" y="4"/>
                      <a:pt x="33" y="5"/>
                    </a:cubicBezTo>
                    <a:cubicBezTo>
                      <a:pt x="31" y="14"/>
                      <a:pt x="36" y="20"/>
                      <a:pt x="42" y="25"/>
                    </a:cubicBezTo>
                    <a:cubicBezTo>
                      <a:pt x="47" y="30"/>
                      <a:pt x="53" y="34"/>
                      <a:pt x="58" y="40"/>
                    </a:cubicBezTo>
                    <a:cubicBezTo>
                      <a:pt x="68" y="52"/>
                      <a:pt x="82" y="59"/>
                      <a:pt x="98" y="63"/>
                    </a:cubicBezTo>
                    <a:cubicBezTo>
                      <a:pt x="106" y="65"/>
                      <a:pt x="110" y="63"/>
                      <a:pt x="114" y="56"/>
                    </a:cubicBezTo>
                    <a:cubicBezTo>
                      <a:pt x="114" y="54"/>
                      <a:pt x="116" y="53"/>
                      <a:pt x="118" y="51"/>
                    </a:cubicBezTo>
                    <a:cubicBezTo>
                      <a:pt x="118" y="52"/>
                      <a:pt x="119" y="52"/>
                      <a:pt x="12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30"/>
              <p:cNvSpPr/>
              <p:nvPr/>
            </p:nvSpPr>
            <p:spPr bwMode="auto">
              <a:xfrm>
                <a:off x="5970588" y="5003800"/>
                <a:ext cx="263525" cy="280988"/>
              </a:xfrm>
              <a:custGeom>
                <a:avLst/>
                <a:gdLst>
                  <a:gd name="T0" fmla="*/ 104 w 104"/>
                  <a:gd name="T1" fmla="*/ 0 h 111"/>
                  <a:gd name="T2" fmla="*/ 104 w 104"/>
                  <a:gd name="T3" fmla="*/ 4 h 111"/>
                  <a:gd name="T4" fmla="*/ 94 w 104"/>
                  <a:gd name="T5" fmla="*/ 31 h 111"/>
                  <a:gd name="T6" fmla="*/ 100 w 104"/>
                  <a:gd name="T7" fmla="*/ 70 h 111"/>
                  <a:gd name="T8" fmla="*/ 73 w 104"/>
                  <a:gd name="T9" fmla="*/ 108 h 111"/>
                  <a:gd name="T10" fmla="*/ 57 w 104"/>
                  <a:gd name="T11" fmla="*/ 110 h 111"/>
                  <a:gd name="T12" fmla="*/ 24 w 104"/>
                  <a:gd name="T13" fmla="*/ 81 h 111"/>
                  <a:gd name="T14" fmla="*/ 16 w 104"/>
                  <a:gd name="T15" fmla="*/ 30 h 111"/>
                  <a:gd name="T16" fmla="*/ 6 w 104"/>
                  <a:gd name="T17" fmla="*/ 20 h 111"/>
                  <a:gd name="T18" fmla="*/ 0 w 104"/>
                  <a:gd name="T19" fmla="*/ 17 h 111"/>
                  <a:gd name="T20" fmla="*/ 51 w 104"/>
                  <a:gd name="T21" fmla="*/ 8 h 111"/>
                  <a:gd name="T22" fmla="*/ 52 w 104"/>
                  <a:gd name="T23" fmla="*/ 11 h 111"/>
                  <a:gd name="T24" fmla="*/ 46 w 104"/>
                  <a:gd name="T25" fmla="*/ 14 h 111"/>
                  <a:gd name="T26" fmla="*/ 39 w 104"/>
                  <a:gd name="T27" fmla="*/ 27 h 111"/>
                  <a:gd name="T28" fmla="*/ 47 w 104"/>
                  <a:gd name="T29" fmla="*/ 82 h 111"/>
                  <a:gd name="T30" fmla="*/ 71 w 104"/>
                  <a:gd name="T31" fmla="*/ 104 h 111"/>
                  <a:gd name="T32" fmla="*/ 94 w 104"/>
                  <a:gd name="T33" fmla="*/ 78 h 111"/>
                  <a:gd name="T34" fmla="*/ 86 w 104"/>
                  <a:gd name="T35" fmla="*/ 19 h 111"/>
                  <a:gd name="T36" fmla="*/ 76 w 104"/>
                  <a:gd name="T37" fmla="*/ 11 h 111"/>
                  <a:gd name="T38" fmla="*/ 67 w 104"/>
                  <a:gd name="T39" fmla="*/ 9 h 111"/>
                  <a:gd name="T40" fmla="*/ 67 w 104"/>
                  <a:gd name="T41" fmla="*/ 6 h 111"/>
                  <a:gd name="T42" fmla="*/ 104 w 104"/>
                  <a:gd name="T4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111">
                    <a:moveTo>
                      <a:pt x="104" y="0"/>
                    </a:moveTo>
                    <a:cubicBezTo>
                      <a:pt x="104" y="3"/>
                      <a:pt x="104" y="4"/>
                      <a:pt x="104" y="4"/>
                    </a:cubicBezTo>
                    <a:cubicBezTo>
                      <a:pt x="91" y="9"/>
                      <a:pt x="92" y="19"/>
                      <a:pt x="94" y="31"/>
                    </a:cubicBezTo>
                    <a:cubicBezTo>
                      <a:pt x="97" y="43"/>
                      <a:pt x="98" y="57"/>
                      <a:pt x="100" y="70"/>
                    </a:cubicBezTo>
                    <a:cubicBezTo>
                      <a:pt x="103" y="91"/>
                      <a:pt x="95" y="104"/>
                      <a:pt x="73" y="108"/>
                    </a:cubicBezTo>
                    <a:cubicBezTo>
                      <a:pt x="68" y="110"/>
                      <a:pt x="63" y="110"/>
                      <a:pt x="57" y="110"/>
                    </a:cubicBezTo>
                    <a:cubicBezTo>
                      <a:pt x="35" y="111"/>
                      <a:pt x="26" y="103"/>
                      <a:pt x="24" y="81"/>
                    </a:cubicBezTo>
                    <a:cubicBezTo>
                      <a:pt x="21" y="64"/>
                      <a:pt x="19" y="47"/>
                      <a:pt x="16" y="30"/>
                    </a:cubicBezTo>
                    <a:cubicBezTo>
                      <a:pt x="16" y="23"/>
                      <a:pt x="13" y="20"/>
                      <a:pt x="6" y="20"/>
                    </a:cubicBezTo>
                    <a:cubicBezTo>
                      <a:pt x="4" y="20"/>
                      <a:pt x="2" y="19"/>
                      <a:pt x="0" y="17"/>
                    </a:cubicBezTo>
                    <a:cubicBezTo>
                      <a:pt x="17" y="12"/>
                      <a:pt x="34" y="10"/>
                      <a:pt x="51" y="8"/>
                    </a:cubicBezTo>
                    <a:cubicBezTo>
                      <a:pt x="52" y="9"/>
                      <a:pt x="52" y="10"/>
                      <a:pt x="52" y="11"/>
                    </a:cubicBezTo>
                    <a:cubicBezTo>
                      <a:pt x="50" y="12"/>
                      <a:pt x="48" y="13"/>
                      <a:pt x="46" y="14"/>
                    </a:cubicBezTo>
                    <a:cubicBezTo>
                      <a:pt x="40" y="16"/>
                      <a:pt x="37" y="20"/>
                      <a:pt x="39" y="27"/>
                    </a:cubicBezTo>
                    <a:cubicBezTo>
                      <a:pt x="42" y="45"/>
                      <a:pt x="44" y="63"/>
                      <a:pt x="47" y="82"/>
                    </a:cubicBezTo>
                    <a:cubicBezTo>
                      <a:pt x="49" y="97"/>
                      <a:pt x="57" y="105"/>
                      <a:pt x="71" y="104"/>
                    </a:cubicBezTo>
                    <a:cubicBezTo>
                      <a:pt x="87" y="103"/>
                      <a:pt x="95" y="93"/>
                      <a:pt x="94" y="78"/>
                    </a:cubicBezTo>
                    <a:cubicBezTo>
                      <a:pt x="92" y="58"/>
                      <a:pt x="89" y="39"/>
                      <a:pt x="86" y="19"/>
                    </a:cubicBezTo>
                    <a:cubicBezTo>
                      <a:pt x="85" y="16"/>
                      <a:pt x="79" y="13"/>
                      <a:pt x="76" y="11"/>
                    </a:cubicBezTo>
                    <a:cubicBezTo>
                      <a:pt x="73" y="10"/>
                      <a:pt x="70" y="10"/>
                      <a:pt x="67" y="9"/>
                    </a:cubicBezTo>
                    <a:cubicBezTo>
                      <a:pt x="67" y="8"/>
                      <a:pt x="67" y="7"/>
                      <a:pt x="67" y="6"/>
                    </a:cubicBezTo>
                    <a:cubicBezTo>
                      <a:pt x="79" y="4"/>
                      <a:pt x="91" y="2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31"/>
              <p:cNvSpPr/>
              <p:nvPr/>
            </p:nvSpPr>
            <p:spPr bwMode="auto">
              <a:xfrm>
                <a:off x="6643688" y="4741863"/>
                <a:ext cx="242888" cy="300038"/>
              </a:xfrm>
              <a:custGeom>
                <a:avLst/>
                <a:gdLst>
                  <a:gd name="T0" fmla="*/ 88 w 96"/>
                  <a:gd name="T1" fmla="*/ 119 h 119"/>
                  <a:gd name="T2" fmla="*/ 24 w 96"/>
                  <a:gd name="T3" fmla="*/ 60 h 119"/>
                  <a:gd name="T4" fmla="*/ 3 w 96"/>
                  <a:gd name="T5" fmla="*/ 51 h 119"/>
                  <a:gd name="T6" fmla="*/ 0 w 96"/>
                  <a:gd name="T7" fmla="*/ 48 h 119"/>
                  <a:gd name="T8" fmla="*/ 42 w 96"/>
                  <a:gd name="T9" fmla="*/ 24 h 119"/>
                  <a:gd name="T10" fmla="*/ 44 w 96"/>
                  <a:gd name="T11" fmla="*/ 26 h 119"/>
                  <a:gd name="T12" fmla="*/ 40 w 96"/>
                  <a:gd name="T13" fmla="*/ 32 h 119"/>
                  <a:gd name="T14" fmla="*/ 38 w 96"/>
                  <a:gd name="T15" fmla="*/ 41 h 119"/>
                  <a:gd name="T16" fmla="*/ 85 w 96"/>
                  <a:gd name="T17" fmla="*/ 84 h 119"/>
                  <a:gd name="T18" fmla="*/ 76 w 96"/>
                  <a:gd name="T19" fmla="*/ 27 h 119"/>
                  <a:gd name="T20" fmla="*/ 63 w 96"/>
                  <a:gd name="T21" fmla="*/ 18 h 119"/>
                  <a:gd name="T22" fmla="*/ 57 w 96"/>
                  <a:gd name="T23" fmla="*/ 18 h 119"/>
                  <a:gd name="T24" fmla="*/ 57 w 96"/>
                  <a:gd name="T25" fmla="*/ 16 h 119"/>
                  <a:gd name="T26" fmla="*/ 86 w 96"/>
                  <a:gd name="T27" fmla="*/ 0 h 119"/>
                  <a:gd name="T28" fmla="*/ 87 w 96"/>
                  <a:gd name="T29" fmla="*/ 2 h 119"/>
                  <a:gd name="T30" fmla="*/ 88 w 96"/>
                  <a:gd name="T31" fmla="*/ 59 h 119"/>
                  <a:gd name="T32" fmla="*/ 95 w 96"/>
                  <a:gd name="T33" fmla="*/ 106 h 119"/>
                  <a:gd name="T34" fmla="*/ 88 w 96"/>
                  <a:gd name="T3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119">
                    <a:moveTo>
                      <a:pt x="88" y="119"/>
                    </a:moveTo>
                    <a:cubicBezTo>
                      <a:pt x="65" y="98"/>
                      <a:pt x="44" y="79"/>
                      <a:pt x="24" y="60"/>
                    </a:cubicBezTo>
                    <a:cubicBezTo>
                      <a:pt x="18" y="55"/>
                      <a:pt x="13" y="47"/>
                      <a:pt x="3" y="51"/>
                    </a:cubicBezTo>
                    <a:cubicBezTo>
                      <a:pt x="2" y="52"/>
                      <a:pt x="1" y="50"/>
                      <a:pt x="0" y="48"/>
                    </a:cubicBezTo>
                    <a:cubicBezTo>
                      <a:pt x="14" y="40"/>
                      <a:pt x="28" y="32"/>
                      <a:pt x="42" y="24"/>
                    </a:cubicBezTo>
                    <a:cubicBezTo>
                      <a:pt x="43" y="25"/>
                      <a:pt x="44" y="25"/>
                      <a:pt x="44" y="26"/>
                    </a:cubicBezTo>
                    <a:cubicBezTo>
                      <a:pt x="43" y="28"/>
                      <a:pt x="41" y="29"/>
                      <a:pt x="40" y="32"/>
                    </a:cubicBezTo>
                    <a:cubicBezTo>
                      <a:pt x="39" y="35"/>
                      <a:pt x="36" y="40"/>
                      <a:pt x="38" y="41"/>
                    </a:cubicBezTo>
                    <a:cubicBezTo>
                      <a:pt x="53" y="56"/>
                      <a:pt x="68" y="70"/>
                      <a:pt x="85" y="84"/>
                    </a:cubicBezTo>
                    <a:cubicBezTo>
                      <a:pt x="82" y="65"/>
                      <a:pt x="79" y="46"/>
                      <a:pt x="76" y="27"/>
                    </a:cubicBezTo>
                    <a:cubicBezTo>
                      <a:pt x="75" y="19"/>
                      <a:pt x="70" y="17"/>
                      <a:pt x="63" y="18"/>
                    </a:cubicBezTo>
                    <a:cubicBezTo>
                      <a:pt x="61" y="19"/>
                      <a:pt x="59" y="18"/>
                      <a:pt x="57" y="18"/>
                    </a:cubicBezTo>
                    <a:cubicBezTo>
                      <a:pt x="57" y="17"/>
                      <a:pt x="57" y="16"/>
                      <a:pt x="57" y="16"/>
                    </a:cubicBezTo>
                    <a:cubicBezTo>
                      <a:pt x="66" y="10"/>
                      <a:pt x="76" y="5"/>
                      <a:pt x="86" y="0"/>
                    </a:cubicBezTo>
                    <a:cubicBezTo>
                      <a:pt x="86" y="0"/>
                      <a:pt x="87" y="1"/>
                      <a:pt x="87" y="2"/>
                    </a:cubicBezTo>
                    <a:cubicBezTo>
                      <a:pt x="74" y="21"/>
                      <a:pt x="87" y="40"/>
                      <a:pt x="88" y="59"/>
                    </a:cubicBezTo>
                    <a:cubicBezTo>
                      <a:pt x="89" y="75"/>
                      <a:pt x="94" y="90"/>
                      <a:pt x="95" y="106"/>
                    </a:cubicBezTo>
                    <a:cubicBezTo>
                      <a:pt x="96" y="110"/>
                      <a:pt x="91" y="114"/>
                      <a:pt x="88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32"/>
              <p:cNvSpPr/>
              <p:nvPr/>
            </p:nvSpPr>
            <p:spPr bwMode="auto">
              <a:xfrm>
                <a:off x="6508750" y="4870450"/>
                <a:ext cx="230188" cy="288925"/>
              </a:xfrm>
              <a:custGeom>
                <a:avLst/>
                <a:gdLst>
                  <a:gd name="T0" fmla="*/ 0 w 91"/>
                  <a:gd name="T1" fmla="*/ 23 h 114"/>
                  <a:gd name="T2" fmla="*/ 5 w 91"/>
                  <a:gd name="T3" fmla="*/ 19 h 114"/>
                  <a:gd name="T4" fmla="*/ 46 w 91"/>
                  <a:gd name="T5" fmla="*/ 1 h 114"/>
                  <a:gd name="T6" fmla="*/ 52 w 91"/>
                  <a:gd name="T7" fmla="*/ 3 h 114"/>
                  <a:gd name="T8" fmla="*/ 46 w 91"/>
                  <a:gd name="T9" fmla="*/ 7 h 114"/>
                  <a:gd name="T10" fmla="*/ 43 w 91"/>
                  <a:gd name="T11" fmla="*/ 18 h 114"/>
                  <a:gd name="T12" fmla="*/ 71 w 91"/>
                  <a:gd name="T13" fmla="*/ 84 h 114"/>
                  <a:gd name="T14" fmla="*/ 83 w 91"/>
                  <a:gd name="T15" fmla="*/ 90 h 114"/>
                  <a:gd name="T16" fmla="*/ 90 w 91"/>
                  <a:gd name="T17" fmla="*/ 90 h 114"/>
                  <a:gd name="T18" fmla="*/ 91 w 91"/>
                  <a:gd name="T19" fmla="*/ 93 h 114"/>
                  <a:gd name="T20" fmla="*/ 42 w 91"/>
                  <a:gd name="T21" fmla="*/ 114 h 114"/>
                  <a:gd name="T22" fmla="*/ 40 w 91"/>
                  <a:gd name="T23" fmla="*/ 112 h 114"/>
                  <a:gd name="T24" fmla="*/ 43 w 91"/>
                  <a:gd name="T25" fmla="*/ 108 h 114"/>
                  <a:gd name="T26" fmla="*/ 48 w 91"/>
                  <a:gd name="T27" fmla="*/ 91 h 114"/>
                  <a:gd name="T28" fmla="*/ 22 w 91"/>
                  <a:gd name="T29" fmla="*/ 32 h 114"/>
                  <a:gd name="T30" fmla="*/ 6 w 91"/>
                  <a:gd name="T31" fmla="*/ 23 h 114"/>
                  <a:gd name="T32" fmla="*/ 0 w 91"/>
                  <a:gd name="T33" fmla="*/ 23 h 114"/>
                  <a:gd name="T34" fmla="*/ 0 w 91"/>
                  <a:gd name="T35" fmla="*/ 2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114">
                    <a:moveTo>
                      <a:pt x="0" y="23"/>
                    </a:moveTo>
                    <a:cubicBezTo>
                      <a:pt x="2" y="21"/>
                      <a:pt x="3" y="19"/>
                      <a:pt x="5" y="19"/>
                    </a:cubicBezTo>
                    <a:cubicBezTo>
                      <a:pt x="18" y="13"/>
                      <a:pt x="32" y="7"/>
                      <a:pt x="46" y="1"/>
                    </a:cubicBezTo>
                    <a:cubicBezTo>
                      <a:pt x="47" y="0"/>
                      <a:pt x="49" y="1"/>
                      <a:pt x="52" y="3"/>
                    </a:cubicBezTo>
                    <a:cubicBezTo>
                      <a:pt x="50" y="4"/>
                      <a:pt x="47" y="5"/>
                      <a:pt x="46" y="7"/>
                    </a:cubicBezTo>
                    <a:cubicBezTo>
                      <a:pt x="44" y="11"/>
                      <a:pt x="42" y="15"/>
                      <a:pt x="43" y="18"/>
                    </a:cubicBezTo>
                    <a:cubicBezTo>
                      <a:pt x="52" y="40"/>
                      <a:pt x="61" y="62"/>
                      <a:pt x="71" y="84"/>
                    </a:cubicBezTo>
                    <a:cubicBezTo>
                      <a:pt x="73" y="90"/>
                      <a:pt x="77" y="92"/>
                      <a:pt x="83" y="90"/>
                    </a:cubicBezTo>
                    <a:cubicBezTo>
                      <a:pt x="85" y="90"/>
                      <a:pt x="87" y="90"/>
                      <a:pt x="90" y="90"/>
                    </a:cubicBezTo>
                    <a:cubicBezTo>
                      <a:pt x="90" y="91"/>
                      <a:pt x="90" y="92"/>
                      <a:pt x="91" y="93"/>
                    </a:cubicBezTo>
                    <a:cubicBezTo>
                      <a:pt x="74" y="100"/>
                      <a:pt x="58" y="107"/>
                      <a:pt x="42" y="114"/>
                    </a:cubicBezTo>
                    <a:cubicBezTo>
                      <a:pt x="41" y="114"/>
                      <a:pt x="41" y="113"/>
                      <a:pt x="40" y="112"/>
                    </a:cubicBezTo>
                    <a:cubicBezTo>
                      <a:pt x="41" y="111"/>
                      <a:pt x="42" y="109"/>
                      <a:pt x="43" y="108"/>
                    </a:cubicBezTo>
                    <a:cubicBezTo>
                      <a:pt x="51" y="104"/>
                      <a:pt x="51" y="99"/>
                      <a:pt x="48" y="91"/>
                    </a:cubicBezTo>
                    <a:cubicBezTo>
                      <a:pt x="39" y="72"/>
                      <a:pt x="30" y="52"/>
                      <a:pt x="22" y="32"/>
                    </a:cubicBezTo>
                    <a:cubicBezTo>
                      <a:pt x="19" y="24"/>
                      <a:pt x="14" y="20"/>
                      <a:pt x="6" y="23"/>
                    </a:cubicBezTo>
                    <a:cubicBezTo>
                      <a:pt x="4" y="24"/>
                      <a:pt x="2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33"/>
              <p:cNvSpPr/>
              <p:nvPr/>
            </p:nvSpPr>
            <p:spPr bwMode="auto">
              <a:xfrm>
                <a:off x="7373938" y="4121150"/>
                <a:ext cx="288925" cy="246063"/>
              </a:xfrm>
              <a:custGeom>
                <a:avLst/>
                <a:gdLst>
                  <a:gd name="T0" fmla="*/ 114 w 114"/>
                  <a:gd name="T1" fmla="*/ 52 h 97"/>
                  <a:gd name="T2" fmla="*/ 86 w 114"/>
                  <a:gd name="T3" fmla="*/ 97 h 97"/>
                  <a:gd name="T4" fmla="*/ 84 w 114"/>
                  <a:gd name="T5" fmla="*/ 97 h 97"/>
                  <a:gd name="T6" fmla="*/ 84 w 114"/>
                  <a:gd name="T7" fmla="*/ 91 h 97"/>
                  <a:gd name="T8" fmla="*/ 79 w 114"/>
                  <a:gd name="T9" fmla="*/ 77 h 97"/>
                  <a:gd name="T10" fmla="*/ 28 w 114"/>
                  <a:gd name="T11" fmla="*/ 46 h 97"/>
                  <a:gd name="T12" fmla="*/ 0 w 114"/>
                  <a:gd name="T13" fmla="*/ 46 h 97"/>
                  <a:gd name="T14" fmla="*/ 26 w 114"/>
                  <a:gd name="T15" fmla="*/ 0 h 97"/>
                  <a:gd name="T16" fmla="*/ 28 w 114"/>
                  <a:gd name="T17" fmla="*/ 0 h 97"/>
                  <a:gd name="T18" fmla="*/ 28 w 114"/>
                  <a:gd name="T19" fmla="*/ 6 h 97"/>
                  <a:gd name="T20" fmla="*/ 33 w 114"/>
                  <a:gd name="T21" fmla="*/ 20 h 97"/>
                  <a:gd name="T22" fmla="*/ 92 w 114"/>
                  <a:gd name="T23" fmla="*/ 56 h 97"/>
                  <a:gd name="T24" fmla="*/ 106 w 114"/>
                  <a:gd name="T25" fmla="*/ 54 h 97"/>
                  <a:gd name="T26" fmla="*/ 112 w 114"/>
                  <a:gd name="T27" fmla="*/ 50 h 97"/>
                  <a:gd name="T28" fmla="*/ 114 w 114"/>
                  <a:gd name="T29" fmla="*/ 5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97">
                    <a:moveTo>
                      <a:pt x="114" y="52"/>
                    </a:moveTo>
                    <a:cubicBezTo>
                      <a:pt x="104" y="67"/>
                      <a:pt x="95" y="82"/>
                      <a:pt x="86" y="97"/>
                    </a:cubicBezTo>
                    <a:cubicBezTo>
                      <a:pt x="86" y="97"/>
                      <a:pt x="85" y="97"/>
                      <a:pt x="84" y="97"/>
                    </a:cubicBezTo>
                    <a:cubicBezTo>
                      <a:pt x="84" y="95"/>
                      <a:pt x="83" y="93"/>
                      <a:pt x="84" y="91"/>
                    </a:cubicBezTo>
                    <a:cubicBezTo>
                      <a:pt x="87" y="85"/>
                      <a:pt x="85" y="80"/>
                      <a:pt x="79" y="77"/>
                    </a:cubicBezTo>
                    <a:cubicBezTo>
                      <a:pt x="62" y="67"/>
                      <a:pt x="45" y="56"/>
                      <a:pt x="28" y="46"/>
                    </a:cubicBezTo>
                    <a:cubicBezTo>
                      <a:pt x="13" y="37"/>
                      <a:pt x="13" y="37"/>
                      <a:pt x="0" y="46"/>
                    </a:cubicBezTo>
                    <a:cubicBezTo>
                      <a:pt x="6" y="29"/>
                      <a:pt x="17" y="15"/>
                      <a:pt x="26" y="0"/>
                    </a:cubicBezTo>
                    <a:cubicBezTo>
                      <a:pt x="26" y="0"/>
                      <a:pt x="27" y="0"/>
                      <a:pt x="28" y="0"/>
                    </a:cubicBezTo>
                    <a:cubicBezTo>
                      <a:pt x="28" y="2"/>
                      <a:pt x="28" y="5"/>
                      <a:pt x="28" y="6"/>
                    </a:cubicBezTo>
                    <a:cubicBezTo>
                      <a:pt x="25" y="13"/>
                      <a:pt x="27" y="17"/>
                      <a:pt x="33" y="20"/>
                    </a:cubicBezTo>
                    <a:cubicBezTo>
                      <a:pt x="52" y="32"/>
                      <a:pt x="72" y="44"/>
                      <a:pt x="92" y="56"/>
                    </a:cubicBezTo>
                    <a:cubicBezTo>
                      <a:pt x="98" y="60"/>
                      <a:pt x="102" y="59"/>
                      <a:pt x="106" y="54"/>
                    </a:cubicBezTo>
                    <a:cubicBezTo>
                      <a:pt x="108" y="52"/>
                      <a:pt x="110" y="51"/>
                      <a:pt x="112" y="50"/>
                    </a:cubicBezTo>
                    <a:cubicBezTo>
                      <a:pt x="112" y="51"/>
                      <a:pt x="113" y="52"/>
                      <a:pt x="114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34"/>
              <p:cNvSpPr/>
              <p:nvPr/>
            </p:nvSpPr>
            <p:spPr bwMode="auto">
              <a:xfrm>
                <a:off x="6597650" y="1562100"/>
                <a:ext cx="76200" cy="93663"/>
              </a:xfrm>
              <a:custGeom>
                <a:avLst/>
                <a:gdLst>
                  <a:gd name="T0" fmla="*/ 30 w 30"/>
                  <a:gd name="T1" fmla="*/ 30 h 37"/>
                  <a:gd name="T2" fmla="*/ 23 w 30"/>
                  <a:gd name="T3" fmla="*/ 36 h 37"/>
                  <a:gd name="T4" fmla="*/ 12 w 30"/>
                  <a:gd name="T5" fmla="*/ 35 h 37"/>
                  <a:gd name="T6" fmla="*/ 2 w 30"/>
                  <a:gd name="T7" fmla="*/ 6 h 37"/>
                  <a:gd name="T8" fmla="*/ 10 w 30"/>
                  <a:gd name="T9" fmla="*/ 1 h 37"/>
                  <a:gd name="T10" fmla="*/ 30 w 30"/>
                  <a:gd name="T1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7">
                    <a:moveTo>
                      <a:pt x="30" y="30"/>
                    </a:moveTo>
                    <a:cubicBezTo>
                      <a:pt x="29" y="31"/>
                      <a:pt x="27" y="35"/>
                      <a:pt x="23" y="36"/>
                    </a:cubicBezTo>
                    <a:cubicBezTo>
                      <a:pt x="20" y="37"/>
                      <a:pt x="14" y="37"/>
                      <a:pt x="12" y="35"/>
                    </a:cubicBezTo>
                    <a:cubicBezTo>
                      <a:pt x="4" y="28"/>
                      <a:pt x="0" y="18"/>
                      <a:pt x="2" y="6"/>
                    </a:cubicBezTo>
                    <a:cubicBezTo>
                      <a:pt x="2" y="4"/>
                      <a:pt x="8" y="0"/>
                      <a:pt x="10" y="1"/>
                    </a:cubicBezTo>
                    <a:cubicBezTo>
                      <a:pt x="18" y="2"/>
                      <a:pt x="30" y="19"/>
                      <a:pt x="3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46"/>
              <p:cNvSpPr/>
              <p:nvPr/>
            </p:nvSpPr>
            <p:spPr bwMode="auto">
              <a:xfrm>
                <a:off x="4306888" y="1617663"/>
                <a:ext cx="3151188" cy="2741613"/>
              </a:xfrm>
              <a:custGeom>
                <a:avLst/>
                <a:gdLst>
                  <a:gd name="T0" fmla="*/ 976 w 1246"/>
                  <a:gd name="T1" fmla="*/ 1074 h 1083"/>
                  <a:gd name="T2" fmla="*/ 937 w 1246"/>
                  <a:gd name="T3" fmla="*/ 1004 h 1083"/>
                  <a:gd name="T4" fmla="*/ 913 w 1246"/>
                  <a:gd name="T5" fmla="*/ 849 h 1083"/>
                  <a:gd name="T6" fmla="*/ 908 w 1246"/>
                  <a:gd name="T7" fmla="*/ 676 h 1083"/>
                  <a:gd name="T8" fmla="*/ 900 w 1246"/>
                  <a:gd name="T9" fmla="*/ 490 h 1083"/>
                  <a:gd name="T10" fmla="*/ 790 w 1246"/>
                  <a:gd name="T11" fmla="*/ 320 h 1083"/>
                  <a:gd name="T12" fmla="*/ 782 w 1246"/>
                  <a:gd name="T13" fmla="*/ 310 h 1083"/>
                  <a:gd name="T14" fmla="*/ 779 w 1246"/>
                  <a:gd name="T15" fmla="*/ 288 h 1083"/>
                  <a:gd name="T16" fmla="*/ 758 w 1246"/>
                  <a:gd name="T17" fmla="*/ 243 h 1083"/>
                  <a:gd name="T18" fmla="*/ 691 w 1246"/>
                  <a:gd name="T19" fmla="*/ 196 h 1083"/>
                  <a:gd name="T20" fmla="*/ 641 w 1246"/>
                  <a:gd name="T21" fmla="*/ 171 h 1083"/>
                  <a:gd name="T22" fmla="*/ 681 w 1246"/>
                  <a:gd name="T23" fmla="*/ 166 h 1083"/>
                  <a:gd name="T24" fmla="*/ 706 w 1246"/>
                  <a:gd name="T25" fmla="*/ 157 h 1083"/>
                  <a:gd name="T26" fmla="*/ 766 w 1246"/>
                  <a:gd name="T27" fmla="*/ 95 h 1083"/>
                  <a:gd name="T28" fmla="*/ 767 w 1246"/>
                  <a:gd name="T29" fmla="*/ 78 h 1083"/>
                  <a:gd name="T30" fmla="*/ 746 w 1246"/>
                  <a:gd name="T31" fmla="*/ 64 h 1083"/>
                  <a:gd name="T32" fmla="*/ 740 w 1246"/>
                  <a:gd name="T33" fmla="*/ 68 h 1083"/>
                  <a:gd name="T34" fmla="*/ 708 w 1246"/>
                  <a:gd name="T35" fmla="*/ 106 h 1083"/>
                  <a:gd name="T36" fmla="*/ 633 w 1246"/>
                  <a:gd name="T37" fmla="*/ 145 h 1083"/>
                  <a:gd name="T38" fmla="*/ 631 w 1246"/>
                  <a:gd name="T39" fmla="*/ 54 h 1083"/>
                  <a:gd name="T40" fmla="*/ 615 w 1246"/>
                  <a:gd name="T41" fmla="*/ 32 h 1083"/>
                  <a:gd name="T42" fmla="*/ 603 w 1246"/>
                  <a:gd name="T43" fmla="*/ 31 h 1083"/>
                  <a:gd name="T44" fmla="*/ 586 w 1246"/>
                  <a:gd name="T45" fmla="*/ 46 h 1083"/>
                  <a:gd name="T46" fmla="*/ 583 w 1246"/>
                  <a:gd name="T47" fmla="*/ 133 h 1083"/>
                  <a:gd name="T48" fmla="*/ 575 w 1246"/>
                  <a:gd name="T49" fmla="*/ 143 h 1083"/>
                  <a:gd name="T50" fmla="*/ 541 w 1246"/>
                  <a:gd name="T51" fmla="*/ 138 h 1083"/>
                  <a:gd name="T52" fmla="*/ 486 w 1246"/>
                  <a:gd name="T53" fmla="*/ 86 h 1083"/>
                  <a:gd name="T54" fmla="*/ 473 w 1246"/>
                  <a:gd name="T55" fmla="*/ 69 h 1083"/>
                  <a:gd name="T56" fmla="*/ 449 w 1246"/>
                  <a:gd name="T57" fmla="*/ 68 h 1083"/>
                  <a:gd name="T58" fmla="*/ 446 w 1246"/>
                  <a:gd name="T59" fmla="*/ 80 h 1083"/>
                  <a:gd name="T60" fmla="*/ 462 w 1246"/>
                  <a:gd name="T61" fmla="*/ 113 h 1083"/>
                  <a:gd name="T62" fmla="*/ 572 w 1246"/>
                  <a:gd name="T63" fmla="*/ 179 h 1083"/>
                  <a:gd name="T64" fmla="*/ 582 w 1246"/>
                  <a:gd name="T65" fmla="*/ 181 h 1083"/>
                  <a:gd name="T66" fmla="*/ 577 w 1246"/>
                  <a:gd name="T67" fmla="*/ 182 h 1083"/>
                  <a:gd name="T68" fmla="*/ 475 w 1246"/>
                  <a:gd name="T69" fmla="*/ 226 h 1083"/>
                  <a:gd name="T70" fmla="*/ 430 w 1246"/>
                  <a:gd name="T71" fmla="*/ 305 h 1083"/>
                  <a:gd name="T72" fmla="*/ 415 w 1246"/>
                  <a:gd name="T73" fmla="*/ 334 h 1083"/>
                  <a:gd name="T74" fmla="*/ 366 w 1246"/>
                  <a:gd name="T75" fmla="*/ 379 h 1083"/>
                  <a:gd name="T76" fmla="*/ 319 w 1246"/>
                  <a:gd name="T77" fmla="*/ 472 h 1083"/>
                  <a:gd name="T78" fmla="*/ 309 w 1246"/>
                  <a:gd name="T79" fmla="*/ 560 h 1083"/>
                  <a:gd name="T80" fmla="*/ 306 w 1246"/>
                  <a:gd name="T81" fmla="*/ 781 h 1083"/>
                  <a:gd name="T82" fmla="*/ 304 w 1246"/>
                  <a:gd name="T83" fmla="*/ 857 h 1083"/>
                  <a:gd name="T84" fmla="*/ 272 w 1246"/>
                  <a:gd name="T85" fmla="*/ 993 h 1083"/>
                  <a:gd name="T86" fmla="*/ 240 w 1246"/>
                  <a:gd name="T87" fmla="*/ 1076 h 1083"/>
                  <a:gd name="T88" fmla="*/ 237 w 1246"/>
                  <a:gd name="T89" fmla="*/ 1083 h 1083"/>
                  <a:gd name="T90" fmla="*/ 51 w 1246"/>
                  <a:gd name="T91" fmla="*/ 834 h 1083"/>
                  <a:gd name="T92" fmla="*/ 17 w 1246"/>
                  <a:gd name="T93" fmla="*/ 525 h 1083"/>
                  <a:gd name="T94" fmla="*/ 537 w 1246"/>
                  <a:gd name="T95" fmla="*/ 30 h 1083"/>
                  <a:gd name="T96" fmla="*/ 1158 w 1246"/>
                  <a:gd name="T97" fmla="*/ 420 h 1083"/>
                  <a:gd name="T98" fmla="*/ 976 w 1246"/>
                  <a:gd name="T99" fmla="*/ 1074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46" h="1083">
                    <a:moveTo>
                      <a:pt x="976" y="1074"/>
                    </a:moveTo>
                    <a:cubicBezTo>
                      <a:pt x="957" y="1053"/>
                      <a:pt x="943" y="1031"/>
                      <a:pt x="937" y="1004"/>
                    </a:cubicBezTo>
                    <a:cubicBezTo>
                      <a:pt x="925" y="953"/>
                      <a:pt x="916" y="901"/>
                      <a:pt x="913" y="849"/>
                    </a:cubicBezTo>
                    <a:cubicBezTo>
                      <a:pt x="910" y="792"/>
                      <a:pt x="910" y="734"/>
                      <a:pt x="908" y="676"/>
                    </a:cubicBezTo>
                    <a:cubicBezTo>
                      <a:pt x="906" y="614"/>
                      <a:pt x="906" y="552"/>
                      <a:pt x="900" y="490"/>
                    </a:cubicBezTo>
                    <a:cubicBezTo>
                      <a:pt x="893" y="415"/>
                      <a:pt x="856" y="358"/>
                      <a:pt x="790" y="320"/>
                    </a:cubicBezTo>
                    <a:cubicBezTo>
                      <a:pt x="787" y="318"/>
                      <a:pt x="784" y="314"/>
                      <a:pt x="782" y="310"/>
                    </a:cubicBezTo>
                    <a:cubicBezTo>
                      <a:pt x="780" y="303"/>
                      <a:pt x="779" y="295"/>
                      <a:pt x="779" y="288"/>
                    </a:cubicBezTo>
                    <a:cubicBezTo>
                      <a:pt x="777" y="270"/>
                      <a:pt x="770" y="255"/>
                      <a:pt x="758" y="243"/>
                    </a:cubicBezTo>
                    <a:cubicBezTo>
                      <a:pt x="739" y="222"/>
                      <a:pt x="716" y="207"/>
                      <a:pt x="691" y="196"/>
                    </a:cubicBezTo>
                    <a:cubicBezTo>
                      <a:pt x="674" y="188"/>
                      <a:pt x="657" y="180"/>
                      <a:pt x="641" y="171"/>
                    </a:cubicBezTo>
                    <a:cubicBezTo>
                      <a:pt x="654" y="170"/>
                      <a:pt x="668" y="169"/>
                      <a:pt x="681" y="166"/>
                    </a:cubicBezTo>
                    <a:cubicBezTo>
                      <a:pt x="690" y="165"/>
                      <a:pt x="699" y="162"/>
                      <a:pt x="706" y="157"/>
                    </a:cubicBezTo>
                    <a:cubicBezTo>
                      <a:pt x="730" y="140"/>
                      <a:pt x="749" y="119"/>
                      <a:pt x="766" y="95"/>
                    </a:cubicBezTo>
                    <a:cubicBezTo>
                      <a:pt x="769" y="89"/>
                      <a:pt x="772" y="83"/>
                      <a:pt x="767" y="78"/>
                    </a:cubicBezTo>
                    <a:cubicBezTo>
                      <a:pt x="761" y="72"/>
                      <a:pt x="753" y="68"/>
                      <a:pt x="746" y="64"/>
                    </a:cubicBezTo>
                    <a:cubicBezTo>
                      <a:pt x="745" y="63"/>
                      <a:pt x="742" y="66"/>
                      <a:pt x="740" y="68"/>
                    </a:cubicBezTo>
                    <a:cubicBezTo>
                      <a:pt x="729" y="81"/>
                      <a:pt x="719" y="93"/>
                      <a:pt x="708" y="106"/>
                    </a:cubicBezTo>
                    <a:cubicBezTo>
                      <a:pt x="688" y="128"/>
                      <a:pt x="663" y="139"/>
                      <a:pt x="633" y="145"/>
                    </a:cubicBezTo>
                    <a:cubicBezTo>
                      <a:pt x="632" y="114"/>
                      <a:pt x="632" y="84"/>
                      <a:pt x="631" y="54"/>
                    </a:cubicBezTo>
                    <a:cubicBezTo>
                      <a:pt x="631" y="40"/>
                      <a:pt x="629" y="35"/>
                      <a:pt x="615" y="32"/>
                    </a:cubicBezTo>
                    <a:cubicBezTo>
                      <a:pt x="611" y="31"/>
                      <a:pt x="607" y="31"/>
                      <a:pt x="603" y="31"/>
                    </a:cubicBezTo>
                    <a:cubicBezTo>
                      <a:pt x="591" y="29"/>
                      <a:pt x="586" y="34"/>
                      <a:pt x="586" y="46"/>
                    </a:cubicBezTo>
                    <a:cubicBezTo>
                      <a:pt x="585" y="75"/>
                      <a:pt x="584" y="104"/>
                      <a:pt x="583" y="133"/>
                    </a:cubicBezTo>
                    <a:cubicBezTo>
                      <a:pt x="583" y="140"/>
                      <a:pt x="581" y="142"/>
                      <a:pt x="575" y="143"/>
                    </a:cubicBezTo>
                    <a:cubicBezTo>
                      <a:pt x="563" y="145"/>
                      <a:pt x="551" y="144"/>
                      <a:pt x="541" y="138"/>
                    </a:cubicBezTo>
                    <a:cubicBezTo>
                      <a:pt x="518" y="126"/>
                      <a:pt x="500" y="108"/>
                      <a:pt x="486" y="86"/>
                    </a:cubicBezTo>
                    <a:cubicBezTo>
                      <a:pt x="483" y="80"/>
                      <a:pt x="478" y="74"/>
                      <a:pt x="473" y="69"/>
                    </a:cubicBezTo>
                    <a:cubicBezTo>
                      <a:pt x="467" y="63"/>
                      <a:pt x="456" y="63"/>
                      <a:pt x="449" y="68"/>
                    </a:cubicBezTo>
                    <a:cubicBezTo>
                      <a:pt x="446" y="71"/>
                      <a:pt x="444" y="77"/>
                      <a:pt x="446" y="80"/>
                    </a:cubicBezTo>
                    <a:cubicBezTo>
                      <a:pt x="450" y="91"/>
                      <a:pt x="455" y="103"/>
                      <a:pt x="462" y="113"/>
                    </a:cubicBezTo>
                    <a:cubicBezTo>
                      <a:pt x="489" y="151"/>
                      <a:pt x="527" y="170"/>
                      <a:pt x="572" y="179"/>
                    </a:cubicBezTo>
                    <a:cubicBezTo>
                      <a:pt x="575" y="179"/>
                      <a:pt x="578" y="180"/>
                      <a:pt x="582" y="181"/>
                    </a:cubicBezTo>
                    <a:cubicBezTo>
                      <a:pt x="580" y="182"/>
                      <a:pt x="578" y="182"/>
                      <a:pt x="577" y="182"/>
                    </a:cubicBezTo>
                    <a:cubicBezTo>
                      <a:pt x="538" y="184"/>
                      <a:pt x="507" y="207"/>
                      <a:pt x="475" y="226"/>
                    </a:cubicBezTo>
                    <a:cubicBezTo>
                      <a:pt x="443" y="244"/>
                      <a:pt x="431" y="271"/>
                      <a:pt x="430" y="305"/>
                    </a:cubicBezTo>
                    <a:cubicBezTo>
                      <a:pt x="430" y="317"/>
                      <a:pt x="426" y="326"/>
                      <a:pt x="415" y="334"/>
                    </a:cubicBezTo>
                    <a:cubicBezTo>
                      <a:pt x="398" y="348"/>
                      <a:pt x="382" y="363"/>
                      <a:pt x="366" y="379"/>
                    </a:cubicBezTo>
                    <a:cubicBezTo>
                      <a:pt x="340" y="404"/>
                      <a:pt x="328" y="437"/>
                      <a:pt x="319" y="472"/>
                    </a:cubicBezTo>
                    <a:cubicBezTo>
                      <a:pt x="312" y="501"/>
                      <a:pt x="310" y="530"/>
                      <a:pt x="309" y="560"/>
                    </a:cubicBezTo>
                    <a:cubicBezTo>
                      <a:pt x="309" y="633"/>
                      <a:pt x="307" y="707"/>
                      <a:pt x="306" y="781"/>
                    </a:cubicBezTo>
                    <a:cubicBezTo>
                      <a:pt x="305" y="806"/>
                      <a:pt x="305" y="832"/>
                      <a:pt x="304" y="857"/>
                    </a:cubicBezTo>
                    <a:cubicBezTo>
                      <a:pt x="300" y="904"/>
                      <a:pt x="287" y="949"/>
                      <a:pt x="272" y="993"/>
                    </a:cubicBezTo>
                    <a:cubicBezTo>
                      <a:pt x="262" y="1021"/>
                      <a:pt x="251" y="1048"/>
                      <a:pt x="240" y="1076"/>
                    </a:cubicBezTo>
                    <a:cubicBezTo>
                      <a:pt x="239" y="1078"/>
                      <a:pt x="238" y="1080"/>
                      <a:pt x="237" y="1083"/>
                    </a:cubicBezTo>
                    <a:cubicBezTo>
                      <a:pt x="152" y="1016"/>
                      <a:pt x="90" y="933"/>
                      <a:pt x="51" y="834"/>
                    </a:cubicBezTo>
                    <a:cubicBezTo>
                      <a:pt x="11" y="734"/>
                      <a:pt x="0" y="631"/>
                      <a:pt x="17" y="525"/>
                    </a:cubicBezTo>
                    <a:cubicBezTo>
                      <a:pt x="60" y="257"/>
                      <a:pt x="278" y="57"/>
                      <a:pt x="537" y="30"/>
                    </a:cubicBezTo>
                    <a:cubicBezTo>
                      <a:pt x="825" y="0"/>
                      <a:pt x="1072" y="177"/>
                      <a:pt x="1158" y="420"/>
                    </a:cubicBezTo>
                    <a:cubicBezTo>
                      <a:pt x="1246" y="668"/>
                      <a:pt x="1158" y="927"/>
                      <a:pt x="976" y="10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47"/>
              <p:cNvSpPr/>
              <p:nvPr/>
            </p:nvSpPr>
            <p:spPr bwMode="auto">
              <a:xfrm>
                <a:off x="5500688" y="2435225"/>
                <a:ext cx="674688" cy="428625"/>
              </a:xfrm>
              <a:custGeom>
                <a:avLst/>
                <a:gdLst>
                  <a:gd name="T0" fmla="*/ 263 w 267"/>
                  <a:gd name="T1" fmla="*/ 164 h 169"/>
                  <a:gd name="T2" fmla="*/ 0 w 267"/>
                  <a:gd name="T3" fmla="*/ 169 h 169"/>
                  <a:gd name="T4" fmla="*/ 0 w 267"/>
                  <a:gd name="T5" fmla="*/ 134 h 169"/>
                  <a:gd name="T6" fmla="*/ 1 w 267"/>
                  <a:gd name="T7" fmla="*/ 41 h 169"/>
                  <a:gd name="T8" fmla="*/ 8 w 267"/>
                  <a:gd name="T9" fmla="*/ 31 h 169"/>
                  <a:gd name="T10" fmla="*/ 184 w 267"/>
                  <a:gd name="T11" fmla="*/ 11 h 169"/>
                  <a:gd name="T12" fmla="*/ 267 w 267"/>
                  <a:gd name="T13" fmla="*/ 28 h 169"/>
                  <a:gd name="T14" fmla="*/ 263 w 267"/>
                  <a:gd name="T15" fmla="*/ 16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69">
                    <a:moveTo>
                      <a:pt x="263" y="164"/>
                    </a:moveTo>
                    <a:cubicBezTo>
                      <a:pt x="175" y="144"/>
                      <a:pt x="88" y="136"/>
                      <a:pt x="0" y="169"/>
                    </a:cubicBezTo>
                    <a:cubicBezTo>
                      <a:pt x="0" y="156"/>
                      <a:pt x="0" y="145"/>
                      <a:pt x="0" y="134"/>
                    </a:cubicBezTo>
                    <a:cubicBezTo>
                      <a:pt x="1" y="103"/>
                      <a:pt x="1" y="72"/>
                      <a:pt x="1" y="41"/>
                    </a:cubicBezTo>
                    <a:cubicBezTo>
                      <a:pt x="1" y="35"/>
                      <a:pt x="3" y="33"/>
                      <a:pt x="8" y="31"/>
                    </a:cubicBezTo>
                    <a:cubicBezTo>
                      <a:pt x="65" y="8"/>
                      <a:pt x="124" y="0"/>
                      <a:pt x="184" y="11"/>
                    </a:cubicBezTo>
                    <a:cubicBezTo>
                      <a:pt x="212" y="16"/>
                      <a:pt x="239" y="22"/>
                      <a:pt x="267" y="28"/>
                    </a:cubicBezTo>
                    <a:cubicBezTo>
                      <a:pt x="265" y="74"/>
                      <a:pt x="264" y="119"/>
                      <a:pt x="263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48"/>
              <p:cNvSpPr/>
              <p:nvPr/>
            </p:nvSpPr>
            <p:spPr bwMode="auto">
              <a:xfrm>
                <a:off x="5540375" y="2898775"/>
                <a:ext cx="604838" cy="293688"/>
              </a:xfrm>
              <a:custGeom>
                <a:avLst/>
                <a:gdLst>
                  <a:gd name="T0" fmla="*/ 0 w 239"/>
                  <a:gd name="T1" fmla="*/ 35 h 116"/>
                  <a:gd name="T2" fmla="*/ 129 w 239"/>
                  <a:gd name="T3" fmla="*/ 5 h 116"/>
                  <a:gd name="T4" fmla="*/ 221 w 239"/>
                  <a:gd name="T5" fmla="*/ 17 h 116"/>
                  <a:gd name="T6" fmla="*/ 239 w 239"/>
                  <a:gd name="T7" fmla="*/ 22 h 116"/>
                  <a:gd name="T8" fmla="*/ 232 w 239"/>
                  <a:gd name="T9" fmla="*/ 35 h 116"/>
                  <a:gd name="T10" fmla="*/ 144 w 239"/>
                  <a:gd name="T11" fmla="*/ 107 h 116"/>
                  <a:gd name="T12" fmla="*/ 93 w 239"/>
                  <a:gd name="T13" fmla="*/ 107 h 116"/>
                  <a:gd name="T14" fmla="*/ 60 w 239"/>
                  <a:gd name="T15" fmla="*/ 87 h 116"/>
                  <a:gd name="T16" fmla="*/ 0 w 239"/>
                  <a:gd name="T17" fmla="*/ 3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116">
                    <a:moveTo>
                      <a:pt x="0" y="35"/>
                    </a:moveTo>
                    <a:cubicBezTo>
                      <a:pt x="42" y="11"/>
                      <a:pt x="83" y="0"/>
                      <a:pt x="129" y="5"/>
                    </a:cubicBezTo>
                    <a:cubicBezTo>
                      <a:pt x="159" y="9"/>
                      <a:pt x="190" y="13"/>
                      <a:pt x="221" y="17"/>
                    </a:cubicBezTo>
                    <a:cubicBezTo>
                      <a:pt x="227" y="18"/>
                      <a:pt x="232" y="20"/>
                      <a:pt x="239" y="22"/>
                    </a:cubicBezTo>
                    <a:cubicBezTo>
                      <a:pt x="236" y="27"/>
                      <a:pt x="234" y="32"/>
                      <a:pt x="232" y="35"/>
                    </a:cubicBezTo>
                    <a:cubicBezTo>
                      <a:pt x="207" y="65"/>
                      <a:pt x="178" y="89"/>
                      <a:pt x="144" y="107"/>
                    </a:cubicBezTo>
                    <a:cubicBezTo>
                      <a:pt x="127" y="116"/>
                      <a:pt x="109" y="115"/>
                      <a:pt x="93" y="107"/>
                    </a:cubicBezTo>
                    <a:cubicBezTo>
                      <a:pt x="81" y="101"/>
                      <a:pt x="70" y="95"/>
                      <a:pt x="60" y="87"/>
                    </a:cubicBezTo>
                    <a:cubicBezTo>
                      <a:pt x="40" y="71"/>
                      <a:pt x="21" y="5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49"/>
              <p:cNvSpPr/>
              <p:nvPr/>
            </p:nvSpPr>
            <p:spPr bwMode="auto">
              <a:xfrm>
                <a:off x="5513388" y="2133600"/>
                <a:ext cx="661988" cy="263525"/>
              </a:xfrm>
              <a:custGeom>
                <a:avLst/>
                <a:gdLst>
                  <a:gd name="T0" fmla="*/ 0 w 262"/>
                  <a:gd name="T1" fmla="*/ 103 h 104"/>
                  <a:gd name="T2" fmla="*/ 24 w 262"/>
                  <a:gd name="T3" fmla="*/ 55 h 104"/>
                  <a:gd name="T4" fmla="*/ 31 w 262"/>
                  <a:gd name="T5" fmla="*/ 50 h 104"/>
                  <a:gd name="T6" fmla="*/ 118 w 262"/>
                  <a:gd name="T7" fmla="*/ 3 h 104"/>
                  <a:gd name="T8" fmla="*/ 131 w 262"/>
                  <a:gd name="T9" fmla="*/ 3 h 104"/>
                  <a:gd name="T10" fmla="*/ 213 w 262"/>
                  <a:gd name="T11" fmla="*/ 39 h 104"/>
                  <a:gd name="T12" fmla="*/ 242 w 262"/>
                  <a:gd name="T13" fmla="*/ 56 h 104"/>
                  <a:gd name="T14" fmla="*/ 260 w 262"/>
                  <a:gd name="T15" fmla="*/ 96 h 104"/>
                  <a:gd name="T16" fmla="*/ 251 w 262"/>
                  <a:gd name="T17" fmla="*/ 102 h 104"/>
                  <a:gd name="T18" fmla="*/ 151 w 262"/>
                  <a:gd name="T19" fmla="*/ 76 h 104"/>
                  <a:gd name="T20" fmla="*/ 40 w 262"/>
                  <a:gd name="T21" fmla="*/ 88 h 104"/>
                  <a:gd name="T22" fmla="*/ 0 w 262"/>
                  <a:gd name="T23" fmla="*/ 10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04">
                    <a:moveTo>
                      <a:pt x="0" y="103"/>
                    </a:moveTo>
                    <a:cubicBezTo>
                      <a:pt x="3" y="84"/>
                      <a:pt x="11" y="68"/>
                      <a:pt x="24" y="55"/>
                    </a:cubicBezTo>
                    <a:cubicBezTo>
                      <a:pt x="26" y="53"/>
                      <a:pt x="29" y="51"/>
                      <a:pt x="31" y="50"/>
                    </a:cubicBezTo>
                    <a:cubicBezTo>
                      <a:pt x="63" y="40"/>
                      <a:pt x="90" y="21"/>
                      <a:pt x="118" y="3"/>
                    </a:cubicBezTo>
                    <a:cubicBezTo>
                      <a:pt x="122" y="1"/>
                      <a:pt x="126" y="0"/>
                      <a:pt x="131" y="3"/>
                    </a:cubicBezTo>
                    <a:cubicBezTo>
                      <a:pt x="158" y="15"/>
                      <a:pt x="186" y="27"/>
                      <a:pt x="213" y="39"/>
                    </a:cubicBezTo>
                    <a:cubicBezTo>
                      <a:pt x="223" y="44"/>
                      <a:pt x="233" y="50"/>
                      <a:pt x="242" y="56"/>
                    </a:cubicBezTo>
                    <a:cubicBezTo>
                      <a:pt x="255" y="66"/>
                      <a:pt x="262" y="79"/>
                      <a:pt x="260" y="96"/>
                    </a:cubicBezTo>
                    <a:cubicBezTo>
                      <a:pt x="260" y="102"/>
                      <a:pt x="258" y="104"/>
                      <a:pt x="251" y="102"/>
                    </a:cubicBezTo>
                    <a:cubicBezTo>
                      <a:pt x="218" y="93"/>
                      <a:pt x="185" y="84"/>
                      <a:pt x="151" y="76"/>
                    </a:cubicBezTo>
                    <a:cubicBezTo>
                      <a:pt x="113" y="68"/>
                      <a:pt x="76" y="74"/>
                      <a:pt x="40" y="88"/>
                    </a:cubicBezTo>
                    <a:cubicBezTo>
                      <a:pt x="27" y="93"/>
                      <a:pt x="14" y="98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50"/>
              <p:cNvSpPr/>
              <p:nvPr/>
            </p:nvSpPr>
            <p:spPr bwMode="auto">
              <a:xfrm>
                <a:off x="5165725" y="2574925"/>
                <a:ext cx="223838" cy="455613"/>
              </a:xfrm>
              <a:custGeom>
                <a:avLst/>
                <a:gdLst>
                  <a:gd name="T0" fmla="*/ 15 w 88"/>
                  <a:gd name="T1" fmla="*/ 180 h 180"/>
                  <a:gd name="T2" fmla="*/ 83 w 88"/>
                  <a:gd name="T3" fmla="*/ 0 h 180"/>
                  <a:gd name="T4" fmla="*/ 84 w 88"/>
                  <a:gd name="T5" fmla="*/ 7 h 180"/>
                  <a:gd name="T6" fmla="*/ 87 w 88"/>
                  <a:gd name="T7" fmla="*/ 120 h 180"/>
                  <a:gd name="T8" fmla="*/ 80 w 88"/>
                  <a:gd name="T9" fmla="*/ 131 h 180"/>
                  <a:gd name="T10" fmla="*/ 63 w 88"/>
                  <a:gd name="T11" fmla="*/ 139 h 180"/>
                  <a:gd name="T12" fmla="*/ 15 w 88"/>
                  <a:gd name="T1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80">
                    <a:moveTo>
                      <a:pt x="15" y="180"/>
                    </a:moveTo>
                    <a:cubicBezTo>
                      <a:pt x="0" y="106"/>
                      <a:pt x="31" y="34"/>
                      <a:pt x="83" y="0"/>
                    </a:cubicBezTo>
                    <a:cubicBezTo>
                      <a:pt x="84" y="2"/>
                      <a:pt x="84" y="4"/>
                      <a:pt x="84" y="7"/>
                    </a:cubicBezTo>
                    <a:cubicBezTo>
                      <a:pt x="85" y="44"/>
                      <a:pt x="86" y="82"/>
                      <a:pt x="87" y="120"/>
                    </a:cubicBezTo>
                    <a:cubicBezTo>
                      <a:pt x="88" y="126"/>
                      <a:pt x="85" y="129"/>
                      <a:pt x="80" y="131"/>
                    </a:cubicBezTo>
                    <a:cubicBezTo>
                      <a:pt x="74" y="133"/>
                      <a:pt x="68" y="136"/>
                      <a:pt x="63" y="139"/>
                    </a:cubicBezTo>
                    <a:cubicBezTo>
                      <a:pt x="43" y="148"/>
                      <a:pt x="26" y="160"/>
                      <a:pt x="15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51"/>
              <p:cNvSpPr/>
              <p:nvPr/>
            </p:nvSpPr>
            <p:spPr bwMode="auto">
              <a:xfrm>
                <a:off x="6294438" y="2574925"/>
                <a:ext cx="209550" cy="439738"/>
              </a:xfrm>
              <a:custGeom>
                <a:avLst/>
                <a:gdLst>
                  <a:gd name="T0" fmla="*/ 76 w 83"/>
                  <a:gd name="T1" fmla="*/ 174 h 174"/>
                  <a:gd name="T2" fmla="*/ 4 w 83"/>
                  <a:gd name="T3" fmla="*/ 131 h 174"/>
                  <a:gd name="T4" fmla="*/ 0 w 83"/>
                  <a:gd name="T5" fmla="*/ 123 h 174"/>
                  <a:gd name="T6" fmla="*/ 4 w 83"/>
                  <a:gd name="T7" fmla="*/ 27 h 174"/>
                  <a:gd name="T8" fmla="*/ 6 w 83"/>
                  <a:gd name="T9" fmla="*/ 0 h 174"/>
                  <a:gd name="T10" fmla="*/ 76 w 83"/>
                  <a:gd name="T1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74">
                    <a:moveTo>
                      <a:pt x="76" y="174"/>
                    </a:moveTo>
                    <a:cubicBezTo>
                      <a:pt x="52" y="159"/>
                      <a:pt x="28" y="146"/>
                      <a:pt x="4" y="131"/>
                    </a:cubicBezTo>
                    <a:cubicBezTo>
                      <a:pt x="2" y="130"/>
                      <a:pt x="0" y="126"/>
                      <a:pt x="0" y="123"/>
                    </a:cubicBezTo>
                    <a:cubicBezTo>
                      <a:pt x="1" y="91"/>
                      <a:pt x="3" y="59"/>
                      <a:pt x="4" y="27"/>
                    </a:cubicBezTo>
                    <a:cubicBezTo>
                      <a:pt x="5" y="18"/>
                      <a:pt x="5" y="9"/>
                      <a:pt x="6" y="0"/>
                    </a:cubicBezTo>
                    <a:cubicBezTo>
                      <a:pt x="45" y="13"/>
                      <a:pt x="83" y="109"/>
                      <a:pt x="76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52"/>
              <p:cNvSpPr/>
              <p:nvPr/>
            </p:nvSpPr>
            <p:spPr bwMode="auto">
              <a:xfrm>
                <a:off x="5902325" y="3968750"/>
                <a:ext cx="82550" cy="236538"/>
              </a:xfrm>
              <a:custGeom>
                <a:avLst/>
                <a:gdLst>
                  <a:gd name="T0" fmla="*/ 0 w 33"/>
                  <a:gd name="T1" fmla="*/ 93 h 93"/>
                  <a:gd name="T2" fmla="*/ 0 w 33"/>
                  <a:gd name="T3" fmla="*/ 18 h 93"/>
                  <a:gd name="T4" fmla="*/ 4 w 33"/>
                  <a:gd name="T5" fmla="*/ 11 h 93"/>
                  <a:gd name="T6" fmla="*/ 25 w 33"/>
                  <a:gd name="T7" fmla="*/ 0 h 93"/>
                  <a:gd name="T8" fmla="*/ 0 w 33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93">
                    <a:moveTo>
                      <a:pt x="0" y="93"/>
                    </a:moveTo>
                    <a:cubicBezTo>
                      <a:pt x="0" y="67"/>
                      <a:pt x="0" y="42"/>
                      <a:pt x="0" y="18"/>
                    </a:cubicBezTo>
                    <a:cubicBezTo>
                      <a:pt x="0" y="16"/>
                      <a:pt x="2" y="13"/>
                      <a:pt x="4" y="11"/>
                    </a:cubicBezTo>
                    <a:cubicBezTo>
                      <a:pt x="11" y="8"/>
                      <a:pt x="17" y="4"/>
                      <a:pt x="25" y="0"/>
                    </a:cubicBezTo>
                    <a:cubicBezTo>
                      <a:pt x="23" y="33"/>
                      <a:pt x="33" y="67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53"/>
              <p:cNvSpPr/>
              <p:nvPr/>
            </p:nvSpPr>
            <p:spPr bwMode="auto">
              <a:xfrm>
                <a:off x="5765800" y="3756025"/>
                <a:ext cx="58738" cy="157163"/>
              </a:xfrm>
              <a:custGeom>
                <a:avLst/>
                <a:gdLst>
                  <a:gd name="T0" fmla="*/ 23 w 23"/>
                  <a:gd name="T1" fmla="*/ 62 h 62"/>
                  <a:gd name="T2" fmla="*/ 3 w 23"/>
                  <a:gd name="T3" fmla="*/ 41 h 62"/>
                  <a:gd name="T4" fmla="*/ 0 w 23"/>
                  <a:gd name="T5" fmla="*/ 14 h 62"/>
                  <a:gd name="T6" fmla="*/ 13 w 23"/>
                  <a:gd name="T7" fmla="*/ 0 h 62"/>
                  <a:gd name="T8" fmla="*/ 23 w 23"/>
                  <a:gd name="T9" fmla="*/ 1 h 62"/>
                  <a:gd name="T10" fmla="*/ 23 w 23"/>
                  <a:gd name="T1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62">
                    <a:moveTo>
                      <a:pt x="23" y="62"/>
                    </a:moveTo>
                    <a:cubicBezTo>
                      <a:pt x="12" y="61"/>
                      <a:pt x="4" y="53"/>
                      <a:pt x="3" y="41"/>
                    </a:cubicBezTo>
                    <a:cubicBezTo>
                      <a:pt x="1" y="32"/>
                      <a:pt x="1" y="23"/>
                      <a:pt x="0" y="14"/>
                    </a:cubicBezTo>
                    <a:cubicBezTo>
                      <a:pt x="0" y="3"/>
                      <a:pt x="2" y="1"/>
                      <a:pt x="13" y="0"/>
                    </a:cubicBezTo>
                    <a:cubicBezTo>
                      <a:pt x="16" y="0"/>
                      <a:pt x="19" y="1"/>
                      <a:pt x="23" y="1"/>
                    </a:cubicBezTo>
                    <a:cubicBezTo>
                      <a:pt x="23" y="22"/>
                      <a:pt x="23" y="42"/>
                      <a:pt x="2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54"/>
              <p:cNvSpPr/>
              <p:nvPr/>
            </p:nvSpPr>
            <p:spPr bwMode="auto">
              <a:xfrm>
                <a:off x="5867400" y="3529013"/>
                <a:ext cx="107950" cy="68263"/>
              </a:xfrm>
              <a:custGeom>
                <a:avLst/>
                <a:gdLst>
                  <a:gd name="T0" fmla="*/ 19 w 43"/>
                  <a:gd name="T1" fmla="*/ 26 h 27"/>
                  <a:gd name="T2" fmla="*/ 16 w 43"/>
                  <a:gd name="T3" fmla="*/ 26 h 27"/>
                  <a:gd name="T4" fmla="*/ 0 w 43"/>
                  <a:gd name="T5" fmla="*/ 22 h 27"/>
                  <a:gd name="T6" fmla="*/ 7 w 43"/>
                  <a:gd name="T7" fmla="*/ 4 h 27"/>
                  <a:gd name="T8" fmla="*/ 9 w 43"/>
                  <a:gd name="T9" fmla="*/ 2 h 27"/>
                  <a:gd name="T10" fmla="*/ 39 w 43"/>
                  <a:gd name="T11" fmla="*/ 14 h 27"/>
                  <a:gd name="T12" fmla="*/ 33 w 43"/>
                  <a:gd name="T13" fmla="*/ 26 h 27"/>
                  <a:gd name="T14" fmla="*/ 19 w 43"/>
                  <a:gd name="T15" fmla="*/ 27 h 27"/>
                  <a:gd name="T16" fmla="*/ 19 w 43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27">
                    <a:moveTo>
                      <a:pt x="19" y="26"/>
                    </a:moveTo>
                    <a:cubicBezTo>
                      <a:pt x="18" y="26"/>
                      <a:pt x="17" y="27"/>
                      <a:pt x="16" y="26"/>
                    </a:cubicBezTo>
                    <a:cubicBezTo>
                      <a:pt x="10" y="25"/>
                      <a:pt x="5" y="23"/>
                      <a:pt x="0" y="22"/>
                    </a:cubicBezTo>
                    <a:cubicBezTo>
                      <a:pt x="3" y="16"/>
                      <a:pt x="5" y="10"/>
                      <a:pt x="7" y="4"/>
                    </a:cubicBezTo>
                    <a:cubicBezTo>
                      <a:pt x="8" y="3"/>
                      <a:pt x="9" y="2"/>
                      <a:pt x="9" y="2"/>
                    </a:cubicBezTo>
                    <a:cubicBezTo>
                      <a:pt x="15" y="0"/>
                      <a:pt x="37" y="8"/>
                      <a:pt x="39" y="14"/>
                    </a:cubicBezTo>
                    <a:cubicBezTo>
                      <a:pt x="43" y="21"/>
                      <a:pt x="41" y="24"/>
                      <a:pt x="33" y="26"/>
                    </a:cubicBezTo>
                    <a:cubicBezTo>
                      <a:pt x="29" y="26"/>
                      <a:pt x="24" y="26"/>
                      <a:pt x="19" y="27"/>
                    </a:cubicBezTo>
                    <a:cubicBezTo>
                      <a:pt x="19" y="27"/>
                      <a:pt x="19" y="26"/>
                      <a:pt x="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55"/>
              <p:cNvSpPr>
                <a:spLocks noEditPoints="1"/>
              </p:cNvSpPr>
              <p:nvPr/>
            </p:nvSpPr>
            <p:spPr bwMode="auto">
              <a:xfrm>
                <a:off x="5922963" y="4691063"/>
                <a:ext cx="87313" cy="150813"/>
              </a:xfrm>
              <a:custGeom>
                <a:avLst/>
                <a:gdLst>
                  <a:gd name="T0" fmla="*/ 35 w 35"/>
                  <a:gd name="T1" fmla="*/ 32 h 60"/>
                  <a:gd name="T2" fmla="*/ 32 w 35"/>
                  <a:gd name="T3" fmla="*/ 48 h 60"/>
                  <a:gd name="T4" fmla="*/ 18 w 35"/>
                  <a:gd name="T5" fmla="*/ 58 h 60"/>
                  <a:gd name="T6" fmla="*/ 4 w 35"/>
                  <a:gd name="T7" fmla="*/ 49 h 60"/>
                  <a:gd name="T8" fmla="*/ 1 w 35"/>
                  <a:gd name="T9" fmla="*/ 12 h 60"/>
                  <a:gd name="T10" fmla="*/ 16 w 35"/>
                  <a:gd name="T11" fmla="*/ 1 h 60"/>
                  <a:gd name="T12" fmla="*/ 31 w 35"/>
                  <a:gd name="T13" fmla="*/ 11 h 60"/>
                  <a:gd name="T14" fmla="*/ 35 w 35"/>
                  <a:gd name="T15" fmla="*/ 32 h 60"/>
                  <a:gd name="T16" fmla="*/ 29 w 35"/>
                  <a:gd name="T17" fmla="*/ 34 h 60"/>
                  <a:gd name="T18" fmla="*/ 24 w 35"/>
                  <a:gd name="T19" fmla="*/ 11 h 60"/>
                  <a:gd name="T20" fmla="*/ 14 w 35"/>
                  <a:gd name="T21" fmla="*/ 3 h 60"/>
                  <a:gd name="T22" fmla="*/ 5 w 35"/>
                  <a:gd name="T23" fmla="*/ 14 h 60"/>
                  <a:gd name="T24" fmla="*/ 7 w 35"/>
                  <a:gd name="T25" fmla="*/ 39 h 60"/>
                  <a:gd name="T26" fmla="*/ 19 w 35"/>
                  <a:gd name="T27" fmla="*/ 56 h 60"/>
                  <a:gd name="T28" fmla="*/ 29 w 35"/>
                  <a:gd name="T29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60">
                    <a:moveTo>
                      <a:pt x="35" y="32"/>
                    </a:moveTo>
                    <a:cubicBezTo>
                      <a:pt x="34" y="38"/>
                      <a:pt x="34" y="44"/>
                      <a:pt x="32" y="48"/>
                    </a:cubicBezTo>
                    <a:cubicBezTo>
                      <a:pt x="29" y="52"/>
                      <a:pt x="23" y="56"/>
                      <a:pt x="18" y="58"/>
                    </a:cubicBezTo>
                    <a:cubicBezTo>
                      <a:pt x="12" y="60"/>
                      <a:pt x="5" y="56"/>
                      <a:pt x="4" y="49"/>
                    </a:cubicBezTo>
                    <a:cubicBezTo>
                      <a:pt x="1" y="37"/>
                      <a:pt x="0" y="24"/>
                      <a:pt x="1" y="12"/>
                    </a:cubicBezTo>
                    <a:cubicBezTo>
                      <a:pt x="2" y="5"/>
                      <a:pt x="8" y="1"/>
                      <a:pt x="16" y="1"/>
                    </a:cubicBezTo>
                    <a:cubicBezTo>
                      <a:pt x="24" y="0"/>
                      <a:pt x="29" y="4"/>
                      <a:pt x="31" y="11"/>
                    </a:cubicBezTo>
                    <a:cubicBezTo>
                      <a:pt x="33" y="18"/>
                      <a:pt x="34" y="25"/>
                      <a:pt x="35" y="32"/>
                    </a:cubicBezTo>
                    <a:close/>
                    <a:moveTo>
                      <a:pt x="29" y="34"/>
                    </a:moveTo>
                    <a:cubicBezTo>
                      <a:pt x="28" y="28"/>
                      <a:pt x="27" y="19"/>
                      <a:pt x="24" y="11"/>
                    </a:cubicBezTo>
                    <a:cubicBezTo>
                      <a:pt x="23" y="7"/>
                      <a:pt x="17" y="3"/>
                      <a:pt x="14" y="3"/>
                    </a:cubicBezTo>
                    <a:cubicBezTo>
                      <a:pt x="10" y="4"/>
                      <a:pt x="6" y="10"/>
                      <a:pt x="5" y="14"/>
                    </a:cubicBezTo>
                    <a:cubicBezTo>
                      <a:pt x="4" y="22"/>
                      <a:pt x="5" y="31"/>
                      <a:pt x="7" y="39"/>
                    </a:cubicBezTo>
                    <a:cubicBezTo>
                      <a:pt x="8" y="51"/>
                      <a:pt x="13" y="57"/>
                      <a:pt x="19" y="56"/>
                    </a:cubicBezTo>
                    <a:cubicBezTo>
                      <a:pt x="30" y="54"/>
                      <a:pt x="28" y="45"/>
                      <a:pt x="2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56"/>
              <p:cNvSpPr>
                <a:spLocks noEditPoints="1"/>
              </p:cNvSpPr>
              <p:nvPr/>
            </p:nvSpPr>
            <p:spPr bwMode="auto">
              <a:xfrm>
                <a:off x="5659438" y="4687888"/>
                <a:ext cx="107950" cy="144463"/>
              </a:xfrm>
              <a:custGeom>
                <a:avLst/>
                <a:gdLst>
                  <a:gd name="T0" fmla="*/ 6 w 43"/>
                  <a:gd name="T1" fmla="*/ 57 h 57"/>
                  <a:gd name="T2" fmla="*/ 28 w 43"/>
                  <a:gd name="T3" fmla="*/ 32 h 57"/>
                  <a:gd name="T4" fmla="*/ 10 w 43"/>
                  <a:gd name="T5" fmla="*/ 34 h 57"/>
                  <a:gd name="T6" fmla="*/ 1 w 43"/>
                  <a:gd name="T7" fmla="*/ 15 h 57"/>
                  <a:gd name="T8" fmla="*/ 17 w 43"/>
                  <a:gd name="T9" fmla="*/ 0 h 57"/>
                  <a:gd name="T10" fmla="*/ 35 w 43"/>
                  <a:gd name="T11" fmla="*/ 11 h 57"/>
                  <a:gd name="T12" fmla="*/ 6 w 43"/>
                  <a:gd name="T13" fmla="*/ 57 h 57"/>
                  <a:gd name="T14" fmla="*/ 30 w 43"/>
                  <a:gd name="T15" fmla="*/ 18 h 57"/>
                  <a:gd name="T16" fmla="*/ 18 w 43"/>
                  <a:gd name="T17" fmla="*/ 3 h 57"/>
                  <a:gd name="T18" fmla="*/ 7 w 43"/>
                  <a:gd name="T19" fmla="*/ 17 h 57"/>
                  <a:gd name="T20" fmla="*/ 19 w 43"/>
                  <a:gd name="T21" fmla="*/ 32 h 57"/>
                  <a:gd name="T22" fmla="*/ 30 w 43"/>
                  <a:gd name="T23" fmla="*/ 1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57">
                    <a:moveTo>
                      <a:pt x="6" y="57"/>
                    </a:moveTo>
                    <a:cubicBezTo>
                      <a:pt x="18" y="52"/>
                      <a:pt x="27" y="45"/>
                      <a:pt x="28" y="32"/>
                    </a:cubicBezTo>
                    <a:cubicBezTo>
                      <a:pt x="22" y="33"/>
                      <a:pt x="15" y="35"/>
                      <a:pt x="10" y="34"/>
                    </a:cubicBezTo>
                    <a:cubicBezTo>
                      <a:pt x="0" y="31"/>
                      <a:pt x="0" y="23"/>
                      <a:pt x="1" y="15"/>
                    </a:cubicBezTo>
                    <a:cubicBezTo>
                      <a:pt x="2" y="7"/>
                      <a:pt x="9" y="1"/>
                      <a:pt x="17" y="0"/>
                    </a:cubicBezTo>
                    <a:cubicBezTo>
                      <a:pt x="26" y="0"/>
                      <a:pt x="32" y="3"/>
                      <a:pt x="35" y="11"/>
                    </a:cubicBezTo>
                    <a:cubicBezTo>
                      <a:pt x="43" y="31"/>
                      <a:pt x="28" y="55"/>
                      <a:pt x="6" y="57"/>
                    </a:cubicBezTo>
                    <a:close/>
                    <a:moveTo>
                      <a:pt x="30" y="18"/>
                    </a:moveTo>
                    <a:cubicBezTo>
                      <a:pt x="30" y="9"/>
                      <a:pt x="25" y="3"/>
                      <a:pt x="18" y="3"/>
                    </a:cubicBezTo>
                    <a:cubicBezTo>
                      <a:pt x="12" y="2"/>
                      <a:pt x="7" y="8"/>
                      <a:pt x="7" y="17"/>
                    </a:cubicBezTo>
                    <a:cubicBezTo>
                      <a:pt x="7" y="25"/>
                      <a:pt x="12" y="32"/>
                      <a:pt x="19" y="32"/>
                    </a:cubicBezTo>
                    <a:cubicBezTo>
                      <a:pt x="25" y="32"/>
                      <a:pt x="30" y="26"/>
                      <a:pt x="3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57"/>
              <p:cNvSpPr/>
              <p:nvPr/>
            </p:nvSpPr>
            <p:spPr bwMode="auto">
              <a:xfrm>
                <a:off x="6127750" y="4652963"/>
                <a:ext cx="107950" cy="150813"/>
              </a:xfrm>
              <a:custGeom>
                <a:avLst/>
                <a:gdLst>
                  <a:gd name="T0" fmla="*/ 31 w 43"/>
                  <a:gd name="T1" fmla="*/ 57 h 60"/>
                  <a:gd name="T2" fmla="*/ 13 w 43"/>
                  <a:gd name="T3" fmla="*/ 53 h 60"/>
                  <a:gd name="T4" fmla="*/ 26 w 43"/>
                  <a:gd name="T5" fmla="*/ 0 h 60"/>
                  <a:gd name="T6" fmla="*/ 14 w 43"/>
                  <a:gd name="T7" fmla="*/ 32 h 60"/>
                  <a:gd name="T8" fmla="*/ 35 w 43"/>
                  <a:gd name="T9" fmla="*/ 26 h 60"/>
                  <a:gd name="T10" fmla="*/ 42 w 43"/>
                  <a:gd name="T11" fmla="*/ 42 h 60"/>
                  <a:gd name="T12" fmla="*/ 31 w 43"/>
                  <a:gd name="T13" fmla="*/ 58 h 60"/>
                  <a:gd name="T14" fmla="*/ 33 w 43"/>
                  <a:gd name="T15" fmla="*/ 33 h 60"/>
                  <a:gd name="T16" fmla="*/ 22 w 43"/>
                  <a:gd name="T17" fmla="*/ 30 h 60"/>
                  <a:gd name="T18" fmla="*/ 15 w 43"/>
                  <a:gd name="T19" fmla="*/ 41 h 60"/>
                  <a:gd name="T20" fmla="*/ 31 w 43"/>
                  <a:gd name="T21" fmla="*/ 5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60">
                    <a:moveTo>
                      <a:pt x="31" y="57"/>
                    </a:moveTo>
                    <a:cubicBezTo>
                      <a:pt x="24" y="60"/>
                      <a:pt x="18" y="59"/>
                      <a:pt x="13" y="53"/>
                    </a:cubicBezTo>
                    <a:cubicBezTo>
                      <a:pt x="0" y="37"/>
                      <a:pt x="6" y="8"/>
                      <a:pt x="26" y="0"/>
                    </a:cubicBezTo>
                    <a:cubicBezTo>
                      <a:pt x="13" y="14"/>
                      <a:pt x="11" y="20"/>
                      <a:pt x="14" y="32"/>
                    </a:cubicBezTo>
                    <a:cubicBezTo>
                      <a:pt x="20" y="26"/>
                      <a:pt x="27" y="19"/>
                      <a:pt x="35" y="26"/>
                    </a:cubicBezTo>
                    <a:cubicBezTo>
                      <a:pt x="39" y="29"/>
                      <a:pt x="42" y="36"/>
                      <a:pt x="42" y="42"/>
                    </a:cubicBezTo>
                    <a:cubicBezTo>
                      <a:pt x="43" y="49"/>
                      <a:pt x="39" y="55"/>
                      <a:pt x="31" y="58"/>
                    </a:cubicBezTo>
                    <a:cubicBezTo>
                      <a:pt x="39" y="49"/>
                      <a:pt x="40" y="39"/>
                      <a:pt x="33" y="33"/>
                    </a:cubicBezTo>
                    <a:cubicBezTo>
                      <a:pt x="30" y="30"/>
                      <a:pt x="24" y="29"/>
                      <a:pt x="22" y="30"/>
                    </a:cubicBezTo>
                    <a:cubicBezTo>
                      <a:pt x="18" y="32"/>
                      <a:pt x="15" y="37"/>
                      <a:pt x="15" y="41"/>
                    </a:cubicBezTo>
                    <a:cubicBezTo>
                      <a:pt x="15" y="50"/>
                      <a:pt x="21" y="55"/>
                      <a:pt x="3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58"/>
              <p:cNvSpPr/>
              <p:nvPr/>
            </p:nvSpPr>
            <p:spPr bwMode="auto">
              <a:xfrm>
                <a:off x="5429250" y="4665663"/>
                <a:ext cx="76200" cy="141288"/>
              </a:xfrm>
              <a:custGeom>
                <a:avLst/>
                <a:gdLst>
                  <a:gd name="T0" fmla="*/ 25 w 30"/>
                  <a:gd name="T1" fmla="*/ 56 h 56"/>
                  <a:gd name="T2" fmla="*/ 0 w 30"/>
                  <a:gd name="T3" fmla="*/ 50 h 56"/>
                  <a:gd name="T4" fmla="*/ 13 w 30"/>
                  <a:gd name="T5" fmla="*/ 40 h 56"/>
                  <a:gd name="T6" fmla="*/ 22 w 30"/>
                  <a:gd name="T7" fmla="*/ 4 h 56"/>
                  <a:gd name="T8" fmla="*/ 7 w 30"/>
                  <a:gd name="T9" fmla="*/ 5 h 56"/>
                  <a:gd name="T10" fmla="*/ 7 w 30"/>
                  <a:gd name="T11" fmla="*/ 3 h 56"/>
                  <a:gd name="T12" fmla="*/ 30 w 30"/>
                  <a:gd name="T13" fmla="*/ 0 h 56"/>
                  <a:gd name="T14" fmla="*/ 19 w 30"/>
                  <a:gd name="T15" fmla="*/ 40 h 56"/>
                  <a:gd name="T16" fmla="*/ 25 w 30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6">
                    <a:moveTo>
                      <a:pt x="25" y="56"/>
                    </a:moveTo>
                    <a:cubicBezTo>
                      <a:pt x="17" y="54"/>
                      <a:pt x="8" y="52"/>
                      <a:pt x="0" y="50"/>
                    </a:cubicBezTo>
                    <a:cubicBezTo>
                      <a:pt x="10" y="50"/>
                      <a:pt x="10" y="50"/>
                      <a:pt x="13" y="40"/>
                    </a:cubicBezTo>
                    <a:cubicBezTo>
                      <a:pt x="16" y="28"/>
                      <a:pt x="19" y="17"/>
                      <a:pt x="22" y="4"/>
                    </a:cubicBezTo>
                    <a:cubicBezTo>
                      <a:pt x="16" y="4"/>
                      <a:pt x="11" y="5"/>
                      <a:pt x="7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14" y="2"/>
                      <a:pt x="21" y="1"/>
                      <a:pt x="30" y="0"/>
                    </a:cubicBezTo>
                    <a:cubicBezTo>
                      <a:pt x="26" y="14"/>
                      <a:pt x="23" y="27"/>
                      <a:pt x="19" y="40"/>
                    </a:cubicBezTo>
                    <a:cubicBezTo>
                      <a:pt x="17" y="46"/>
                      <a:pt x="15" y="53"/>
                      <a:pt x="25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57" name="文本占位符 65"/>
          <p:cNvSpPr>
            <a:spLocks noGrp="1"/>
          </p:cNvSpPr>
          <p:nvPr>
            <p:ph type="body" idx="14" hasCustomPrompt="1"/>
          </p:nvPr>
        </p:nvSpPr>
        <p:spPr>
          <a:xfrm>
            <a:off x="1097899" y="253874"/>
            <a:ext cx="2649600" cy="6059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none" lIns="72000" tIns="0" rIns="252000" bIns="0" anchor="ctr" anchorCtr="0">
            <a:sp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spc="0">
                <a:solidFill>
                  <a:srgbClr val="FFFFFF"/>
                </a:solidFill>
                <a:latin typeface="+mj-ea"/>
                <a:ea typeface="+mj-ea"/>
                <a:sym typeface="思源宋体 CN Heavy" panose="02020900000000000000" pitchFamily="18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标题文字输入</a:t>
            </a:r>
            <a:endParaRPr lang="zh-CN" alt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838200" y="1301750"/>
            <a:ext cx="5243513" cy="46704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C455-D181-459A-8014-67AAEFFCA7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1020-7931-4610-B95E-80A53469F597}" type="slidenum">
              <a:rPr lang="zh-CN" altLang="en-US" smtClean="0"/>
            </a:fld>
            <a:endParaRPr lang="zh-CN" altLang="en-US"/>
          </a:p>
        </p:txBody>
      </p:sp>
      <p:grpSp>
        <p:nvGrpSpPr>
          <p:cNvPr id="23" name="组合 22"/>
          <p:cNvGrpSpPr/>
          <p:nvPr userDrawn="1"/>
        </p:nvGrpSpPr>
        <p:grpSpPr>
          <a:xfrm rot="169789">
            <a:off x="7333468" y="1757113"/>
            <a:ext cx="5694860" cy="5835138"/>
            <a:chOff x="377825" y="6983413"/>
            <a:chExt cx="5284788" cy="5414962"/>
          </a:xfrm>
          <a:solidFill>
            <a:schemeClr val="accent1">
              <a:alpha val="4000"/>
            </a:schemeClr>
          </a:solidFill>
        </p:grpSpPr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2787650" y="9477375"/>
              <a:ext cx="2874963" cy="1692275"/>
            </a:xfrm>
            <a:custGeom>
              <a:avLst/>
              <a:gdLst>
                <a:gd name="T0" fmla="*/ 209 w 888"/>
                <a:gd name="T1" fmla="*/ 128 h 522"/>
                <a:gd name="T2" fmla="*/ 324 w 888"/>
                <a:gd name="T3" fmla="*/ 64 h 522"/>
                <a:gd name="T4" fmla="*/ 539 w 888"/>
                <a:gd name="T5" fmla="*/ 2 h 522"/>
                <a:gd name="T6" fmla="*/ 641 w 888"/>
                <a:gd name="T7" fmla="*/ 7 h 522"/>
                <a:gd name="T8" fmla="*/ 760 w 888"/>
                <a:gd name="T9" fmla="*/ 108 h 522"/>
                <a:gd name="T10" fmla="*/ 786 w 888"/>
                <a:gd name="T11" fmla="*/ 130 h 522"/>
                <a:gd name="T12" fmla="*/ 852 w 888"/>
                <a:gd name="T13" fmla="*/ 159 h 522"/>
                <a:gd name="T14" fmla="*/ 854 w 888"/>
                <a:gd name="T15" fmla="*/ 230 h 522"/>
                <a:gd name="T16" fmla="*/ 745 w 888"/>
                <a:gd name="T17" fmla="*/ 274 h 522"/>
                <a:gd name="T18" fmla="*/ 513 w 888"/>
                <a:gd name="T19" fmla="*/ 252 h 522"/>
                <a:gd name="T20" fmla="*/ 439 w 888"/>
                <a:gd name="T21" fmla="*/ 217 h 522"/>
                <a:gd name="T22" fmla="*/ 398 w 888"/>
                <a:gd name="T23" fmla="*/ 208 h 522"/>
                <a:gd name="T24" fmla="*/ 358 w 888"/>
                <a:gd name="T25" fmla="*/ 230 h 522"/>
                <a:gd name="T26" fmla="*/ 331 w 888"/>
                <a:gd name="T27" fmla="*/ 305 h 522"/>
                <a:gd name="T28" fmla="*/ 304 w 888"/>
                <a:gd name="T29" fmla="*/ 395 h 522"/>
                <a:gd name="T30" fmla="*/ 171 w 888"/>
                <a:gd name="T31" fmla="*/ 512 h 522"/>
                <a:gd name="T32" fmla="*/ 85 w 888"/>
                <a:gd name="T33" fmla="*/ 521 h 522"/>
                <a:gd name="T34" fmla="*/ 5 w 888"/>
                <a:gd name="T35" fmla="*/ 426 h 522"/>
                <a:gd name="T36" fmla="*/ 234 w 888"/>
                <a:gd name="T37" fmla="*/ 161 h 522"/>
                <a:gd name="T38" fmla="*/ 427 w 888"/>
                <a:gd name="T39" fmla="*/ 187 h 522"/>
                <a:gd name="T40" fmla="*/ 531 w 888"/>
                <a:gd name="T41" fmla="*/ 233 h 522"/>
                <a:gd name="T42" fmla="*/ 720 w 888"/>
                <a:gd name="T43" fmla="*/ 247 h 522"/>
                <a:gd name="T44" fmla="*/ 809 w 888"/>
                <a:gd name="T45" fmla="*/ 222 h 522"/>
                <a:gd name="T46" fmla="*/ 837 w 888"/>
                <a:gd name="T47" fmla="*/ 207 h 522"/>
                <a:gd name="T48" fmla="*/ 838 w 888"/>
                <a:gd name="T49" fmla="*/ 174 h 522"/>
                <a:gd name="T50" fmla="*/ 786 w 888"/>
                <a:gd name="T51" fmla="*/ 142 h 522"/>
                <a:gd name="T52" fmla="*/ 756 w 888"/>
                <a:gd name="T53" fmla="*/ 115 h 522"/>
                <a:gd name="T54" fmla="*/ 631 w 888"/>
                <a:gd name="T55" fmla="*/ 32 h 522"/>
                <a:gd name="T56" fmla="*/ 411 w 888"/>
                <a:gd name="T57" fmla="*/ 46 h 522"/>
                <a:gd name="T58" fmla="*/ 224 w 888"/>
                <a:gd name="T59" fmla="*/ 126 h 522"/>
                <a:gd name="T60" fmla="*/ 211 w 888"/>
                <a:gd name="T61" fmla="*/ 131 h 522"/>
                <a:gd name="T62" fmla="*/ 209 w 888"/>
                <a:gd name="T63" fmla="*/ 128 h 522"/>
                <a:gd name="T64" fmla="*/ 403 w 888"/>
                <a:gd name="T65" fmla="*/ 196 h 522"/>
                <a:gd name="T66" fmla="*/ 395 w 888"/>
                <a:gd name="T67" fmla="*/ 190 h 522"/>
                <a:gd name="T68" fmla="*/ 220 w 888"/>
                <a:gd name="T69" fmla="*/ 178 h 522"/>
                <a:gd name="T70" fmla="*/ 70 w 888"/>
                <a:gd name="T71" fmla="*/ 294 h 522"/>
                <a:gd name="T72" fmla="*/ 17 w 888"/>
                <a:gd name="T73" fmla="*/ 400 h 522"/>
                <a:gd name="T74" fmla="*/ 104 w 888"/>
                <a:gd name="T75" fmla="*/ 503 h 522"/>
                <a:gd name="T76" fmla="*/ 201 w 888"/>
                <a:gd name="T77" fmla="*/ 478 h 522"/>
                <a:gd name="T78" fmla="*/ 292 w 888"/>
                <a:gd name="T79" fmla="*/ 364 h 522"/>
                <a:gd name="T80" fmla="*/ 313 w 888"/>
                <a:gd name="T81" fmla="*/ 279 h 522"/>
                <a:gd name="T82" fmla="*/ 403 w 888"/>
                <a:gd name="T83" fmla="*/ 19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8" h="522">
                  <a:moveTo>
                    <a:pt x="209" y="128"/>
                  </a:moveTo>
                  <a:cubicBezTo>
                    <a:pt x="247" y="107"/>
                    <a:pt x="285" y="84"/>
                    <a:pt x="324" y="64"/>
                  </a:cubicBezTo>
                  <a:cubicBezTo>
                    <a:pt x="392" y="31"/>
                    <a:pt x="463" y="7"/>
                    <a:pt x="539" y="2"/>
                  </a:cubicBezTo>
                  <a:cubicBezTo>
                    <a:pt x="573" y="0"/>
                    <a:pt x="608" y="1"/>
                    <a:pt x="641" y="7"/>
                  </a:cubicBezTo>
                  <a:cubicBezTo>
                    <a:pt x="698" y="19"/>
                    <a:pt x="735" y="58"/>
                    <a:pt x="760" y="108"/>
                  </a:cubicBezTo>
                  <a:cubicBezTo>
                    <a:pt x="766" y="120"/>
                    <a:pt x="774" y="126"/>
                    <a:pt x="786" y="130"/>
                  </a:cubicBezTo>
                  <a:cubicBezTo>
                    <a:pt x="809" y="139"/>
                    <a:pt x="831" y="147"/>
                    <a:pt x="852" y="159"/>
                  </a:cubicBezTo>
                  <a:cubicBezTo>
                    <a:pt x="887" y="180"/>
                    <a:pt x="888" y="206"/>
                    <a:pt x="854" y="230"/>
                  </a:cubicBezTo>
                  <a:cubicBezTo>
                    <a:pt x="821" y="253"/>
                    <a:pt x="784" y="267"/>
                    <a:pt x="745" y="274"/>
                  </a:cubicBezTo>
                  <a:cubicBezTo>
                    <a:pt x="665" y="288"/>
                    <a:pt x="588" y="281"/>
                    <a:pt x="513" y="252"/>
                  </a:cubicBezTo>
                  <a:cubicBezTo>
                    <a:pt x="488" y="242"/>
                    <a:pt x="464" y="227"/>
                    <a:pt x="439" y="217"/>
                  </a:cubicBezTo>
                  <a:cubicBezTo>
                    <a:pt x="426" y="212"/>
                    <a:pt x="412" y="210"/>
                    <a:pt x="398" y="208"/>
                  </a:cubicBezTo>
                  <a:cubicBezTo>
                    <a:pt x="381" y="206"/>
                    <a:pt x="365" y="214"/>
                    <a:pt x="358" y="230"/>
                  </a:cubicBezTo>
                  <a:cubicBezTo>
                    <a:pt x="347" y="254"/>
                    <a:pt x="339" y="280"/>
                    <a:pt x="331" y="305"/>
                  </a:cubicBezTo>
                  <a:cubicBezTo>
                    <a:pt x="321" y="335"/>
                    <a:pt x="313" y="365"/>
                    <a:pt x="304" y="395"/>
                  </a:cubicBezTo>
                  <a:cubicBezTo>
                    <a:pt x="283" y="460"/>
                    <a:pt x="234" y="495"/>
                    <a:pt x="171" y="512"/>
                  </a:cubicBezTo>
                  <a:cubicBezTo>
                    <a:pt x="144" y="519"/>
                    <a:pt x="114" y="522"/>
                    <a:pt x="85" y="521"/>
                  </a:cubicBezTo>
                  <a:cubicBezTo>
                    <a:pt x="33" y="519"/>
                    <a:pt x="0" y="479"/>
                    <a:pt x="5" y="426"/>
                  </a:cubicBezTo>
                  <a:cubicBezTo>
                    <a:pt x="15" y="320"/>
                    <a:pt x="94" y="194"/>
                    <a:pt x="234" y="161"/>
                  </a:cubicBezTo>
                  <a:cubicBezTo>
                    <a:pt x="303" y="145"/>
                    <a:pt x="365" y="161"/>
                    <a:pt x="427" y="187"/>
                  </a:cubicBezTo>
                  <a:cubicBezTo>
                    <a:pt x="462" y="202"/>
                    <a:pt x="496" y="217"/>
                    <a:pt x="531" y="233"/>
                  </a:cubicBezTo>
                  <a:cubicBezTo>
                    <a:pt x="592" y="260"/>
                    <a:pt x="656" y="261"/>
                    <a:pt x="720" y="247"/>
                  </a:cubicBezTo>
                  <a:cubicBezTo>
                    <a:pt x="750" y="241"/>
                    <a:pt x="780" y="231"/>
                    <a:pt x="809" y="222"/>
                  </a:cubicBezTo>
                  <a:cubicBezTo>
                    <a:pt x="819" y="218"/>
                    <a:pt x="829" y="213"/>
                    <a:pt x="837" y="207"/>
                  </a:cubicBezTo>
                  <a:cubicBezTo>
                    <a:pt x="851" y="197"/>
                    <a:pt x="852" y="184"/>
                    <a:pt x="838" y="174"/>
                  </a:cubicBezTo>
                  <a:cubicBezTo>
                    <a:pt x="822" y="161"/>
                    <a:pt x="804" y="151"/>
                    <a:pt x="786" y="142"/>
                  </a:cubicBezTo>
                  <a:cubicBezTo>
                    <a:pt x="774" y="135"/>
                    <a:pt x="763" y="128"/>
                    <a:pt x="756" y="115"/>
                  </a:cubicBezTo>
                  <a:cubicBezTo>
                    <a:pt x="728" y="67"/>
                    <a:pt x="682" y="45"/>
                    <a:pt x="631" y="32"/>
                  </a:cubicBezTo>
                  <a:cubicBezTo>
                    <a:pt x="556" y="13"/>
                    <a:pt x="483" y="25"/>
                    <a:pt x="411" y="46"/>
                  </a:cubicBezTo>
                  <a:cubicBezTo>
                    <a:pt x="345" y="65"/>
                    <a:pt x="285" y="97"/>
                    <a:pt x="224" y="126"/>
                  </a:cubicBezTo>
                  <a:cubicBezTo>
                    <a:pt x="220" y="128"/>
                    <a:pt x="215" y="130"/>
                    <a:pt x="211" y="131"/>
                  </a:cubicBezTo>
                  <a:cubicBezTo>
                    <a:pt x="210" y="130"/>
                    <a:pt x="210" y="129"/>
                    <a:pt x="209" y="128"/>
                  </a:cubicBezTo>
                  <a:close/>
                  <a:moveTo>
                    <a:pt x="403" y="196"/>
                  </a:moveTo>
                  <a:cubicBezTo>
                    <a:pt x="400" y="193"/>
                    <a:pt x="398" y="192"/>
                    <a:pt x="395" y="190"/>
                  </a:cubicBezTo>
                  <a:cubicBezTo>
                    <a:pt x="339" y="160"/>
                    <a:pt x="279" y="157"/>
                    <a:pt x="220" y="178"/>
                  </a:cubicBezTo>
                  <a:cubicBezTo>
                    <a:pt x="158" y="200"/>
                    <a:pt x="111" y="244"/>
                    <a:pt x="70" y="294"/>
                  </a:cubicBezTo>
                  <a:cubicBezTo>
                    <a:pt x="45" y="325"/>
                    <a:pt x="24" y="360"/>
                    <a:pt x="17" y="400"/>
                  </a:cubicBezTo>
                  <a:cubicBezTo>
                    <a:pt x="6" y="460"/>
                    <a:pt x="43" y="504"/>
                    <a:pt x="104" y="503"/>
                  </a:cubicBezTo>
                  <a:cubicBezTo>
                    <a:pt x="138" y="503"/>
                    <a:pt x="170" y="492"/>
                    <a:pt x="201" y="478"/>
                  </a:cubicBezTo>
                  <a:cubicBezTo>
                    <a:pt x="252" y="456"/>
                    <a:pt x="280" y="417"/>
                    <a:pt x="292" y="364"/>
                  </a:cubicBezTo>
                  <a:cubicBezTo>
                    <a:pt x="299" y="336"/>
                    <a:pt x="306" y="308"/>
                    <a:pt x="313" y="279"/>
                  </a:cubicBezTo>
                  <a:cubicBezTo>
                    <a:pt x="327" y="222"/>
                    <a:pt x="347" y="203"/>
                    <a:pt x="403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2765425" y="7048500"/>
              <a:ext cx="1139825" cy="3148013"/>
            </a:xfrm>
            <a:custGeom>
              <a:avLst/>
              <a:gdLst>
                <a:gd name="T0" fmla="*/ 167 w 352"/>
                <a:gd name="T1" fmla="*/ 889 h 971"/>
                <a:gd name="T2" fmla="*/ 231 w 352"/>
                <a:gd name="T3" fmla="*/ 720 h 971"/>
                <a:gd name="T4" fmla="*/ 303 w 352"/>
                <a:gd name="T5" fmla="*/ 421 h 971"/>
                <a:gd name="T6" fmla="*/ 298 w 352"/>
                <a:gd name="T7" fmla="*/ 228 h 971"/>
                <a:gd name="T8" fmla="*/ 266 w 352"/>
                <a:gd name="T9" fmla="*/ 165 h 971"/>
                <a:gd name="T10" fmla="*/ 217 w 352"/>
                <a:gd name="T11" fmla="*/ 50 h 971"/>
                <a:gd name="T12" fmla="*/ 197 w 352"/>
                <a:gd name="T13" fmla="*/ 43 h 971"/>
                <a:gd name="T14" fmla="*/ 51 w 352"/>
                <a:gd name="T15" fmla="*/ 264 h 971"/>
                <a:gd name="T16" fmla="*/ 39 w 352"/>
                <a:gd name="T17" fmla="*/ 437 h 971"/>
                <a:gd name="T18" fmla="*/ 59 w 352"/>
                <a:gd name="T19" fmla="*/ 682 h 971"/>
                <a:gd name="T20" fmla="*/ 71 w 352"/>
                <a:gd name="T21" fmla="*/ 905 h 971"/>
                <a:gd name="T22" fmla="*/ 79 w 352"/>
                <a:gd name="T23" fmla="*/ 955 h 971"/>
                <a:gd name="T24" fmla="*/ 79 w 352"/>
                <a:gd name="T25" fmla="*/ 970 h 971"/>
                <a:gd name="T26" fmla="*/ 73 w 352"/>
                <a:gd name="T27" fmla="*/ 971 h 971"/>
                <a:gd name="T28" fmla="*/ 59 w 352"/>
                <a:gd name="T29" fmla="*/ 914 h 971"/>
                <a:gd name="T30" fmla="*/ 41 w 352"/>
                <a:gd name="T31" fmla="*/ 696 h 971"/>
                <a:gd name="T32" fmla="*/ 22 w 352"/>
                <a:gd name="T33" fmla="*/ 461 h 971"/>
                <a:gd name="T34" fmla="*/ 8 w 352"/>
                <a:gd name="T35" fmla="*/ 389 h 971"/>
                <a:gd name="T36" fmla="*/ 39 w 352"/>
                <a:gd name="T37" fmla="*/ 228 h 971"/>
                <a:gd name="T38" fmla="*/ 193 w 352"/>
                <a:gd name="T39" fmla="*/ 14 h 971"/>
                <a:gd name="T40" fmla="*/ 218 w 352"/>
                <a:gd name="T41" fmla="*/ 0 h 971"/>
                <a:gd name="T42" fmla="*/ 224 w 352"/>
                <a:gd name="T43" fmla="*/ 25 h 971"/>
                <a:gd name="T44" fmla="*/ 262 w 352"/>
                <a:gd name="T45" fmla="*/ 110 h 971"/>
                <a:gd name="T46" fmla="*/ 316 w 352"/>
                <a:gd name="T47" fmla="*/ 193 h 971"/>
                <a:gd name="T48" fmla="*/ 333 w 352"/>
                <a:gd name="T49" fmla="*/ 406 h 971"/>
                <a:gd name="T50" fmla="*/ 287 w 352"/>
                <a:gd name="T51" fmla="*/ 567 h 971"/>
                <a:gd name="T52" fmla="*/ 237 w 352"/>
                <a:gd name="T53" fmla="*/ 757 h 971"/>
                <a:gd name="T54" fmla="*/ 187 w 352"/>
                <a:gd name="T55" fmla="*/ 873 h 971"/>
                <a:gd name="T56" fmla="*/ 170 w 352"/>
                <a:gd name="T57" fmla="*/ 892 h 971"/>
                <a:gd name="T58" fmla="*/ 167 w 352"/>
                <a:gd name="T59" fmla="*/ 88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2" h="971">
                  <a:moveTo>
                    <a:pt x="167" y="889"/>
                  </a:moveTo>
                  <a:cubicBezTo>
                    <a:pt x="203" y="838"/>
                    <a:pt x="218" y="779"/>
                    <a:pt x="231" y="720"/>
                  </a:cubicBezTo>
                  <a:cubicBezTo>
                    <a:pt x="254" y="620"/>
                    <a:pt x="280" y="521"/>
                    <a:pt x="303" y="421"/>
                  </a:cubicBezTo>
                  <a:cubicBezTo>
                    <a:pt x="318" y="357"/>
                    <a:pt x="322" y="291"/>
                    <a:pt x="298" y="228"/>
                  </a:cubicBezTo>
                  <a:cubicBezTo>
                    <a:pt x="290" y="206"/>
                    <a:pt x="279" y="185"/>
                    <a:pt x="266" y="165"/>
                  </a:cubicBezTo>
                  <a:cubicBezTo>
                    <a:pt x="244" y="129"/>
                    <a:pt x="226" y="92"/>
                    <a:pt x="217" y="50"/>
                  </a:cubicBezTo>
                  <a:cubicBezTo>
                    <a:pt x="214" y="34"/>
                    <a:pt x="208" y="32"/>
                    <a:pt x="197" y="43"/>
                  </a:cubicBezTo>
                  <a:cubicBezTo>
                    <a:pt x="135" y="108"/>
                    <a:pt x="79" y="176"/>
                    <a:pt x="51" y="264"/>
                  </a:cubicBezTo>
                  <a:cubicBezTo>
                    <a:pt x="33" y="321"/>
                    <a:pt x="30" y="379"/>
                    <a:pt x="39" y="437"/>
                  </a:cubicBezTo>
                  <a:cubicBezTo>
                    <a:pt x="52" y="518"/>
                    <a:pt x="56" y="600"/>
                    <a:pt x="59" y="682"/>
                  </a:cubicBezTo>
                  <a:cubicBezTo>
                    <a:pt x="62" y="756"/>
                    <a:pt x="66" y="831"/>
                    <a:pt x="71" y="905"/>
                  </a:cubicBezTo>
                  <a:cubicBezTo>
                    <a:pt x="72" y="922"/>
                    <a:pt x="76" y="939"/>
                    <a:pt x="79" y="955"/>
                  </a:cubicBezTo>
                  <a:cubicBezTo>
                    <a:pt x="79" y="960"/>
                    <a:pt x="79" y="965"/>
                    <a:pt x="79" y="970"/>
                  </a:cubicBezTo>
                  <a:cubicBezTo>
                    <a:pt x="77" y="970"/>
                    <a:pt x="75" y="971"/>
                    <a:pt x="73" y="971"/>
                  </a:cubicBezTo>
                  <a:cubicBezTo>
                    <a:pt x="68" y="952"/>
                    <a:pt x="61" y="934"/>
                    <a:pt x="59" y="914"/>
                  </a:cubicBezTo>
                  <a:cubicBezTo>
                    <a:pt x="52" y="842"/>
                    <a:pt x="46" y="769"/>
                    <a:pt x="41" y="696"/>
                  </a:cubicBezTo>
                  <a:cubicBezTo>
                    <a:pt x="35" y="618"/>
                    <a:pt x="29" y="539"/>
                    <a:pt x="22" y="461"/>
                  </a:cubicBezTo>
                  <a:cubicBezTo>
                    <a:pt x="20" y="436"/>
                    <a:pt x="12" y="413"/>
                    <a:pt x="8" y="389"/>
                  </a:cubicBezTo>
                  <a:cubicBezTo>
                    <a:pt x="0" y="332"/>
                    <a:pt x="16" y="279"/>
                    <a:pt x="39" y="228"/>
                  </a:cubicBezTo>
                  <a:cubicBezTo>
                    <a:pt x="75" y="145"/>
                    <a:pt x="126" y="74"/>
                    <a:pt x="193" y="14"/>
                  </a:cubicBezTo>
                  <a:cubicBezTo>
                    <a:pt x="200" y="8"/>
                    <a:pt x="210" y="5"/>
                    <a:pt x="218" y="0"/>
                  </a:cubicBezTo>
                  <a:cubicBezTo>
                    <a:pt x="220" y="8"/>
                    <a:pt x="224" y="17"/>
                    <a:pt x="224" y="25"/>
                  </a:cubicBezTo>
                  <a:cubicBezTo>
                    <a:pt x="227" y="58"/>
                    <a:pt x="244" y="84"/>
                    <a:pt x="262" y="110"/>
                  </a:cubicBezTo>
                  <a:cubicBezTo>
                    <a:pt x="280" y="138"/>
                    <a:pt x="300" y="164"/>
                    <a:pt x="316" y="193"/>
                  </a:cubicBezTo>
                  <a:cubicBezTo>
                    <a:pt x="352" y="261"/>
                    <a:pt x="351" y="334"/>
                    <a:pt x="333" y="406"/>
                  </a:cubicBezTo>
                  <a:cubicBezTo>
                    <a:pt x="319" y="460"/>
                    <a:pt x="301" y="513"/>
                    <a:pt x="287" y="567"/>
                  </a:cubicBezTo>
                  <a:cubicBezTo>
                    <a:pt x="269" y="630"/>
                    <a:pt x="255" y="694"/>
                    <a:pt x="237" y="757"/>
                  </a:cubicBezTo>
                  <a:cubicBezTo>
                    <a:pt x="226" y="798"/>
                    <a:pt x="212" y="838"/>
                    <a:pt x="187" y="873"/>
                  </a:cubicBezTo>
                  <a:cubicBezTo>
                    <a:pt x="182" y="880"/>
                    <a:pt x="176" y="886"/>
                    <a:pt x="170" y="892"/>
                  </a:cubicBezTo>
                  <a:cubicBezTo>
                    <a:pt x="169" y="891"/>
                    <a:pt x="168" y="890"/>
                    <a:pt x="167" y="8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968375" y="7385050"/>
              <a:ext cx="1520825" cy="3641725"/>
            </a:xfrm>
            <a:custGeom>
              <a:avLst/>
              <a:gdLst>
                <a:gd name="T0" fmla="*/ 141 w 470"/>
                <a:gd name="T1" fmla="*/ 62 h 1123"/>
                <a:gd name="T2" fmla="*/ 39 w 470"/>
                <a:gd name="T3" fmla="*/ 15 h 1123"/>
                <a:gd name="T4" fmla="*/ 42 w 470"/>
                <a:gd name="T5" fmla="*/ 29 h 1123"/>
                <a:gd name="T6" fmla="*/ 54 w 470"/>
                <a:gd name="T7" fmla="*/ 209 h 1123"/>
                <a:gd name="T8" fmla="*/ 31 w 470"/>
                <a:gd name="T9" fmla="*/ 372 h 1123"/>
                <a:gd name="T10" fmla="*/ 132 w 470"/>
                <a:gd name="T11" fmla="*/ 675 h 1123"/>
                <a:gd name="T12" fmla="*/ 243 w 470"/>
                <a:gd name="T13" fmla="*/ 786 h 1123"/>
                <a:gd name="T14" fmla="*/ 331 w 470"/>
                <a:gd name="T15" fmla="*/ 928 h 1123"/>
                <a:gd name="T16" fmla="*/ 470 w 470"/>
                <a:gd name="T17" fmla="*/ 1119 h 1123"/>
                <a:gd name="T18" fmla="*/ 466 w 470"/>
                <a:gd name="T19" fmla="*/ 1123 h 1123"/>
                <a:gd name="T20" fmla="*/ 420 w 470"/>
                <a:gd name="T21" fmla="*/ 1090 h 1123"/>
                <a:gd name="T22" fmla="*/ 333 w 470"/>
                <a:gd name="T23" fmla="*/ 970 h 1123"/>
                <a:gd name="T24" fmla="*/ 187 w 470"/>
                <a:gd name="T25" fmla="*/ 767 h 1123"/>
                <a:gd name="T26" fmla="*/ 86 w 470"/>
                <a:gd name="T27" fmla="*/ 662 h 1123"/>
                <a:gd name="T28" fmla="*/ 1 w 470"/>
                <a:gd name="T29" fmla="*/ 410 h 1123"/>
                <a:gd name="T30" fmla="*/ 27 w 470"/>
                <a:gd name="T31" fmla="*/ 204 h 1123"/>
                <a:gd name="T32" fmla="*/ 41 w 470"/>
                <a:gd name="T33" fmla="*/ 126 h 1123"/>
                <a:gd name="T34" fmla="*/ 25 w 470"/>
                <a:gd name="T35" fmla="*/ 26 h 1123"/>
                <a:gd name="T36" fmla="*/ 36 w 470"/>
                <a:gd name="T37" fmla="*/ 1 h 1123"/>
                <a:gd name="T38" fmla="*/ 46 w 470"/>
                <a:gd name="T39" fmla="*/ 1 h 1123"/>
                <a:gd name="T40" fmla="*/ 141 w 470"/>
                <a:gd name="T41" fmla="*/ 6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0" h="1123">
                  <a:moveTo>
                    <a:pt x="141" y="62"/>
                  </a:moveTo>
                  <a:cubicBezTo>
                    <a:pt x="111" y="39"/>
                    <a:pt x="79" y="22"/>
                    <a:pt x="39" y="15"/>
                  </a:cubicBezTo>
                  <a:cubicBezTo>
                    <a:pt x="40" y="21"/>
                    <a:pt x="40" y="25"/>
                    <a:pt x="42" y="29"/>
                  </a:cubicBezTo>
                  <a:cubicBezTo>
                    <a:pt x="66" y="88"/>
                    <a:pt x="63" y="148"/>
                    <a:pt x="54" y="209"/>
                  </a:cubicBezTo>
                  <a:cubicBezTo>
                    <a:pt x="47" y="264"/>
                    <a:pt x="38" y="318"/>
                    <a:pt x="31" y="372"/>
                  </a:cubicBezTo>
                  <a:cubicBezTo>
                    <a:pt x="18" y="489"/>
                    <a:pt x="53" y="590"/>
                    <a:pt x="132" y="675"/>
                  </a:cubicBezTo>
                  <a:cubicBezTo>
                    <a:pt x="168" y="713"/>
                    <a:pt x="206" y="749"/>
                    <a:pt x="243" y="786"/>
                  </a:cubicBezTo>
                  <a:cubicBezTo>
                    <a:pt x="283" y="827"/>
                    <a:pt x="314" y="873"/>
                    <a:pt x="331" y="928"/>
                  </a:cubicBezTo>
                  <a:cubicBezTo>
                    <a:pt x="356" y="1006"/>
                    <a:pt x="396" y="1075"/>
                    <a:pt x="470" y="1119"/>
                  </a:cubicBezTo>
                  <a:cubicBezTo>
                    <a:pt x="468" y="1120"/>
                    <a:pt x="467" y="1121"/>
                    <a:pt x="466" y="1123"/>
                  </a:cubicBezTo>
                  <a:cubicBezTo>
                    <a:pt x="451" y="1112"/>
                    <a:pt x="435" y="1101"/>
                    <a:pt x="420" y="1090"/>
                  </a:cubicBezTo>
                  <a:cubicBezTo>
                    <a:pt x="380" y="1057"/>
                    <a:pt x="351" y="1016"/>
                    <a:pt x="333" y="970"/>
                  </a:cubicBezTo>
                  <a:cubicBezTo>
                    <a:pt x="301" y="889"/>
                    <a:pt x="246" y="827"/>
                    <a:pt x="187" y="767"/>
                  </a:cubicBezTo>
                  <a:cubicBezTo>
                    <a:pt x="153" y="733"/>
                    <a:pt x="118" y="699"/>
                    <a:pt x="86" y="662"/>
                  </a:cubicBezTo>
                  <a:cubicBezTo>
                    <a:pt x="22" y="591"/>
                    <a:pt x="0" y="505"/>
                    <a:pt x="1" y="410"/>
                  </a:cubicBezTo>
                  <a:cubicBezTo>
                    <a:pt x="2" y="340"/>
                    <a:pt x="16" y="272"/>
                    <a:pt x="27" y="204"/>
                  </a:cubicBezTo>
                  <a:cubicBezTo>
                    <a:pt x="31" y="178"/>
                    <a:pt x="36" y="152"/>
                    <a:pt x="41" y="126"/>
                  </a:cubicBezTo>
                  <a:cubicBezTo>
                    <a:pt x="48" y="90"/>
                    <a:pt x="43" y="57"/>
                    <a:pt x="25" y="26"/>
                  </a:cubicBezTo>
                  <a:cubicBezTo>
                    <a:pt x="17" y="13"/>
                    <a:pt x="21" y="5"/>
                    <a:pt x="36" y="1"/>
                  </a:cubicBezTo>
                  <a:cubicBezTo>
                    <a:pt x="39" y="1"/>
                    <a:pt x="43" y="0"/>
                    <a:pt x="46" y="1"/>
                  </a:cubicBezTo>
                  <a:cubicBezTo>
                    <a:pt x="87" y="6"/>
                    <a:pt x="118" y="28"/>
                    <a:pt x="14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377825" y="9642475"/>
              <a:ext cx="2266950" cy="1509713"/>
            </a:xfrm>
            <a:custGeom>
              <a:avLst/>
              <a:gdLst>
                <a:gd name="T0" fmla="*/ 700 w 700"/>
                <a:gd name="T1" fmla="*/ 457 h 466"/>
                <a:gd name="T2" fmla="*/ 570 w 700"/>
                <a:gd name="T3" fmla="*/ 449 h 466"/>
                <a:gd name="T4" fmla="*/ 367 w 700"/>
                <a:gd name="T5" fmla="*/ 408 h 466"/>
                <a:gd name="T6" fmla="*/ 251 w 700"/>
                <a:gd name="T7" fmla="*/ 363 h 466"/>
                <a:gd name="T8" fmla="*/ 194 w 700"/>
                <a:gd name="T9" fmla="*/ 291 h 466"/>
                <a:gd name="T10" fmla="*/ 104 w 700"/>
                <a:gd name="T11" fmla="*/ 167 h 466"/>
                <a:gd name="T12" fmla="*/ 19 w 700"/>
                <a:gd name="T13" fmla="*/ 79 h 466"/>
                <a:gd name="T14" fmla="*/ 27 w 700"/>
                <a:gd name="T15" fmla="*/ 33 h 466"/>
                <a:gd name="T16" fmla="*/ 196 w 700"/>
                <a:gd name="T17" fmla="*/ 16 h 466"/>
                <a:gd name="T18" fmla="*/ 402 w 700"/>
                <a:gd name="T19" fmla="*/ 189 h 466"/>
                <a:gd name="T20" fmla="*/ 494 w 700"/>
                <a:gd name="T21" fmla="*/ 306 h 466"/>
                <a:gd name="T22" fmla="*/ 527 w 700"/>
                <a:gd name="T23" fmla="*/ 332 h 466"/>
                <a:gd name="T24" fmla="*/ 476 w 700"/>
                <a:gd name="T25" fmla="*/ 306 h 466"/>
                <a:gd name="T26" fmla="*/ 373 w 700"/>
                <a:gd name="T27" fmla="*/ 184 h 466"/>
                <a:gd name="T28" fmla="*/ 288 w 700"/>
                <a:gd name="T29" fmla="*/ 79 h 466"/>
                <a:gd name="T30" fmla="*/ 171 w 700"/>
                <a:gd name="T31" fmla="*/ 27 h 466"/>
                <a:gd name="T32" fmla="*/ 30 w 700"/>
                <a:gd name="T33" fmla="*/ 44 h 466"/>
                <a:gd name="T34" fmla="*/ 12 w 700"/>
                <a:gd name="T35" fmla="*/ 55 h 466"/>
                <a:gd name="T36" fmla="*/ 23 w 700"/>
                <a:gd name="T37" fmla="*/ 72 h 466"/>
                <a:gd name="T38" fmla="*/ 211 w 700"/>
                <a:gd name="T39" fmla="*/ 273 h 466"/>
                <a:gd name="T40" fmla="*/ 383 w 700"/>
                <a:gd name="T41" fmla="*/ 389 h 466"/>
                <a:gd name="T42" fmla="*/ 651 w 700"/>
                <a:gd name="T43" fmla="*/ 448 h 466"/>
                <a:gd name="T44" fmla="*/ 685 w 700"/>
                <a:gd name="T45" fmla="*/ 452 h 466"/>
                <a:gd name="T46" fmla="*/ 700 w 700"/>
                <a:gd name="T47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0" h="466">
                  <a:moveTo>
                    <a:pt x="700" y="457"/>
                  </a:moveTo>
                  <a:cubicBezTo>
                    <a:pt x="655" y="466"/>
                    <a:pt x="612" y="458"/>
                    <a:pt x="570" y="449"/>
                  </a:cubicBezTo>
                  <a:cubicBezTo>
                    <a:pt x="502" y="435"/>
                    <a:pt x="435" y="422"/>
                    <a:pt x="367" y="408"/>
                  </a:cubicBezTo>
                  <a:cubicBezTo>
                    <a:pt x="326" y="399"/>
                    <a:pt x="286" y="388"/>
                    <a:pt x="251" y="363"/>
                  </a:cubicBezTo>
                  <a:cubicBezTo>
                    <a:pt x="225" y="344"/>
                    <a:pt x="206" y="320"/>
                    <a:pt x="194" y="291"/>
                  </a:cubicBezTo>
                  <a:cubicBezTo>
                    <a:pt x="174" y="242"/>
                    <a:pt x="144" y="202"/>
                    <a:pt x="104" y="167"/>
                  </a:cubicBezTo>
                  <a:cubicBezTo>
                    <a:pt x="73" y="141"/>
                    <a:pt x="46" y="109"/>
                    <a:pt x="19" y="79"/>
                  </a:cubicBezTo>
                  <a:cubicBezTo>
                    <a:pt x="0" y="59"/>
                    <a:pt x="3" y="47"/>
                    <a:pt x="27" y="33"/>
                  </a:cubicBezTo>
                  <a:cubicBezTo>
                    <a:pt x="80" y="0"/>
                    <a:pt x="138" y="0"/>
                    <a:pt x="196" y="16"/>
                  </a:cubicBezTo>
                  <a:cubicBezTo>
                    <a:pt x="290" y="43"/>
                    <a:pt x="354" y="106"/>
                    <a:pt x="402" y="189"/>
                  </a:cubicBezTo>
                  <a:cubicBezTo>
                    <a:pt x="427" y="232"/>
                    <a:pt x="454" y="274"/>
                    <a:pt x="494" y="306"/>
                  </a:cubicBezTo>
                  <a:cubicBezTo>
                    <a:pt x="504" y="315"/>
                    <a:pt x="516" y="323"/>
                    <a:pt x="527" y="332"/>
                  </a:cubicBezTo>
                  <a:cubicBezTo>
                    <a:pt x="507" y="329"/>
                    <a:pt x="491" y="318"/>
                    <a:pt x="476" y="306"/>
                  </a:cubicBezTo>
                  <a:cubicBezTo>
                    <a:pt x="435" y="271"/>
                    <a:pt x="405" y="226"/>
                    <a:pt x="373" y="184"/>
                  </a:cubicBezTo>
                  <a:cubicBezTo>
                    <a:pt x="345" y="148"/>
                    <a:pt x="317" y="113"/>
                    <a:pt x="288" y="79"/>
                  </a:cubicBezTo>
                  <a:cubicBezTo>
                    <a:pt x="257" y="44"/>
                    <a:pt x="216" y="29"/>
                    <a:pt x="171" y="27"/>
                  </a:cubicBezTo>
                  <a:cubicBezTo>
                    <a:pt x="123" y="25"/>
                    <a:pt x="76" y="30"/>
                    <a:pt x="30" y="44"/>
                  </a:cubicBezTo>
                  <a:cubicBezTo>
                    <a:pt x="23" y="46"/>
                    <a:pt x="18" y="51"/>
                    <a:pt x="12" y="55"/>
                  </a:cubicBezTo>
                  <a:cubicBezTo>
                    <a:pt x="16" y="61"/>
                    <a:pt x="18" y="68"/>
                    <a:pt x="23" y="72"/>
                  </a:cubicBezTo>
                  <a:cubicBezTo>
                    <a:pt x="101" y="125"/>
                    <a:pt x="159" y="196"/>
                    <a:pt x="211" y="273"/>
                  </a:cubicBezTo>
                  <a:cubicBezTo>
                    <a:pt x="253" y="335"/>
                    <a:pt x="310" y="373"/>
                    <a:pt x="383" y="389"/>
                  </a:cubicBezTo>
                  <a:cubicBezTo>
                    <a:pt x="472" y="408"/>
                    <a:pt x="562" y="428"/>
                    <a:pt x="651" y="448"/>
                  </a:cubicBezTo>
                  <a:cubicBezTo>
                    <a:pt x="662" y="450"/>
                    <a:pt x="674" y="450"/>
                    <a:pt x="685" y="452"/>
                  </a:cubicBezTo>
                  <a:cubicBezTo>
                    <a:pt x="690" y="453"/>
                    <a:pt x="695" y="455"/>
                    <a:pt x="700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3535363" y="7392988"/>
              <a:ext cx="1385888" cy="2308225"/>
            </a:xfrm>
            <a:custGeom>
              <a:avLst/>
              <a:gdLst>
                <a:gd name="T0" fmla="*/ 0 w 428"/>
                <a:gd name="T1" fmla="*/ 711 h 712"/>
                <a:gd name="T2" fmla="*/ 71 w 428"/>
                <a:gd name="T3" fmla="*/ 457 h 712"/>
                <a:gd name="T4" fmla="*/ 295 w 428"/>
                <a:gd name="T5" fmla="*/ 108 h 712"/>
                <a:gd name="T6" fmla="*/ 345 w 428"/>
                <a:gd name="T7" fmla="*/ 54 h 712"/>
                <a:gd name="T8" fmla="*/ 355 w 428"/>
                <a:gd name="T9" fmla="*/ 9 h 712"/>
                <a:gd name="T10" fmla="*/ 427 w 428"/>
                <a:gd name="T11" fmla="*/ 64 h 712"/>
                <a:gd name="T12" fmla="*/ 404 w 428"/>
                <a:gd name="T13" fmla="*/ 158 h 712"/>
                <a:gd name="T14" fmla="*/ 225 w 428"/>
                <a:gd name="T15" fmla="*/ 465 h 712"/>
                <a:gd name="T16" fmla="*/ 125 w 428"/>
                <a:gd name="T17" fmla="*/ 590 h 712"/>
                <a:gd name="T18" fmla="*/ 122 w 428"/>
                <a:gd name="T19" fmla="*/ 588 h 712"/>
                <a:gd name="T20" fmla="*/ 145 w 428"/>
                <a:gd name="T21" fmla="*/ 554 h 712"/>
                <a:gd name="T22" fmla="*/ 335 w 428"/>
                <a:gd name="T23" fmla="*/ 259 h 712"/>
                <a:gd name="T24" fmla="*/ 395 w 428"/>
                <a:gd name="T25" fmla="*/ 112 h 712"/>
                <a:gd name="T26" fmla="*/ 400 w 428"/>
                <a:gd name="T27" fmla="*/ 54 h 712"/>
                <a:gd name="T28" fmla="*/ 371 w 428"/>
                <a:gd name="T29" fmla="*/ 26 h 712"/>
                <a:gd name="T30" fmla="*/ 288 w 428"/>
                <a:gd name="T31" fmla="*/ 131 h 712"/>
                <a:gd name="T32" fmla="*/ 79 w 428"/>
                <a:gd name="T33" fmla="*/ 492 h 712"/>
                <a:gd name="T34" fmla="*/ 9 w 428"/>
                <a:gd name="T35" fmla="*/ 698 h 712"/>
                <a:gd name="T36" fmla="*/ 4 w 428"/>
                <a:gd name="T37" fmla="*/ 712 h 712"/>
                <a:gd name="T38" fmla="*/ 0 w 428"/>
                <a:gd name="T39" fmla="*/ 71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8" h="712">
                  <a:moveTo>
                    <a:pt x="0" y="711"/>
                  </a:moveTo>
                  <a:cubicBezTo>
                    <a:pt x="23" y="626"/>
                    <a:pt x="44" y="541"/>
                    <a:pt x="71" y="457"/>
                  </a:cubicBezTo>
                  <a:cubicBezTo>
                    <a:pt x="115" y="322"/>
                    <a:pt x="192" y="206"/>
                    <a:pt x="295" y="108"/>
                  </a:cubicBezTo>
                  <a:cubicBezTo>
                    <a:pt x="313" y="91"/>
                    <a:pt x="330" y="73"/>
                    <a:pt x="345" y="54"/>
                  </a:cubicBezTo>
                  <a:cubicBezTo>
                    <a:pt x="356" y="42"/>
                    <a:pt x="362" y="26"/>
                    <a:pt x="355" y="9"/>
                  </a:cubicBezTo>
                  <a:cubicBezTo>
                    <a:pt x="395" y="0"/>
                    <a:pt x="426" y="23"/>
                    <a:pt x="427" y="64"/>
                  </a:cubicBezTo>
                  <a:cubicBezTo>
                    <a:pt x="428" y="98"/>
                    <a:pt x="416" y="128"/>
                    <a:pt x="404" y="158"/>
                  </a:cubicBezTo>
                  <a:cubicBezTo>
                    <a:pt x="361" y="270"/>
                    <a:pt x="297" y="370"/>
                    <a:pt x="225" y="465"/>
                  </a:cubicBezTo>
                  <a:cubicBezTo>
                    <a:pt x="192" y="507"/>
                    <a:pt x="158" y="549"/>
                    <a:pt x="125" y="590"/>
                  </a:cubicBezTo>
                  <a:cubicBezTo>
                    <a:pt x="124" y="590"/>
                    <a:pt x="123" y="589"/>
                    <a:pt x="122" y="588"/>
                  </a:cubicBezTo>
                  <a:cubicBezTo>
                    <a:pt x="130" y="577"/>
                    <a:pt x="138" y="566"/>
                    <a:pt x="145" y="554"/>
                  </a:cubicBezTo>
                  <a:cubicBezTo>
                    <a:pt x="208" y="456"/>
                    <a:pt x="273" y="359"/>
                    <a:pt x="335" y="259"/>
                  </a:cubicBezTo>
                  <a:cubicBezTo>
                    <a:pt x="363" y="214"/>
                    <a:pt x="383" y="164"/>
                    <a:pt x="395" y="112"/>
                  </a:cubicBezTo>
                  <a:cubicBezTo>
                    <a:pt x="399" y="93"/>
                    <a:pt x="400" y="73"/>
                    <a:pt x="400" y="54"/>
                  </a:cubicBezTo>
                  <a:cubicBezTo>
                    <a:pt x="399" y="37"/>
                    <a:pt x="389" y="29"/>
                    <a:pt x="371" y="26"/>
                  </a:cubicBezTo>
                  <a:cubicBezTo>
                    <a:pt x="351" y="67"/>
                    <a:pt x="319" y="99"/>
                    <a:pt x="288" y="131"/>
                  </a:cubicBezTo>
                  <a:cubicBezTo>
                    <a:pt x="190" y="235"/>
                    <a:pt x="121" y="356"/>
                    <a:pt x="79" y="492"/>
                  </a:cubicBezTo>
                  <a:cubicBezTo>
                    <a:pt x="58" y="561"/>
                    <a:pt x="33" y="629"/>
                    <a:pt x="9" y="698"/>
                  </a:cubicBezTo>
                  <a:cubicBezTo>
                    <a:pt x="8" y="703"/>
                    <a:pt x="6" y="707"/>
                    <a:pt x="4" y="712"/>
                  </a:cubicBezTo>
                  <a:cubicBezTo>
                    <a:pt x="2" y="711"/>
                    <a:pt x="1" y="711"/>
                    <a:pt x="0" y="7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1644650" y="7396163"/>
              <a:ext cx="1301750" cy="2865438"/>
            </a:xfrm>
            <a:custGeom>
              <a:avLst/>
              <a:gdLst>
                <a:gd name="T0" fmla="*/ 1 w 402"/>
                <a:gd name="T1" fmla="*/ 3 h 884"/>
                <a:gd name="T2" fmla="*/ 30 w 402"/>
                <a:gd name="T3" fmla="*/ 5 h 884"/>
                <a:gd name="T4" fmla="*/ 46 w 402"/>
                <a:gd name="T5" fmla="*/ 16 h 884"/>
                <a:gd name="T6" fmla="*/ 176 w 402"/>
                <a:gd name="T7" fmla="*/ 111 h 884"/>
                <a:gd name="T8" fmla="*/ 333 w 402"/>
                <a:gd name="T9" fmla="*/ 342 h 884"/>
                <a:gd name="T10" fmla="*/ 348 w 402"/>
                <a:gd name="T11" fmla="*/ 555 h 884"/>
                <a:gd name="T12" fmla="*/ 357 w 402"/>
                <a:gd name="T13" fmla="*/ 729 h 884"/>
                <a:gd name="T14" fmla="*/ 400 w 402"/>
                <a:gd name="T15" fmla="*/ 868 h 884"/>
                <a:gd name="T16" fmla="*/ 400 w 402"/>
                <a:gd name="T17" fmla="*/ 884 h 884"/>
                <a:gd name="T18" fmla="*/ 342 w 402"/>
                <a:gd name="T19" fmla="*/ 770 h 884"/>
                <a:gd name="T20" fmla="*/ 317 w 402"/>
                <a:gd name="T21" fmla="*/ 554 h 884"/>
                <a:gd name="T22" fmla="*/ 313 w 402"/>
                <a:gd name="T23" fmla="*/ 366 h 884"/>
                <a:gd name="T24" fmla="*/ 207 w 402"/>
                <a:gd name="T25" fmla="*/ 162 h 884"/>
                <a:gd name="T26" fmla="*/ 103 w 402"/>
                <a:gd name="T27" fmla="*/ 89 h 884"/>
                <a:gd name="T28" fmla="*/ 31 w 402"/>
                <a:gd name="T29" fmla="*/ 24 h 884"/>
                <a:gd name="T30" fmla="*/ 0 w 402"/>
                <a:gd name="T31" fmla="*/ 3 h 884"/>
                <a:gd name="T32" fmla="*/ 1 w 402"/>
                <a:gd name="T33" fmla="*/ 3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2" h="884">
                  <a:moveTo>
                    <a:pt x="1" y="3"/>
                  </a:moveTo>
                  <a:cubicBezTo>
                    <a:pt x="11" y="4"/>
                    <a:pt x="21" y="3"/>
                    <a:pt x="30" y="5"/>
                  </a:cubicBezTo>
                  <a:cubicBezTo>
                    <a:pt x="36" y="6"/>
                    <a:pt x="42" y="11"/>
                    <a:pt x="46" y="16"/>
                  </a:cubicBezTo>
                  <a:cubicBezTo>
                    <a:pt x="84" y="56"/>
                    <a:pt x="131" y="82"/>
                    <a:pt x="176" y="111"/>
                  </a:cubicBezTo>
                  <a:cubicBezTo>
                    <a:pt x="260" y="166"/>
                    <a:pt x="312" y="244"/>
                    <a:pt x="333" y="342"/>
                  </a:cubicBezTo>
                  <a:cubicBezTo>
                    <a:pt x="347" y="412"/>
                    <a:pt x="345" y="484"/>
                    <a:pt x="348" y="555"/>
                  </a:cubicBezTo>
                  <a:cubicBezTo>
                    <a:pt x="350" y="613"/>
                    <a:pt x="351" y="671"/>
                    <a:pt x="357" y="729"/>
                  </a:cubicBezTo>
                  <a:cubicBezTo>
                    <a:pt x="362" y="778"/>
                    <a:pt x="377" y="825"/>
                    <a:pt x="400" y="868"/>
                  </a:cubicBezTo>
                  <a:cubicBezTo>
                    <a:pt x="402" y="873"/>
                    <a:pt x="401" y="879"/>
                    <a:pt x="400" y="884"/>
                  </a:cubicBezTo>
                  <a:cubicBezTo>
                    <a:pt x="371" y="850"/>
                    <a:pt x="354" y="811"/>
                    <a:pt x="342" y="770"/>
                  </a:cubicBezTo>
                  <a:cubicBezTo>
                    <a:pt x="322" y="699"/>
                    <a:pt x="319" y="627"/>
                    <a:pt x="317" y="554"/>
                  </a:cubicBezTo>
                  <a:cubicBezTo>
                    <a:pt x="316" y="491"/>
                    <a:pt x="315" y="428"/>
                    <a:pt x="313" y="366"/>
                  </a:cubicBezTo>
                  <a:cubicBezTo>
                    <a:pt x="309" y="281"/>
                    <a:pt x="271" y="214"/>
                    <a:pt x="207" y="162"/>
                  </a:cubicBezTo>
                  <a:cubicBezTo>
                    <a:pt x="174" y="135"/>
                    <a:pt x="139" y="111"/>
                    <a:pt x="103" y="89"/>
                  </a:cubicBezTo>
                  <a:cubicBezTo>
                    <a:pt x="75" y="72"/>
                    <a:pt x="50" y="52"/>
                    <a:pt x="31" y="24"/>
                  </a:cubicBezTo>
                  <a:cubicBezTo>
                    <a:pt x="24" y="14"/>
                    <a:pt x="17" y="0"/>
                    <a:pt x="0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1292225" y="7405688"/>
              <a:ext cx="1573213" cy="3714750"/>
            </a:xfrm>
            <a:custGeom>
              <a:avLst/>
              <a:gdLst>
                <a:gd name="T0" fmla="*/ 109 w 486"/>
                <a:gd name="T1" fmla="*/ 0 h 1146"/>
                <a:gd name="T2" fmla="*/ 87 w 486"/>
                <a:gd name="T3" fmla="*/ 47 h 1146"/>
                <a:gd name="T4" fmla="*/ 35 w 486"/>
                <a:gd name="T5" fmla="*/ 237 h 1146"/>
                <a:gd name="T6" fmla="*/ 47 w 486"/>
                <a:gd name="T7" fmla="*/ 468 h 1146"/>
                <a:gd name="T8" fmla="*/ 245 w 486"/>
                <a:gd name="T9" fmla="*/ 807 h 1146"/>
                <a:gd name="T10" fmla="*/ 261 w 486"/>
                <a:gd name="T11" fmla="*/ 833 h 1146"/>
                <a:gd name="T12" fmla="*/ 361 w 486"/>
                <a:gd name="T13" fmla="*/ 1051 h 1146"/>
                <a:gd name="T14" fmla="*/ 435 w 486"/>
                <a:gd name="T15" fmla="*/ 1112 h 1146"/>
                <a:gd name="T16" fmla="*/ 464 w 486"/>
                <a:gd name="T17" fmla="*/ 1124 h 1146"/>
                <a:gd name="T18" fmla="*/ 486 w 486"/>
                <a:gd name="T19" fmla="*/ 1143 h 1146"/>
                <a:gd name="T20" fmla="*/ 381 w 486"/>
                <a:gd name="T21" fmla="*/ 1115 h 1146"/>
                <a:gd name="T22" fmla="*/ 312 w 486"/>
                <a:gd name="T23" fmla="*/ 1011 h 1146"/>
                <a:gd name="T24" fmla="*/ 260 w 486"/>
                <a:gd name="T25" fmla="*/ 852 h 1146"/>
                <a:gd name="T26" fmla="*/ 235 w 486"/>
                <a:gd name="T27" fmla="*/ 807 h 1146"/>
                <a:gd name="T28" fmla="*/ 56 w 486"/>
                <a:gd name="T29" fmla="*/ 551 h 1146"/>
                <a:gd name="T30" fmla="*/ 4 w 486"/>
                <a:gd name="T31" fmla="*/ 293 h 1146"/>
                <a:gd name="T32" fmla="*/ 44 w 486"/>
                <a:gd name="T33" fmla="*/ 131 h 1146"/>
                <a:gd name="T34" fmla="*/ 81 w 486"/>
                <a:gd name="T35" fmla="*/ 31 h 1146"/>
                <a:gd name="T36" fmla="*/ 110 w 486"/>
                <a:gd name="T37" fmla="*/ 0 h 1146"/>
                <a:gd name="T38" fmla="*/ 109 w 486"/>
                <a:gd name="T39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6" h="1146">
                  <a:moveTo>
                    <a:pt x="109" y="0"/>
                  </a:moveTo>
                  <a:cubicBezTo>
                    <a:pt x="102" y="15"/>
                    <a:pt x="92" y="30"/>
                    <a:pt x="87" y="47"/>
                  </a:cubicBezTo>
                  <a:cubicBezTo>
                    <a:pt x="69" y="110"/>
                    <a:pt x="50" y="173"/>
                    <a:pt x="35" y="237"/>
                  </a:cubicBezTo>
                  <a:cubicBezTo>
                    <a:pt x="16" y="315"/>
                    <a:pt x="27" y="392"/>
                    <a:pt x="47" y="468"/>
                  </a:cubicBezTo>
                  <a:cubicBezTo>
                    <a:pt x="81" y="599"/>
                    <a:pt x="149" y="711"/>
                    <a:pt x="245" y="807"/>
                  </a:cubicBezTo>
                  <a:cubicBezTo>
                    <a:pt x="252" y="814"/>
                    <a:pt x="258" y="823"/>
                    <a:pt x="261" y="833"/>
                  </a:cubicBezTo>
                  <a:cubicBezTo>
                    <a:pt x="287" y="909"/>
                    <a:pt x="319" y="982"/>
                    <a:pt x="361" y="1051"/>
                  </a:cubicBezTo>
                  <a:cubicBezTo>
                    <a:pt x="379" y="1080"/>
                    <a:pt x="404" y="1100"/>
                    <a:pt x="435" y="1112"/>
                  </a:cubicBezTo>
                  <a:cubicBezTo>
                    <a:pt x="445" y="1116"/>
                    <a:pt x="455" y="1119"/>
                    <a:pt x="464" y="1124"/>
                  </a:cubicBezTo>
                  <a:cubicBezTo>
                    <a:pt x="473" y="1128"/>
                    <a:pt x="480" y="1135"/>
                    <a:pt x="486" y="1143"/>
                  </a:cubicBezTo>
                  <a:cubicBezTo>
                    <a:pt x="447" y="1146"/>
                    <a:pt x="411" y="1141"/>
                    <a:pt x="381" y="1115"/>
                  </a:cubicBezTo>
                  <a:cubicBezTo>
                    <a:pt x="348" y="1087"/>
                    <a:pt x="327" y="1051"/>
                    <a:pt x="312" y="1011"/>
                  </a:cubicBezTo>
                  <a:cubicBezTo>
                    <a:pt x="293" y="959"/>
                    <a:pt x="277" y="905"/>
                    <a:pt x="260" y="852"/>
                  </a:cubicBezTo>
                  <a:cubicBezTo>
                    <a:pt x="255" y="835"/>
                    <a:pt x="248" y="820"/>
                    <a:pt x="235" y="807"/>
                  </a:cubicBezTo>
                  <a:cubicBezTo>
                    <a:pt x="160" y="733"/>
                    <a:pt x="97" y="649"/>
                    <a:pt x="56" y="551"/>
                  </a:cubicBezTo>
                  <a:cubicBezTo>
                    <a:pt x="23" y="468"/>
                    <a:pt x="0" y="383"/>
                    <a:pt x="4" y="293"/>
                  </a:cubicBezTo>
                  <a:cubicBezTo>
                    <a:pt x="7" y="237"/>
                    <a:pt x="25" y="184"/>
                    <a:pt x="44" y="131"/>
                  </a:cubicBezTo>
                  <a:cubicBezTo>
                    <a:pt x="57" y="98"/>
                    <a:pt x="68" y="64"/>
                    <a:pt x="81" y="31"/>
                  </a:cubicBezTo>
                  <a:cubicBezTo>
                    <a:pt x="86" y="17"/>
                    <a:pt x="92" y="3"/>
                    <a:pt x="110" y="0"/>
                  </a:cubicBezTo>
                  <a:cubicBezTo>
                    <a:pt x="110" y="0"/>
                    <a:pt x="109" y="0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3040063" y="10883900"/>
              <a:ext cx="768350" cy="877888"/>
            </a:xfrm>
            <a:custGeom>
              <a:avLst/>
              <a:gdLst>
                <a:gd name="T0" fmla="*/ 237 w 237"/>
                <a:gd name="T1" fmla="*/ 0 h 271"/>
                <a:gd name="T2" fmla="*/ 192 w 237"/>
                <a:gd name="T3" fmla="*/ 152 h 271"/>
                <a:gd name="T4" fmla="*/ 99 w 237"/>
                <a:gd name="T5" fmla="*/ 251 h 271"/>
                <a:gd name="T6" fmla="*/ 20 w 237"/>
                <a:gd name="T7" fmla="*/ 223 h 271"/>
                <a:gd name="T8" fmla="*/ 17 w 237"/>
                <a:gd name="T9" fmla="*/ 216 h 271"/>
                <a:gd name="T10" fmla="*/ 56 w 237"/>
                <a:gd name="T11" fmla="*/ 130 h 271"/>
                <a:gd name="T12" fmla="*/ 186 w 237"/>
                <a:gd name="T13" fmla="*/ 57 h 271"/>
                <a:gd name="T14" fmla="*/ 237 w 237"/>
                <a:gd name="T15" fmla="*/ 0 h 271"/>
                <a:gd name="T16" fmla="*/ 226 w 237"/>
                <a:gd name="T17" fmla="*/ 30 h 271"/>
                <a:gd name="T18" fmla="*/ 218 w 237"/>
                <a:gd name="T19" fmla="*/ 32 h 271"/>
                <a:gd name="T20" fmla="*/ 211 w 237"/>
                <a:gd name="T21" fmla="*/ 40 h 271"/>
                <a:gd name="T22" fmla="*/ 55 w 237"/>
                <a:gd name="T23" fmla="*/ 151 h 271"/>
                <a:gd name="T24" fmla="*/ 38 w 237"/>
                <a:gd name="T25" fmla="*/ 160 h 271"/>
                <a:gd name="T26" fmla="*/ 24 w 237"/>
                <a:gd name="T27" fmla="*/ 183 h 271"/>
                <a:gd name="T28" fmla="*/ 33 w 237"/>
                <a:gd name="T29" fmla="*/ 229 h 271"/>
                <a:gd name="T30" fmla="*/ 62 w 237"/>
                <a:gd name="T31" fmla="*/ 241 h 271"/>
                <a:gd name="T32" fmla="*/ 94 w 237"/>
                <a:gd name="T33" fmla="*/ 223 h 271"/>
                <a:gd name="T34" fmla="*/ 193 w 237"/>
                <a:gd name="T35" fmla="*/ 98 h 271"/>
                <a:gd name="T36" fmla="*/ 226 w 237"/>
                <a:gd name="T37" fmla="*/ 3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271">
                  <a:moveTo>
                    <a:pt x="237" y="0"/>
                  </a:moveTo>
                  <a:cubicBezTo>
                    <a:pt x="230" y="54"/>
                    <a:pt x="218" y="105"/>
                    <a:pt x="192" y="152"/>
                  </a:cubicBezTo>
                  <a:cubicBezTo>
                    <a:pt x="170" y="193"/>
                    <a:pt x="140" y="228"/>
                    <a:pt x="99" y="251"/>
                  </a:cubicBezTo>
                  <a:cubicBezTo>
                    <a:pt x="63" y="271"/>
                    <a:pt x="36" y="261"/>
                    <a:pt x="20" y="223"/>
                  </a:cubicBezTo>
                  <a:cubicBezTo>
                    <a:pt x="19" y="221"/>
                    <a:pt x="18" y="219"/>
                    <a:pt x="17" y="216"/>
                  </a:cubicBezTo>
                  <a:cubicBezTo>
                    <a:pt x="0" y="172"/>
                    <a:pt x="12" y="146"/>
                    <a:pt x="56" y="130"/>
                  </a:cubicBezTo>
                  <a:cubicBezTo>
                    <a:pt x="104" y="113"/>
                    <a:pt x="149" y="92"/>
                    <a:pt x="186" y="57"/>
                  </a:cubicBezTo>
                  <a:cubicBezTo>
                    <a:pt x="204" y="40"/>
                    <a:pt x="220" y="20"/>
                    <a:pt x="237" y="0"/>
                  </a:cubicBezTo>
                  <a:close/>
                  <a:moveTo>
                    <a:pt x="226" y="30"/>
                  </a:moveTo>
                  <a:cubicBezTo>
                    <a:pt x="220" y="31"/>
                    <a:pt x="219" y="31"/>
                    <a:pt x="218" y="32"/>
                  </a:cubicBezTo>
                  <a:cubicBezTo>
                    <a:pt x="216" y="34"/>
                    <a:pt x="213" y="37"/>
                    <a:pt x="211" y="40"/>
                  </a:cubicBezTo>
                  <a:cubicBezTo>
                    <a:pt x="168" y="89"/>
                    <a:pt x="120" y="132"/>
                    <a:pt x="55" y="151"/>
                  </a:cubicBezTo>
                  <a:cubicBezTo>
                    <a:pt x="49" y="153"/>
                    <a:pt x="42" y="155"/>
                    <a:pt x="38" y="160"/>
                  </a:cubicBezTo>
                  <a:cubicBezTo>
                    <a:pt x="32" y="166"/>
                    <a:pt x="24" y="175"/>
                    <a:pt x="24" y="183"/>
                  </a:cubicBezTo>
                  <a:cubicBezTo>
                    <a:pt x="24" y="198"/>
                    <a:pt x="27" y="214"/>
                    <a:pt x="33" y="229"/>
                  </a:cubicBezTo>
                  <a:cubicBezTo>
                    <a:pt x="37" y="242"/>
                    <a:pt x="49" y="247"/>
                    <a:pt x="62" y="241"/>
                  </a:cubicBezTo>
                  <a:cubicBezTo>
                    <a:pt x="74" y="237"/>
                    <a:pt x="85" y="231"/>
                    <a:pt x="94" y="223"/>
                  </a:cubicBezTo>
                  <a:cubicBezTo>
                    <a:pt x="136" y="188"/>
                    <a:pt x="166" y="144"/>
                    <a:pt x="193" y="98"/>
                  </a:cubicBezTo>
                  <a:cubicBezTo>
                    <a:pt x="205" y="77"/>
                    <a:pt x="214" y="54"/>
                    <a:pt x="22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2027238" y="11276013"/>
              <a:ext cx="958850" cy="550863"/>
            </a:xfrm>
            <a:custGeom>
              <a:avLst/>
              <a:gdLst>
                <a:gd name="T0" fmla="*/ 23 w 296"/>
                <a:gd name="T1" fmla="*/ 74 h 170"/>
                <a:gd name="T2" fmla="*/ 78 w 296"/>
                <a:gd name="T3" fmla="*/ 81 h 170"/>
                <a:gd name="T4" fmla="*/ 136 w 296"/>
                <a:gd name="T5" fmla="*/ 105 h 170"/>
                <a:gd name="T6" fmla="*/ 177 w 296"/>
                <a:gd name="T7" fmla="*/ 132 h 170"/>
                <a:gd name="T8" fmla="*/ 262 w 296"/>
                <a:gd name="T9" fmla="*/ 135 h 170"/>
                <a:gd name="T10" fmla="*/ 281 w 296"/>
                <a:gd name="T11" fmla="*/ 86 h 170"/>
                <a:gd name="T12" fmla="*/ 263 w 296"/>
                <a:gd name="T13" fmla="*/ 149 h 170"/>
                <a:gd name="T14" fmla="*/ 160 w 296"/>
                <a:gd name="T15" fmla="*/ 143 h 170"/>
                <a:gd name="T16" fmla="*/ 151 w 296"/>
                <a:gd name="T17" fmla="*/ 135 h 170"/>
                <a:gd name="T18" fmla="*/ 23 w 296"/>
                <a:gd name="T19" fmla="*/ 92 h 170"/>
                <a:gd name="T20" fmla="*/ 7 w 296"/>
                <a:gd name="T21" fmla="*/ 69 h 170"/>
                <a:gd name="T22" fmla="*/ 26 w 296"/>
                <a:gd name="T23" fmla="*/ 49 h 170"/>
                <a:gd name="T24" fmla="*/ 82 w 296"/>
                <a:gd name="T25" fmla="*/ 22 h 170"/>
                <a:gd name="T26" fmla="*/ 239 w 296"/>
                <a:gd name="T27" fmla="*/ 27 h 170"/>
                <a:gd name="T28" fmla="*/ 274 w 296"/>
                <a:gd name="T29" fmla="*/ 66 h 170"/>
                <a:gd name="T30" fmla="*/ 148 w 296"/>
                <a:gd name="T31" fmla="*/ 25 h 170"/>
                <a:gd name="T32" fmla="*/ 23 w 296"/>
                <a:gd name="T33" fmla="*/ 7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6" h="170">
                  <a:moveTo>
                    <a:pt x="23" y="74"/>
                  </a:moveTo>
                  <a:cubicBezTo>
                    <a:pt x="43" y="76"/>
                    <a:pt x="61" y="76"/>
                    <a:pt x="78" y="81"/>
                  </a:cubicBezTo>
                  <a:cubicBezTo>
                    <a:pt x="98" y="86"/>
                    <a:pt x="117" y="95"/>
                    <a:pt x="136" y="105"/>
                  </a:cubicBezTo>
                  <a:cubicBezTo>
                    <a:pt x="150" y="112"/>
                    <a:pt x="163" y="124"/>
                    <a:pt x="177" y="132"/>
                  </a:cubicBezTo>
                  <a:cubicBezTo>
                    <a:pt x="204" y="148"/>
                    <a:pt x="233" y="146"/>
                    <a:pt x="262" y="135"/>
                  </a:cubicBezTo>
                  <a:cubicBezTo>
                    <a:pt x="283" y="126"/>
                    <a:pt x="284" y="107"/>
                    <a:pt x="281" y="86"/>
                  </a:cubicBezTo>
                  <a:cubicBezTo>
                    <a:pt x="296" y="118"/>
                    <a:pt x="291" y="133"/>
                    <a:pt x="263" y="149"/>
                  </a:cubicBezTo>
                  <a:cubicBezTo>
                    <a:pt x="227" y="170"/>
                    <a:pt x="193" y="166"/>
                    <a:pt x="160" y="143"/>
                  </a:cubicBezTo>
                  <a:cubicBezTo>
                    <a:pt x="157" y="141"/>
                    <a:pt x="153" y="138"/>
                    <a:pt x="151" y="135"/>
                  </a:cubicBezTo>
                  <a:cubicBezTo>
                    <a:pt x="117" y="96"/>
                    <a:pt x="73" y="87"/>
                    <a:pt x="23" y="92"/>
                  </a:cubicBezTo>
                  <a:cubicBezTo>
                    <a:pt x="8" y="94"/>
                    <a:pt x="0" y="83"/>
                    <a:pt x="7" y="69"/>
                  </a:cubicBezTo>
                  <a:cubicBezTo>
                    <a:pt x="12" y="61"/>
                    <a:pt x="19" y="53"/>
                    <a:pt x="26" y="49"/>
                  </a:cubicBezTo>
                  <a:cubicBezTo>
                    <a:pt x="44" y="38"/>
                    <a:pt x="62" y="28"/>
                    <a:pt x="82" y="22"/>
                  </a:cubicBezTo>
                  <a:cubicBezTo>
                    <a:pt x="134" y="5"/>
                    <a:pt x="187" y="0"/>
                    <a:pt x="239" y="27"/>
                  </a:cubicBezTo>
                  <a:cubicBezTo>
                    <a:pt x="255" y="35"/>
                    <a:pt x="267" y="48"/>
                    <a:pt x="274" y="66"/>
                  </a:cubicBezTo>
                  <a:cubicBezTo>
                    <a:pt x="239" y="31"/>
                    <a:pt x="194" y="26"/>
                    <a:pt x="148" y="25"/>
                  </a:cubicBezTo>
                  <a:cubicBezTo>
                    <a:pt x="101" y="24"/>
                    <a:pt x="59" y="39"/>
                    <a:pt x="2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3" name="Freeform 35"/>
            <p:cNvSpPr/>
            <p:nvPr/>
          </p:nvSpPr>
          <p:spPr bwMode="auto">
            <a:xfrm>
              <a:off x="3817938" y="7994650"/>
              <a:ext cx="1058863" cy="1614488"/>
            </a:xfrm>
            <a:custGeom>
              <a:avLst/>
              <a:gdLst>
                <a:gd name="T0" fmla="*/ 327 w 327"/>
                <a:gd name="T1" fmla="*/ 0 h 498"/>
                <a:gd name="T2" fmla="*/ 0 w 327"/>
                <a:gd name="T3" fmla="*/ 498 h 498"/>
                <a:gd name="T4" fmla="*/ 18 w 327"/>
                <a:gd name="T5" fmla="*/ 477 h 498"/>
                <a:gd name="T6" fmla="*/ 156 w 327"/>
                <a:gd name="T7" fmla="*/ 332 h 498"/>
                <a:gd name="T8" fmla="*/ 327 w 327"/>
                <a:gd name="T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498">
                  <a:moveTo>
                    <a:pt x="327" y="0"/>
                  </a:moveTo>
                  <a:cubicBezTo>
                    <a:pt x="294" y="214"/>
                    <a:pt x="177" y="374"/>
                    <a:pt x="0" y="498"/>
                  </a:cubicBezTo>
                  <a:cubicBezTo>
                    <a:pt x="7" y="490"/>
                    <a:pt x="13" y="483"/>
                    <a:pt x="18" y="477"/>
                  </a:cubicBezTo>
                  <a:cubicBezTo>
                    <a:pt x="64" y="429"/>
                    <a:pt x="113" y="382"/>
                    <a:pt x="156" y="332"/>
                  </a:cubicBezTo>
                  <a:cubicBezTo>
                    <a:pt x="239" y="234"/>
                    <a:pt x="299" y="125"/>
                    <a:pt x="3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4" name="Freeform 36"/>
            <p:cNvSpPr/>
            <p:nvPr/>
          </p:nvSpPr>
          <p:spPr bwMode="auto">
            <a:xfrm>
              <a:off x="2092325" y="6983413"/>
              <a:ext cx="1009650" cy="628650"/>
            </a:xfrm>
            <a:custGeom>
              <a:avLst/>
              <a:gdLst>
                <a:gd name="T0" fmla="*/ 312 w 312"/>
                <a:gd name="T1" fmla="*/ 106 h 194"/>
                <a:gd name="T2" fmla="*/ 206 w 312"/>
                <a:gd name="T3" fmla="*/ 50 h 194"/>
                <a:gd name="T4" fmla="*/ 153 w 312"/>
                <a:gd name="T5" fmla="*/ 20 h 194"/>
                <a:gd name="T6" fmla="*/ 121 w 312"/>
                <a:gd name="T7" fmla="*/ 26 h 194"/>
                <a:gd name="T8" fmla="*/ 62 w 312"/>
                <a:gd name="T9" fmla="*/ 89 h 194"/>
                <a:gd name="T10" fmla="*/ 19 w 312"/>
                <a:gd name="T11" fmla="*/ 164 h 194"/>
                <a:gd name="T12" fmla="*/ 19 w 312"/>
                <a:gd name="T13" fmla="*/ 194 h 194"/>
                <a:gd name="T14" fmla="*/ 3 w 312"/>
                <a:gd name="T15" fmla="*/ 165 h 194"/>
                <a:gd name="T16" fmla="*/ 21 w 312"/>
                <a:gd name="T17" fmla="*/ 117 h 194"/>
                <a:gd name="T18" fmla="*/ 112 w 312"/>
                <a:gd name="T19" fmla="*/ 12 h 194"/>
                <a:gd name="T20" fmla="*/ 151 w 312"/>
                <a:gd name="T21" fmla="*/ 5 h 194"/>
                <a:gd name="T22" fmla="*/ 209 w 312"/>
                <a:gd name="T23" fmla="*/ 33 h 194"/>
                <a:gd name="T24" fmla="*/ 287 w 312"/>
                <a:gd name="T25" fmla="*/ 81 h 194"/>
                <a:gd name="T26" fmla="*/ 312 w 312"/>
                <a:gd name="T27" fmla="*/ 10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2" h="194">
                  <a:moveTo>
                    <a:pt x="312" y="106"/>
                  </a:moveTo>
                  <a:cubicBezTo>
                    <a:pt x="277" y="87"/>
                    <a:pt x="241" y="68"/>
                    <a:pt x="206" y="50"/>
                  </a:cubicBezTo>
                  <a:cubicBezTo>
                    <a:pt x="188" y="40"/>
                    <a:pt x="170" y="30"/>
                    <a:pt x="153" y="20"/>
                  </a:cubicBezTo>
                  <a:cubicBezTo>
                    <a:pt x="138" y="12"/>
                    <a:pt x="132" y="14"/>
                    <a:pt x="121" y="26"/>
                  </a:cubicBezTo>
                  <a:cubicBezTo>
                    <a:pt x="103" y="48"/>
                    <a:pt x="83" y="69"/>
                    <a:pt x="62" y="89"/>
                  </a:cubicBezTo>
                  <a:cubicBezTo>
                    <a:pt x="40" y="110"/>
                    <a:pt x="21" y="132"/>
                    <a:pt x="19" y="164"/>
                  </a:cubicBezTo>
                  <a:cubicBezTo>
                    <a:pt x="19" y="173"/>
                    <a:pt x="19" y="183"/>
                    <a:pt x="19" y="194"/>
                  </a:cubicBezTo>
                  <a:cubicBezTo>
                    <a:pt x="7" y="188"/>
                    <a:pt x="0" y="178"/>
                    <a:pt x="3" y="165"/>
                  </a:cubicBezTo>
                  <a:cubicBezTo>
                    <a:pt x="6" y="149"/>
                    <a:pt x="11" y="130"/>
                    <a:pt x="21" y="117"/>
                  </a:cubicBezTo>
                  <a:cubicBezTo>
                    <a:pt x="49" y="81"/>
                    <a:pt x="81" y="47"/>
                    <a:pt x="112" y="12"/>
                  </a:cubicBezTo>
                  <a:cubicBezTo>
                    <a:pt x="122" y="1"/>
                    <a:pt x="138" y="0"/>
                    <a:pt x="151" y="5"/>
                  </a:cubicBezTo>
                  <a:cubicBezTo>
                    <a:pt x="171" y="13"/>
                    <a:pt x="190" y="23"/>
                    <a:pt x="209" y="33"/>
                  </a:cubicBezTo>
                  <a:cubicBezTo>
                    <a:pt x="235" y="48"/>
                    <a:pt x="261" y="65"/>
                    <a:pt x="287" y="81"/>
                  </a:cubicBezTo>
                  <a:cubicBezTo>
                    <a:pt x="298" y="88"/>
                    <a:pt x="309" y="94"/>
                    <a:pt x="312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5" name="Freeform 38"/>
            <p:cNvSpPr/>
            <p:nvPr/>
          </p:nvSpPr>
          <p:spPr bwMode="auto">
            <a:xfrm>
              <a:off x="3619500" y="7126288"/>
              <a:ext cx="407988" cy="1108075"/>
            </a:xfrm>
            <a:custGeom>
              <a:avLst/>
              <a:gdLst>
                <a:gd name="T0" fmla="*/ 0 w 126"/>
                <a:gd name="T1" fmla="*/ 0 h 342"/>
                <a:gd name="T2" fmla="*/ 92 w 126"/>
                <a:gd name="T3" fmla="*/ 124 h 342"/>
                <a:gd name="T4" fmla="*/ 124 w 126"/>
                <a:gd name="T5" fmla="*/ 257 h 342"/>
                <a:gd name="T6" fmla="*/ 99 w 126"/>
                <a:gd name="T7" fmla="*/ 342 h 342"/>
                <a:gd name="T8" fmla="*/ 0 w 126"/>
                <a:gd name="T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42">
                  <a:moveTo>
                    <a:pt x="0" y="0"/>
                  </a:moveTo>
                  <a:cubicBezTo>
                    <a:pt x="39" y="36"/>
                    <a:pt x="69" y="77"/>
                    <a:pt x="92" y="124"/>
                  </a:cubicBezTo>
                  <a:cubicBezTo>
                    <a:pt x="113" y="166"/>
                    <a:pt x="126" y="209"/>
                    <a:pt x="124" y="257"/>
                  </a:cubicBezTo>
                  <a:cubicBezTo>
                    <a:pt x="123" y="287"/>
                    <a:pt x="115" y="315"/>
                    <a:pt x="99" y="342"/>
                  </a:cubicBezTo>
                  <a:cubicBezTo>
                    <a:pt x="120" y="212"/>
                    <a:pt x="84" y="9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6" name="Freeform 39"/>
            <p:cNvSpPr/>
            <p:nvPr/>
          </p:nvSpPr>
          <p:spPr bwMode="auto">
            <a:xfrm>
              <a:off x="2846388" y="11785600"/>
              <a:ext cx="339725" cy="612775"/>
            </a:xfrm>
            <a:custGeom>
              <a:avLst/>
              <a:gdLst>
                <a:gd name="T0" fmla="*/ 44 w 105"/>
                <a:gd name="T1" fmla="*/ 12 h 189"/>
                <a:gd name="T2" fmla="*/ 27 w 105"/>
                <a:gd name="T3" fmla="*/ 87 h 189"/>
                <a:gd name="T4" fmla="*/ 21 w 105"/>
                <a:gd name="T5" fmla="*/ 143 h 189"/>
                <a:gd name="T6" fmla="*/ 29 w 105"/>
                <a:gd name="T7" fmla="*/ 161 h 189"/>
                <a:gd name="T8" fmla="*/ 47 w 105"/>
                <a:gd name="T9" fmla="*/ 154 h 189"/>
                <a:gd name="T10" fmla="*/ 79 w 105"/>
                <a:gd name="T11" fmla="*/ 98 h 189"/>
                <a:gd name="T12" fmla="*/ 94 w 105"/>
                <a:gd name="T13" fmla="*/ 49 h 189"/>
                <a:gd name="T14" fmla="*/ 101 w 105"/>
                <a:gd name="T15" fmla="*/ 0 h 189"/>
                <a:gd name="T16" fmla="*/ 105 w 105"/>
                <a:gd name="T17" fmla="*/ 21 h 189"/>
                <a:gd name="T18" fmla="*/ 75 w 105"/>
                <a:gd name="T19" fmla="*/ 147 h 189"/>
                <a:gd name="T20" fmla="*/ 44 w 105"/>
                <a:gd name="T21" fmla="*/ 175 h 189"/>
                <a:gd name="T22" fmla="*/ 2 w 105"/>
                <a:gd name="T23" fmla="*/ 146 h 189"/>
                <a:gd name="T24" fmla="*/ 5 w 105"/>
                <a:gd name="T25" fmla="*/ 130 h 189"/>
                <a:gd name="T26" fmla="*/ 32 w 105"/>
                <a:gd name="T27" fmla="*/ 32 h 189"/>
                <a:gd name="T28" fmla="*/ 41 w 105"/>
                <a:gd name="T29" fmla="*/ 11 h 189"/>
                <a:gd name="T30" fmla="*/ 44 w 105"/>
                <a:gd name="T31" fmla="*/ 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189">
                  <a:moveTo>
                    <a:pt x="44" y="12"/>
                  </a:moveTo>
                  <a:cubicBezTo>
                    <a:pt x="38" y="37"/>
                    <a:pt x="31" y="62"/>
                    <a:pt x="27" y="87"/>
                  </a:cubicBezTo>
                  <a:cubicBezTo>
                    <a:pt x="23" y="106"/>
                    <a:pt x="22" y="125"/>
                    <a:pt x="21" y="143"/>
                  </a:cubicBezTo>
                  <a:cubicBezTo>
                    <a:pt x="21" y="149"/>
                    <a:pt x="25" y="159"/>
                    <a:pt x="29" y="161"/>
                  </a:cubicBezTo>
                  <a:cubicBezTo>
                    <a:pt x="34" y="162"/>
                    <a:pt x="42" y="158"/>
                    <a:pt x="47" y="154"/>
                  </a:cubicBezTo>
                  <a:cubicBezTo>
                    <a:pt x="65" y="140"/>
                    <a:pt x="73" y="119"/>
                    <a:pt x="79" y="98"/>
                  </a:cubicBezTo>
                  <a:cubicBezTo>
                    <a:pt x="84" y="81"/>
                    <a:pt x="91" y="66"/>
                    <a:pt x="94" y="49"/>
                  </a:cubicBezTo>
                  <a:cubicBezTo>
                    <a:pt x="98" y="33"/>
                    <a:pt x="97" y="17"/>
                    <a:pt x="101" y="0"/>
                  </a:cubicBezTo>
                  <a:cubicBezTo>
                    <a:pt x="102" y="7"/>
                    <a:pt x="105" y="14"/>
                    <a:pt x="105" y="21"/>
                  </a:cubicBezTo>
                  <a:cubicBezTo>
                    <a:pt x="105" y="66"/>
                    <a:pt x="96" y="108"/>
                    <a:pt x="75" y="147"/>
                  </a:cubicBezTo>
                  <a:cubicBezTo>
                    <a:pt x="69" y="159"/>
                    <a:pt x="56" y="169"/>
                    <a:pt x="44" y="175"/>
                  </a:cubicBezTo>
                  <a:cubicBezTo>
                    <a:pt x="20" y="189"/>
                    <a:pt x="0" y="174"/>
                    <a:pt x="2" y="146"/>
                  </a:cubicBezTo>
                  <a:cubicBezTo>
                    <a:pt x="2" y="141"/>
                    <a:pt x="4" y="135"/>
                    <a:pt x="5" y="130"/>
                  </a:cubicBezTo>
                  <a:cubicBezTo>
                    <a:pt x="14" y="97"/>
                    <a:pt x="23" y="65"/>
                    <a:pt x="32" y="32"/>
                  </a:cubicBezTo>
                  <a:cubicBezTo>
                    <a:pt x="34" y="25"/>
                    <a:pt x="38" y="18"/>
                    <a:pt x="41" y="11"/>
                  </a:cubicBezTo>
                  <a:cubicBezTo>
                    <a:pt x="42" y="11"/>
                    <a:pt x="43" y="11"/>
                    <a:pt x="4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7" name="Freeform 40"/>
            <p:cNvSpPr/>
            <p:nvPr/>
          </p:nvSpPr>
          <p:spPr bwMode="auto">
            <a:xfrm>
              <a:off x="452438" y="9998075"/>
              <a:ext cx="515938" cy="619125"/>
            </a:xfrm>
            <a:custGeom>
              <a:avLst/>
              <a:gdLst>
                <a:gd name="T0" fmla="*/ 159 w 159"/>
                <a:gd name="T1" fmla="*/ 191 h 191"/>
                <a:gd name="T2" fmla="*/ 0 w 159"/>
                <a:gd name="T3" fmla="*/ 0 h 191"/>
                <a:gd name="T4" fmla="*/ 159 w 159"/>
                <a:gd name="T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191">
                  <a:moveTo>
                    <a:pt x="159" y="191"/>
                  </a:moveTo>
                  <a:cubicBezTo>
                    <a:pt x="123" y="158"/>
                    <a:pt x="12" y="25"/>
                    <a:pt x="0" y="0"/>
                  </a:cubicBezTo>
                  <a:cubicBezTo>
                    <a:pt x="21" y="14"/>
                    <a:pt x="140" y="156"/>
                    <a:pt x="159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84" name="文本框 83"/>
          <p:cNvSpPr txBox="1"/>
          <p:nvPr userDrawn="1"/>
        </p:nvSpPr>
        <p:spPr>
          <a:xfrm>
            <a:off x="645615" y="6156880"/>
            <a:ext cx="2821002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1600" spc="300" dirty="0">
                <a:solidFill>
                  <a:schemeClr val="accent1">
                    <a:alpha val="25000"/>
                  </a:schemeClr>
                </a:solidFill>
                <a:latin typeface="管峻楷书简体" panose="02010600010101010101" pitchFamily="2" charset="-122"/>
                <a:ea typeface="管峻楷书简体" panose="02010600010101010101" pitchFamily="2" charset="-122"/>
              </a:rPr>
              <a:t>含弘光大  继往开来</a:t>
            </a:r>
            <a:endParaRPr lang="zh-CN" altLang="en-US" sz="1600" spc="300" dirty="0">
              <a:solidFill>
                <a:schemeClr val="accent1">
                  <a:alpha val="25000"/>
                </a:schemeClr>
              </a:solidFill>
              <a:latin typeface="管峻楷书简体" panose="02010600010101010101" pitchFamily="2" charset="-122"/>
              <a:ea typeface="管峻楷书简体" panose="02010600010101010101" pitchFamily="2" charset="-122"/>
            </a:endParaRPr>
          </a:p>
        </p:txBody>
      </p:sp>
      <p:sp>
        <p:nvSpPr>
          <p:cNvPr id="85" name="矩形: 圆角 84"/>
          <p:cNvSpPr/>
          <p:nvPr userDrawn="1"/>
        </p:nvSpPr>
        <p:spPr>
          <a:xfrm>
            <a:off x="-431984" y="253874"/>
            <a:ext cx="2400992" cy="6059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 userDrawn="1"/>
        </p:nvGrpSpPr>
        <p:grpSpPr>
          <a:xfrm>
            <a:off x="237423" y="135299"/>
            <a:ext cx="847682" cy="847682"/>
            <a:chOff x="237423" y="135299"/>
            <a:chExt cx="847682" cy="847682"/>
          </a:xfrm>
        </p:grpSpPr>
        <p:sp>
          <p:nvSpPr>
            <p:cNvPr id="87" name="椭圆 86"/>
            <p:cNvSpPr/>
            <p:nvPr/>
          </p:nvSpPr>
          <p:spPr>
            <a:xfrm>
              <a:off x="237423" y="135299"/>
              <a:ext cx="847682" cy="847682"/>
            </a:xfrm>
            <a:prstGeom prst="ellipse">
              <a:avLst/>
            </a:prstGeom>
            <a:pattFill prst="dk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293735" y="191234"/>
              <a:ext cx="735058" cy="735811"/>
              <a:chOff x="3497262" y="849313"/>
              <a:chExt cx="4651376" cy="4656138"/>
            </a:xfrm>
            <a:solidFill>
              <a:schemeClr val="accent1"/>
            </a:solidFill>
          </p:grpSpPr>
          <p:sp>
            <p:nvSpPr>
              <p:cNvPr id="89" name="Freeform 7"/>
              <p:cNvSpPr>
                <a:spLocks noEditPoints="1"/>
              </p:cNvSpPr>
              <p:nvPr/>
            </p:nvSpPr>
            <p:spPr bwMode="auto">
              <a:xfrm>
                <a:off x="3497262" y="849313"/>
                <a:ext cx="4651376" cy="4656138"/>
              </a:xfrm>
              <a:custGeom>
                <a:avLst/>
                <a:gdLst>
                  <a:gd name="T0" fmla="*/ 1839 w 1839"/>
                  <a:gd name="T1" fmla="*/ 954 h 1840"/>
                  <a:gd name="T2" fmla="*/ 1836 w 1839"/>
                  <a:gd name="T3" fmla="*/ 991 h 1840"/>
                  <a:gd name="T4" fmla="*/ 1539 w 1839"/>
                  <a:gd name="T5" fmla="*/ 1599 h 1840"/>
                  <a:gd name="T6" fmla="*/ 1101 w 1839"/>
                  <a:gd name="T7" fmla="*/ 1821 h 1840"/>
                  <a:gd name="T8" fmla="*/ 965 w 1839"/>
                  <a:gd name="T9" fmla="*/ 1838 h 1840"/>
                  <a:gd name="T10" fmla="*/ 955 w 1839"/>
                  <a:gd name="T11" fmla="*/ 1840 h 1840"/>
                  <a:gd name="T12" fmla="*/ 887 w 1839"/>
                  <a:gd name="T13" fmla="*/ 1840 h 1840"/>
                  <a:gd name="T14" fmla="*/ 850 w 1839"/>
                  <a:gd name="T15" fmla="*/ 1836 h 1840"/>
                  <a:gd name="T16" fmla="*/ 210 w 1839"/>
                  <a:gd name="T17" fmla="*/ 1500 h 1840"/>
                  <a:gd name="T18" fmla="*/ 21 w 1839"/>
                  <a:gd name="T19" fmla="*/ 1101 h 1840"/>
                  <a:gd name="T20" fmla="*/ 5 w 1839"/>
                  <a:gd name="T21" fmla="*/ 866 h 1840"/>
                  <a:gd name="T22" fmla="*/ 285 w 1839"/>
                  <a:gd name="T23" fmla="*/ 262 h 1840"/>
                  <a:gd name="T24" fmla="*/ 714 w 1839"/>
                  <a:gd name="T25" fmla="*/ 28 h 1840"/>
                  <a:gd name="T26" fmla="*/ 976 w 1839"/>
                  <a:gd name="T27" fmla="*/ 6 h 1840"/>
                  <a:gd name="T28" fmla="*/ 1757 w 1839"/>
                  <a:gd name="T29" fmla="*/ 544 h 1840"/>
                  <a:gd name="T30" fmla="*/ 1834 w 1839"/>
                  <a:gd name="T31" fmla="*/ 832 h 1840"/>
                  <a:gd name="T32" fmla="*/ 1837 w 1839"/>
                  <a:gd name="T33" fmla="*/ 879 h 1840"/>
                  <a:gd name="T34" fmla="*/ 1839 w 1839"/>
                  <a:gd name="T35" fmla="*/ 889 h 1840"/>
                  <a:gd name="T36" fmla="*/ 1839 w 1839"/>
                  <a:gd name="T37" fmla="*/ 954 h 1840"/>
                  <a:gd name="T38" fmla="*/ 920 w 1839"/>
                  <a:gd name="T39" fmla="*/ 1808 h 1840"/>
                  <a:gd name="T40" fmla="*/ 1807 w 1839"/>
                  <a:gd name="T41" fmla="*/ 923 h 1840"/>
                  <a:gd name="T42" fmla="*/ 923 w 1839"/>
                  <a:gd name="T43" fmla="*/ 36 h 1840"/>
                  <a:gd name="T44" fmla="*/ 35 w 1839"/>
                  <a:gd name="T45" fmla="*/ 920 h 1840"/>
                  <a:gd name="T46" fmla="*/ 920 w 1839"/>
                  <a:gd name="T47" fmla="*/ 1808 h 1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39" h="1840">
                    <a:moveTo>
                      <a:pt x="1839" y="954"/>
                    </a:moveTo>
                    <a:cubicBezTo>
                      <a:pt x="1838" y="966"/>
                      <a:pt x="1837" y="979"/>
                      <a:pt x="1836" y="991"/>
                    </a:cubicBezTo>
                    <a:cubicBezTo>
                      <a:pt x="1815" y="1232"/>
                      <a:pt x="1716" y="1435"/>
                      <a:pt x="1539" y="1599"/>
                    </a:cubicBezTo>
                    <a:cubicBezTo>
                      <a:pt x="1414" y="1714"/>
                      <a:pt x="1268" y="1787"/>
                      <a:pt x="1101" y="1821"/>
                    </a:cubicBezTo>
                    <a:cubicBezTo>
                      <a:pt x="1056" y="1830"/>
                      <a:pt x="1011" y="1836"/>
                      <a:pt x="965" y="1838"/>
                    </a:cubicBezTo>
                    <a:cubicBezTo>
                      <a:pt x="962" y="1838"/>
                      <a:pt x="958" y="1839"/>
                      <a:pt x="955" y="1840"/>
                    </a:cubicBezTo>
                    <a:cubicBezTo>
                      <a:pt x="932" y="1840"/>
                      <a:pt x="909" y="1840"/>
                      <a:pt x="887" y="1840"/>
                    </a:cubicBezTo>
                    <a:cubicBezTo>
                      <a:pt x="875" y="1838"/>
                      <a:pt x="862" y="1837"/>
                      <a:pt x="850" y="1836"/>
                    </a:cubicBezTo>
                    <a:cubicBezTo>
                      <a:pt x="590" y="1814"/>
                      <a:pt x="377" y="1701"/>
                      <a:pt x="210" y="1500"/>
                    </a:cubicBezTo>
                    <a:cubicBezTo>
                      <a:pt x="113" y="1384"/>
                      <a:pt x="51" y="1250"/>
                      <a:pt x="21" y="1101"/>
                    </a:cubicBezTo>
                    <a:cubicBezTo>
                      <a:pt x="6" y="1023"/>
                      <a:pt x="0" y="945"/>
                      <a:pt x="5" y="866"/>
                    </a:cubicBezTo>
                    <a:cubicBezTo>
                      <a:pt x="22" y="630"/>
                      <a:pt x="115" y="428"/>
                      <a:pt x="285" y="262"/>
                    </a:cubicBezTo>
                    <a:cubicBezTo>
                      <a:pt x="406" y="144"/>
                      <a:pt x="549" y="67"/>
                      <a:pt x="714" y="28"/>
                    </a:cubicBezTo>
                    <a:cubicBezTo>
                      <a:pt x="800" y="8"/>
                      <a:pt x="887" y="0"/>
                      <a:pt x="976" y="6"/>
                    </a:cubicBezTo>
                    <a:cubicBezTo>
                      <a:pt x="1317" y="27"/>
                      <a:pt x="1615" y="233"/>
                      <a:pt x="1757" y="544"/>
                    </a:cubicBezTo>
                    <a:cubicBezTo>
                      <a:pt x="1798" y="636"/>
                      <a:pt x="1824" y="731"/>
                      <a:pt x="1834" y="832"/>
                    </a:cubicBezTo>
                    <a:cubicBezTo>
                      <a:pt x="1835" y="847"/>
                      <a:pt x="1836" y="863"/>
                      <a:pt x="1837" y="879"/>
                    </a:cubicBezTo>
                    <a:cubicBezTo>
                      <a:pt x="1837" y="882"/>
                      <a:pt x="1838" y="886"/>
                      <a:pt x="1839" y="889"/>
                    </a:cubicBezTo>
                    <a:cubicBezTo>
                      <a:pt x="1839" y="911"/>
                      <a:pt x="1839" y="932"/>
                      <a:pt x="1839" y="954"/>
                    </a:cubicBezTo>
                    <a:close/>
                    <a:moveTo>
                      <a:pt x="920" y="1808"/>
                    </a:moveTo>
                    <a:cubicBezTo>
                      <a:pt x="1408" y="1808"/>
                      <a:pt x="1806" y="1411"/>
                      <a:pt x="1807" y="923"/>
                    </a:cubicBezTo>
                    <a:cubicBezTo>
                      <a:pt x="1807" y="435"/>
                      <a:pt x="1410" y="36"/>
                      <a:pt x="923" y="36"/>
                    </a:cubicBezTo>
                    <a:cubicBezTo>
                      <a:pt x="434" y="35"/>
                      <a:pt x="35" y="433"/>
                      <a:pt x="35" y="920"/>
                    </a:cubicBezTo>
                    <a:cubicBezTo>
                      <a:pt x="35" y="1409"/>
                      <a:pt x="432" y="1807"/>
                      <a:pt x="920" y="18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4164013" y="1536700"/>
                <a:ext cx="3333750" cy="3371850"/>
              </a:xfrm>
              <a:custGeom>
                <a:avLst/>
                <a:gdLst>
                  <a:gd name="T0" fmla="*/ 426 w 1318"/>
                  <a:gd name="T1" fmla="*/ 1249 h 1332"/>
                  <a:gd name="T2" fmla="*/ 40 w 1318"/>
                  <a:gd name="T3" fmla="*/ 476 h 1332"/>
                  <a:gd name="T4" fmla="*/ 1280 w 1318"/>
                  <a:gd name="T5" fmla="*/ 499 h 1332"/>
                  <a:gd name="T6" fmla="*/ 886 w 1318"/>
                  <a:gd name="T7" fmla="*/ 1249 h 1332"/>
                  <a:gd name="T8" fmla="*/ 625 w 1318"/>
                  <a:gd name="T9" fmla="*/ 1329 h 1332"/>
                  <a:gd name="T10" fmla="*/ 876 w 1318"/>
                  <a:gd name="T11" fmla="*/ 1229 h 1332"/>
                  <a:gd name="T12" fmla="*/ 643 w 1318"/>
                  <a:gd name="T13" fmla="*/ 29 h 1332"/>
                  <a:gd name="T14" fmla="*/ 436 w 1318"/>
                  <a:gd name="T15" fmla="*/ 1228 h 1332"/>
                  <a:gd name="T16" fmla="*/ 316 w 1318"/>
                  <a:gd name="T17" fmla="*/ 1131 h 1332"/>
                  <a:gd name="T18" fmla="*/ 365 w 1318"/>
                  <a:gd name="T19" fmla="*/ 1074 h 1332"/>
                  <a:gd name="T20" fmla="*/ 410 w 1318"/>
                  <a:gd name="T21" fmla="*/ 650 h 1332"/>
                  <a:gd name="T22" fmla="*/ 450 w 1318"/>
                  <a:gd name="T23" fmla="*/ 607 h 1332"/>
                  <a:gd name="T24" fmla="*/ 608 w 1318"/>
                  <a:gd name="T25" fmla="*/ 676 h 1332"/>
                  <a:gd name="T26" fmla="*/ 536 w 1318"/>
                  <a:gd name="T27" fmla="*/ 748 h 1332"/>
                  <a:gd name="T28" fmla="*/ 528 w 1318"/>
                  <a:gd name="T29" fmla="*/ 1091 h 1332"/>
                  <a:gd name="T30" fmla="*/ 546 w 1318"/>
                  <a:gd name="T31" fmla="*/ 1115 h 1332"/>
                  <a:gd name="T32" fmla="*/ 564 w 1318"/>
                  <a:gd name="T33" fmla="*/ 1037 h 1332"/>
                  <a:gd name="T34" fmla="*/ 656 w 1318"/>
                  <a:gd name="T35" fmla="*/ 701 h 1332"/>
                  <a:gd name="T36" fmla="*/ 726 w 1318"/>
                  <a:gd name="T37" fmla="*/ 737 h 1332"/>
                  <a:gd name="T38" fmla="*/ 762 w 1318"/>
                  <a:gd name="T39" fmla="*/ 1087 h 1332"/>
                  <a:gd name="T40" fmla="*/ 780 w 1318"/>
                  <a:gd name="T41" fmla="*/ 1114 h 1332"/>
                  <a:gd name="T42" fmla="*/ 800 w 1318"/>
                  <a:gd name="T43" fmla="*/ 1079 h 1332"/>
                  <a:gd name="T44" fmla="*/ 799 w 1318"/>
                  <a:gd name="T45" fmla="*/ 793 h 1332"/>
                  <a:gd name="T46" fmla="*/ 718 w 1318"/>
                  <a:gd name="T47" fmla="*/ 677 h 1332"/>
                  <a:gd name="T48" fmla="*/ 778 w 1318"/>
                  <a:gd name="T49" fmla="*/ 637 h 1332"/>
                  <a:gd name="T50" fmla="*/ 842 w 1318"/>
                  <a:gd name="T51" fmla="*/ 586 h 1332"/>
                  <a:gd name="T52" fmla="*/ 917 w 1318"/>
                  <a:gd name="T53" fmla="*/ 643 h 1332"/>
                  <a:gd name="T54" fmla="*/ 935 w 1318"/>
                  <a:gd name="T55" fmla="*/ 977 h 1332"/>
                  <a:gd name="T56" fmla="*/ 986 w 1318"/>
                  <a:gd name="T57" fmla="*/ 1141 h 1332"/>
                  <a:gd name="T58" fmla="*/ 876 w 1318"/>
                  <a:gd name="T59" fmla="*/ 1229 h 1332"/>
                  <a:gd name="T60" fmla="*/ 723 w 1318"/>
                  <a:gd name="T61" fmla="*/ 882 h 1332"/>
                  <a:gd name="T62" fmla="*/ 707 w 1318"/>
                  <a:gd name="T63" fmla="*/ 882 h 1332"/>
                  <a:gd name="T64" fmla="*/ 690 w 1318"/>
                  <a:gd name="T65" fmla="*/ 939 h 1332"/>
                  <a:gd name="T66" fmla="*/ 668 w 1318"/>
                  <a:gd name="T67" fmla="*/ 861 h 1332"/>
                  <a:gd name="T68" fmla="*/ 627 w 1318"/>
                  <a:gd name="T69" fmla="*/ 849 h 1332"/>
                  <a:gd name="T70" fmla="*/ 660 w 1318"/>
                  <a:gd name="T71" fmla="*/ 840 h 1332"/>
                  <a:gd name="T72" fmla="*/ 743 w 1318"/>
                  <a:gd name="T73" fmla="*/ 798 h 1332"/>
                  <a:gd name="T74" fmla="*/ 661 w 1318"/>
                  <a:gd name="T75" fmla="*/ 765 h 1332"/>
                  <a:gd name="T76" fmla="*/ 632 w 1318"/>
                  <a:gd name="T77" fmla="*/ 752 h 1332"/>
                  <a:gd name="T78" fmla="*/ 609 w 1318"/>
                  <a:gd name="T79" fmla="*/ 746 h 1332"/>
                  <a:gd name="T80" fmla="*/ 612 w 1318"/>
                  <a:gd name="T81" fmla="*/ 790 h 1332"/>
                  <a:gd name="T82" fmla="*/ 655 w 1318"/>
                  <a:gd name="T83" fmla="*/ 796 h 1332"/>
                  <a:gd name="T84" fmla="*/ 606 w 1318"/>
                  <a:gd name="T85" fmla="*/ 833 h 1332"/>
                  <a:gd name="T86" fmla="*/ 619 w 1318"/>
                  <a:gd name="T87" fmla="*/ 871 h 1332"/>
                  <a:gd name="T88" fmla="*/ 611 w 1318"/>
                  <a:gd name="T89" fmla="*/ 928 h 1332"/>
                  <a:gd name="T90" fmla="*/ 647 w 1318"/>
                  <a:gd name="T91" fmla="*/ 971 h 1332"/>
                  <a:gd name="T92" fmla="*/ 651 w 1318"/>
                  <a:gd name="T93" fmla="*/ 1048 h 1332"/>
                  <a:gd name="T94" fmla="*/ 628 w 1318"/>
                  <a:gd name="T95" fmla="*/ 997 h 1332"/>
                  <a:gd name="T96" fmla="*/ 615 w 1318"/>
                  <a:gd name="T97" fmla="*/ 960 h 1332"/>
                  <a:gd name="T98" fmla="*/ 597 w 1318"/>
                  <a:gd name="T99" fmla="*/ 978 h 1332"/>
                  <a:gd name="T100" fmla="*/ 645 w 1318"/>
                  <a:gd name="T101" fmla="*/ 1079 h 1332"/>
                  <a:gd name="T102" fmla="*/ 649 w 1318"/>
                  <a:gd name="T103" fmla="*/ 1180 h 1332"/>
                  <a:gd name="T104" fmla="*/ 682 w 1318"/>
                  <a:gd name="T105" fmla="*/ 1189 h 1332"/>
                  <a:gd name="T106" fmla="*/ 696 w 1318"/>
                  <a:gd name="T107" fmla="*/ 1080 h 1332"/>
                  <a:gd name="T108" fmla="*/ 740 w 1318"/>
                  <a:gd name="T109" fmla="*/ 960 h 1332"/>
                  <a:gd name="T110" fmla="*/ 715 w 1318"/>
                  <a:gd name="T111" fmla="*/ 957 h 1332"/>
                  <a:gd name="T112" fmla="*/ 867 w 1318"/>
                  <a:gd name="T113" fmla="*/ 1275 h 1332"/>
                  <a:gd name="T114" fmla="*/ 475 w 1318"/>
                  <a:gd name="T115" fmla="*/ 1212 h 1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18" h="1332">
                    <a:moveTo>
                      <a:pt x="410" y="1281"/>
                    </a:moveTo>
                    <a:cubicBezTo>
                      <a:pt x="415" y="1271"/>
                      <a:pt x="420" y="1260"/>
                      <a:pt x="426" y="1249"/>
                    </a:cubicBezTo>
                    <a:cubicBezTo>
                      <a:pt x="254" y="1177"/>
                      <a:pt x="130" y="1058"/>
                      <a:pt x="61" y="885"/>
                    </a:cubicBezTo>
                    <a:cubicBezTo>
                      <a:pt x="7" y="752"/>
                      <a:pt x="0" y="614"/>
                      <a:pt x="40" y="476"/>
                    </a:cubicBezTo>
                    <a:cubicBezTo>
                      <a:pt x="122" y="192"/>
                      <a:pt x="382" y="0"/>
                      <a:pt x="672" y="8"/>
                    </a:cubicBezTo>
                    <a:cubicBezTo>
                      <a:pt x="972" y="17"/>
                      <a:pt x="1215" y="227"/>
                      <a:pt x="1280" y="499"/>
                    </a:cubicBezTo>
                    <a:cubicBezTo>
                      <a:pt x="1318" y="655"/>
                      <a:pt x="1299" y="805"/>
                      <a:pt x="1224" y="947"/>
                    </a:cubicBezTo>
                    <a:cubicBezTo>
                      <a:pt x="1150" y="1089"/>
                      <a:pt x="1036" y="1189"/>
                      <a:pt x="886" y="1249"/>
                    </a:cubicBezTo>
                    <a:cubicBezTo>
                      <a:pt x="892" y="1260"/>
                      <a:pt x="897" y="1271"/>
                      <a:pt x="903" y="1283"/>
                    </a:cubicBezTo>
                    <a:cubicBezTo>
                      <a:pt x="813" y="1318"/>
                      <a:pt x="720" y="1332"/>
                      <a:pt x="625" y="1329"/>
                    </a:cubicBezTo>
                    <a:cubicBezTo>
                      <a:pt x="559" y="1326"/>
                      <a:pt x="444" y="1301"/>
                      <a:pt x="410" y="1281"/>
                    </a:cubicBezTo>
                    <a:close/>
                    <a:moveTo>
                      <a:pt x="876" y="1229"/>
                    </a:moveTo>
                    <a:cubicBezTo>
                      <a:pt x="1097" y="1152"/>
                      <a:pt x="1310" y="903"/>
                      <a:pt x="1273" y="578"/>
                    </a:cubicBezTo>
                    <a:cubicBezTo>
                      <a:pt x="1238" y="266"/>
                      <a:pt x="968" y="22"/>
                      <a:pt x="643" y="29"/>
                    </a:cubicBezTo>
                    <a:cubicBezTo>
                      <a:pt x="319" y="36"/>
                      <a:pt x="54" y="295"/>
                      <a:pt x="37" y="617"/>
                    </a:cubicBezTo>
                    <a:cubicBezTo>
                      <a:pt x="21" y="923"/>
                      <a:pt x="227" y="1156"/>
                      <a:pt x="436" y="1228"/>
                    </a:cubicBezTo>
                    <a:cubicBezTo>
                      <a:pt x="440" y="1220"/>
                      <a:pt x="444" y="1212"/>
                      <a:pt x="449" y="1203"/>
                    </a:cubicBezTo>
                    <a:cubicBezTo>
                      <a:pt x="401" y="1184"/>
                      <a:pt x="357" y="1161"/>
                      <a:pt x="316" y="1131"/>
                    </a:cubicBezTo>
                    <a:cubicBezTo>
                      <a:pt x="335" y="1132"/>
                      <a:pt x="346" y="1122"/>
                      <a:pt x="353" y="1106"/>
                    </a:cubicBezTo>
                    <a:cubicBezTo>
                      <a:pt x="357" y="1095"/>
                      <a:pt x="362" y="1085"/>
                      <a:pt x="365" y="1074"/>
                    </a:cubicBezTo>
                    <a:cubicBezTo>
                      <a:pt x="389" y="985"/>
                      <a:pt x="401" y="895"/>
                      <a:pt x="406" y="804"/>
                    </a:cubicBezTo>
                    <a:cubicBezTo>
                      <a:pt x="408" y="752"/>
                      <a:pt x="409" y="701"/>
                      <a:pt x="410" y="650"/>
                    </a:cubicBezTo>
                    <a:cubicBezTo>
                      <a:pt x="410" y="646"/>
                      <a:pt x="412" y="642"/>
                      <a:pt x="415" y="640"/>
                    </a:cubicBezTo>
                    <a:cubicBezTo>
                      <a:pt x="426" y="628"/>
                      <a:pt x="437" y="616"/>
                      <a:pt x="450" y="607"/>
                    </a:cubicBezTo>
                    <a:cubicBezTo>
                      <a:pt x="465" y="596"/>
                      <a:pt x="482" y="588"/>
                      <a:pt x="500" y="577"/>
                    </a:cubicBezTo>
                    <a:cubicBezTo>
                      <a:pt x="523" y="626"/>
                      <a:pt x="560" y="656"/>
                      <a:pt x="608" y="676"/>
                    </a:cubicBezTo>
                    <a:cubicBezTo>
                      <a:pt x="597" y="684"/>
                      <a:pt x="587" y="691"/>
                      <a:pt x="578" y="697"/>
                    </a:cubicBezTo>
                    <a:cubicBezTo>
                      <a:pt x="558" y="710"/>
                      <a:pt x="545" y="727"/>
                      <a:pt x="536" y="748"/>
                    </a:cubicBezTo>
                    <a:cubicBezTo>
                      <a:pt x="524" y="774"/>
                      <a:pt x="518" y="802"/>
                      <a:pt x="519" y="831"/>
                    </a:cubicBezTo>
                    <a:cubicBezTo>
                      <a:pt x="522" y="918"/>
                      <a:pt x="525" y="1004"/>
                      <a:pt x="528" y="1091"/>
                    </a:cubicBezTo>
                    <a:cubicBezTo>
                      <a:pt x="528" y="1096"/>
                      <a:pt x="529" y="1101"/>
                      <a:pt x="530" y="1106"/>
                    </a:cubicBezTo>
                    <a:cubicBezTo>
                      <a:pt x="531" y="1116"/>
                      <a:pt x="537" y="1119"/>
                      <a:pt x="546" y="1115"/>
                    </a:cubicBezTo>
                    <a:cubicBezTo>
                      <a:pt x="556" y="1111"/>
                      <a:pt x="562" y="1104"/>
                      <a:pt x="562" y="1094"/>
                    </a:cubicBezTo>
                    <a:cubicBezTo>
                      <a:pt x="563" y="1075"/>
                      <a:pt x="564" y="1056"/>
                      <a:pt x="564" y="1037"/>
                    </a:cubicBezTo>
                    <a:cubicBezTo>
                      <a:pt x="565" y="971"/>
                      <a:pt x="564" y="905"/>
                      <a:pt x="566" y="839"/>
                    </a:cubicBezTo>
                    <a:cubicBezTo>
                      <a:pt x="567" y="775"/>
                      <a:pt x="597" y="728"/>
                      <a:pt x="656" y="701"/>
                    </a:cubicBezTo>
                    <a:cubicBezTo>
                      <a:pt x="659" y="700"/>
                      <a:pt x="662" y="698"/>
                      <a:pt x="665" y="699"/>
                    </a:cubicBezTo>
                    <a:cubicBezTo>
                      <a:pt x="690" y="705"/>
                      <a:pt x="712" y="714"/>
                      <a:pt x="726" y="737"/>
                    </a:cubicBezTo>
                    <a:cubicBezTo>
                      <a:pt x="747" y="772"/>
                      <a:pt x="760" y="810"/>
                      <a:pt x="761" y="851"/>
                    </a:cubicBezTo>
                    <a:cubicBezTo>
                      <a:pt x="762" y="929"/>
                      <a:pt x="762" y="1008"/>
                      <a:pt x="762" y="1087"/>
                    </a:cubicBezTo>
                    <a:cubicBezTo>
                      <a:pt x="762" y="1091"/>
                      <a:pt x="762" y="1094"/>
                      <a:pt x="763" y="1098"/>
                    </a:cubicBezTo>
                    <a:cubicBezTo>
                      <a:pt x="764" y="1108"/>
                      <a:pt x="771" y="1114"/>
                      <a:pt x="780" y="1114"/>
                    </a:cubicBezTo>
                    <a:cubicBezTo>
                      <a:pt x="790" y="1114"/>
                      <a:pt x="797" y="1108"/>
                      <a:pt x="799" y="1099"/>
                    </a:cubicBezTo>
                    <a:cubicBezTo>
                      <a:pt x="800" y="1092"/>
                      <a:pt x="800" y="1085"/>
                      <a:pt x="800" y="1079"/>
                    </a:cubicBezTo>
                    <a:cubicBezTo>
                      <a:pt x="801" y="1051"/>
                      <a:pt x="801" y="1024"/>
                      <a:pt x="801" y="996"/>
                    </a:cubicBezTo>
                    <a:cubicBezTo>
                      <a:pt x="803" y="929"/>
                      <a:pt x="805" y="861"/>
                      <a:pt x="799" y="793"/>
                    </a:cubicBezTo>
                    <a:cubicBezTo>
                      <a:pt x="795" y="742"/>
                      <a:pt x="772" y="705"/>
                      <a:pt x="727" y="682"/>
                    </a:cubicBezTo>
                    <a:cubicBezTo>
                      <a:pt x="724" y="680"/>
                      <a:pt x="721" y="679"/>
                      <a:pt x="718" y="677"/>
                    </a:cubicBezTo>
                    <a:cubicBezTo>
                      <a:pt x="716" y="676"/>
                      <a:pt x="714" y="675"/>
                      <a:pt x="712" y="674"/>
                    </a:cubicBezTo>
                    <a:cubicBezTo>
                      <a:pt x="736" y="664"/>
                      <a:pt x="760" y="655"/>
                      <a:pt x="778" y="637"/>
                    </a:cubicBezTo>
                    <a:cubicBezTo>
                      <a:pt x="796" y="619"/>
                      <a:pt x="811" y="599"/>
                      <a:pt x="827" y="580"/>
                    </a:cubicBezTo>
                    <a:cubicBezTo>
                      <a:pt x="831" y="582"/>
                      <a:pt x="836" y="584"/>
                      <a:pt x="842" y="586"/>
                    </a:cubicBezTo>
                    <a:cubicBezTo>
                      <a:pt x="869" y="597"/>
                      <a:pt x="891" y="615"/>
                      <a:pt x="912" y="634"/>
                    </a:cubicBezTo>
                    <a:cubicBezTo>
                      <a:pt x="915" y="636"/>
                      <a:pt x="917" y="640"/>
                      <a:pt x="917" y="643"/>
                    </a:cubicBezTo>
                    <a:cubicBezTo>
                      <a:pt x="918" y="676"/>
                      <a:pt x="917" y="709"/>
                      <a:pt x="919" y="742"/>
                    </a:cubicBezTo>
                    <a:cubicBezTo>
                      <a:pt x="924" y="820"/>
                      <a:pt x="929" y="898"/>
                      <a:pt x="935" y="977"/>
                    </a:cubicBezTo>
                    <a:cubicBezTo>
                      <a:pt x="938" y="1014"/>
                      <a:pt x="942" y="1052"/>
                      <a:pt x="958" y="1087"/>
                    </a:cubicBezTo>
                    <a:cubicBezTo>
                      <a:pt x="966" y="1105"/>
                      <a:pt x="976" y="1123"/>
                      <a:pt x="986" y="1141"/>
                    </a:cubicBezTo>
                    <a:cubicBezTo>
                      <a:pt x="948" y="1166"/>
                      <a:pt x="907" y="1187"/>
                      <a:pt x="863" y="1204"/>
                    </a:cubicBezTo>
                    <a:cubicBezTo>
                      <a:pt x="868" y="1213"/>
                      <a:pt x="872" y="1221"/>
                      <a:pt x="876" y="1229"/>
                    </a:cubicBezTo>
                    <a:close/>
                    <a:moveTo>
                      <a:pt x="715" y="957"/>
                    </a:moveTo>
                    <a:cubicBezTo>
                      <a:pt x="734" y="933"/>
                      <a:pt x="731" y="908"/>
                      <a:pt x="723" y="882"/>
                    </a:cubicBezTo>
                    <a:cubicBezTo>
                      <a:pt x="722" y="879"/>
                      <a:pt x="717" y="876"/>
                      <a:pt x="714" y="873"/>
                    </a:cubicBezTo>
                    <a:cubicBezTo>
                      <a:pt x="712" y="876"/>
                      <a:pt x="708" y="879"/>
                      <a:pt x="707" y="882"/>
                    </a:cubicBezTo>
                    <a:cubicBezTo>
                      <a:pt x="704" y="893"/>
                      <a:pt x="702" y="905"/>
                      <a:pt x="699" y="916"/>
                    </a:cubicBezTo>
                    <a:cubicBezTo>
                      <a:pt x="697" y="924"/>
                      <a:pt x="693" y="931"/>
                      <a:pt x="690" y="939"/>
                    </a:cubicBezTo>
                    <a:cubicBezTo>
                      <a:pt x="688" y="921"/>
                      <a:pt x="688" y="904"/>
                      <a:pt x="687" y="887"/>
                    </a:cubicBezTo>
                    <a:cubicBezTo>
                      <a:pt x="687" y="871"/>
                      <a:pt x="683" y="866"/>
                      <a:pt x="668" y="861"/>
                    </a:cubicBezTo>
                    <a:cubicBezTo>
                      <a:pt x="659" y="858"/>
                      <a:pt x="650" y="856"/>
                      <a:pt x="641" y="854"/>
                    </a:cubicBezTo>
                    <a:cubicBezTo>
                      <a:pt x="636" y="852"/>
                      <a:pt x="631" y="850"/>
                      <a:pt x="627" y="849"/>
                    </a:cubicBezTo>
                    <a:cubicBezTo>
                      <a:pt x="627" y="847"/>
                      <a:pt x="627" y="846"/>
                      <a:pt x="627" y="845"/>
                    </a:cubicBezTo>
                    <a:cubicBezTo>
                      <a:pt x="638" y="843"/>
                      <a:pt x="649" y="841"/>
                      <a:pt x="660" y="840"/>
                    </a:cubicBezTo>
                    <a:cubicBezTo>
                      <a:pt x="677" y="838"/>
                      <a:pt x="695" y="837"/>
                      <a:pt x="712" y="837"/>
                    </a:cubicBezTo>
                    <a:cubicBezTo>
                      <a:pt x="735" y="836"/>
                      <a:pt x="741" y="814"/>
                      <a:pt x="743" y="798"/>
                    </a:cubicBezTo>
                    <a:cubicBezTo>
                      <a:pt x="744" y="783"/>
                      <a:pt x="736" y="773"/>
                      <a:pt x="716" y="770"/>
                    </a:cubicBezTo>
                    <a:cubicBezTo>
                      <a:pt x="698" y="767"/>
                      <a:pt x="679" y="766"/>
                      <a:pt x="661" y="765"/>
                    </a:cubicBezTo>
                    <a:cubicBezTo>
                      <a:pt x="654" y="764"/>
                      <a:pt x="647" y="764"/>
                      <a:pt x="640" y="763"/>
                    </a:cubicBezTo>
                    <a:cubicBezTo>
                      <a:pt x="633" y="762"/>
                      <a:pt x="630" y="759"/>
                      <a:pt x="632" y="752"/>
                    </a:cubicBezTo>
                    <a:cubicBezTo>
                      <a:pt x="633" y="750"/>
                      <a:pt x="632" y="746"/>
                      <a:pt x="631" y="745"/>
                    </a:cubicBezTo>
                    <a:cubicBezTo>
                      <a:pt x="626" y="740"/>
                      <a:pt x="613" y="740"/>
                      <a:pt x="609" y="746"/>
                    </a:cubicBezTo>
                    <a:cubicBezTo>
                      <a:pt x="605" y="754"/>
                      <a:pt x="601" y="763"/>
                      <a:pt x="599" y="771"/>
                    </a:cubicBezTo>
                    <a:cubicBezTo>
                      <a:pt x="597" y="782"/>
                      <a:pt x="602" y="788"/>
                      <a:pt x="612" y="790"/>
                    </a:cubicBezTo>
                    <a:cubicBezTo>
                      <a:pt x="624" y="791"/>
                      <a:pt x="635" y="791"/>
                      <a:pt x="646" y="790"/>
                    </a:cubicBezTo>
                    <a:cubicBezTo>
                      <a:pt x="652" y="790"/>
                      <a:pt x="654" y="791"/>
                      <a:pt x="655" y="796"/>
                    </a:cubicBezTo>
                    <a:cubicBezTo>
                      <a:pt x="657" y="806"/>
                      <a:pt x="653" y="811"/>
                      <a:pt x="642" y="815"/>
                    </a:cubicBezTo>
                    <a:cubicBezTo>
                      <a:pt x="630" y="820"/>
                      <a:pt x="617" y="826"/>
                      <a:pt x="606" y="833"/>
                    </a:cubicBezTo>
                    <a:cubicBezTo>
                      <a:pt x="596" y="840"/>
                      <a:pt x="597" y="848"/>
                      <a:pt x="604" y="856"/>
                    </a:cubicBezTo>
                    <a:cubicBezTo>
                      <a:pt x="609" y="862"/>
                      <a:pt x="614" y="867"/>
                      <a:pt x="619" y="871"/>
                    </a:cubicBezTo>
                    <a:cubicBezTo>
                      <a:pt x="623" y="875"/>
                      <a:pt x="624" y="878"/>
                      <a:pt x="621" y="884"/>
                    </a:cubicBezTo>
                    <a:cubicBezTo>
                      <a:pt x="614" y="897"/>
                      <a:pt x="610" y="912"/>
                      <a:pt x="611" y="928"/>
                    </a:cubicBezTo>
                    <a:cubicBezTo>
                      <a:pt x="612" y="938"/>
                      <a:pt x="616" y="945"/>
                      <a:pt x="624" y="951"/>
                    </a:cubicBezTo>
                    <a:cubicBezTo>
                      <a:pt x="632" y="957"/>
                      <a:pt x="640" y="964"/>
                      <a:pt x="647" y="971"/>
                    </a:cubicBezTo>
                    <a:cubicBezTo>
                      <a:pt x="649" y="973"/>
                      <a:pt x="651" y="976"/>
                      <a:pt x="651" y="979"/>
                    </a:cubicBezTo>
                    <a:cubicBezTo>
                      <a:pt x="651" y="1001"/>
                      <a:pt x="651" y="1024"/>
                      <a:pt x="651" y="1048"/>
                    </a:cubicBezTo>
                    <a:cubicBezTo>
                      <a:pt x="648" y="1044"/>
                      <a:pt x="645" y="1040"/>
                      <a:pt x="641" y="1036"/>
                    </a:cubicBezTo>
                    <a:cubicBezTo>
                      <a:pt x="633" y="1024"/>
                      <a:pt x="627" y="1012"/>
                      <a:pt x="628" y="997"/>
                    </a:cubicBezTo>
                    <a:cubicBezTo>
                      <a:pt x="628" y="988"/>
                      <a:pt x="626" y="979"/>
                      <a:pt x="624" y="971"/>
                    </a:cubicBezTo>
                    <a:cubicBezTo>
                      <a:pt x="622" y="966"/>
                      <a:pt x="617" y="960"/>
                      <a:pt x="615" y="960"/>
                    </a:cubicBezTo>
                    <a:cubicBezTo>
                      <a:pt x="610" y="961"/>
                      <a:pt x="605" y="965"/>
                      <a:pt x="600" y="969"/>
                    </a:cubicBezTo>
                    <a:cubicBezTo>
                      <a:pt x="598" y="971"/>
                      <a:pt x="597" y="975"/>
                      <a:pt x="597" y="978"/>
                    </a:cubicBezTo>
                    <a:cubicBezTo>
                      <a:pt x="598" y="991"/>
                      <a:pt x="598" y="1004"/>
                      <a:pt x="599" y="1017"/>
                    </a:cubicBezTo>
                    <a:cubicBezTo>
                      <a:pt x="602" y="1047"/>
                      <a:pt x="616" y="1069"/>
                      <a:pt x="645" y="1079"/>
                    </a:cubicBezTo>
                    <a:cubicBezTo>
                      <a:pt x="651" y="1081"/>
                      <a:pt x="651" y="1085"/>
                      <a:pt x="651" y="1090"/>
                    </a:cubicBezTo>
                    <a:cubicBezTo>
                      <a:pt x="651" y="1120"/>
                      <a:pt x="651" y="1150"/>
                      <a:pt x="649" y="1180"/>
                    </a:cubicBezTo>
                    <a:cubicBezTo>
                      <a:pt x="649" y="1191"/>
                      <a:pt x="653" y="1196"/>
                      <a:pt x="662" y="1200"/>
                    </a:cubicBezTo>
                    <a:cubicBezTo>
                      <a:pt x="676" y="1207"/>
                      <a:pt x="681" y="1204"/>
                      <a:pt x="682" y="1189"/>
                    </a:cubicBezTo>
                    <a:cubicBezTo>
                      <a:pt x="684" y="1158"/>
                      <a:pt x="685" y="1127"/>
                      <a:pt x="686" y="1096"/>
                    </a:cubicBezTo>
                    <a:cubicBezTo>
                      <a:pt x="686" y="1088"/>
                      <a:pt x="689" y="1084"/>
                      <a:pt x="696" y="1080"/>
                    </a:cubicBezTo>
                    <a:cubicBezTo>
                      <a:pt x="711" y="1072"/>
                      <a:pt x="725" y="1062"/>
                      <a:pt x="731" y="1044"/>
                    </a:cubicBezTo>
                    <a:cubicBezTo>
                      <a:pt x="739" y="1017"/>
                      <a:pt x="739" y="989"/>
                      <a:pt x="740" y="960"/>
                    </a:cubicBezTo>
                    <a:cubicBezTo>
                      <a:pt x="737" y="959"/>
                      <a:pt x="735" y="958"/>
                      <a:pt x="732" y="958"/>
                    </a:cubicBezTo>
                    <a:cubicBezTo>
                      <a:pt x="727" y="958"/>
                      <a:pt x="722" y="958"/>
                      <a:pt x="715" y="957"/>
                    </a:cubicBezTo>
                    <a:close/>
                    <a:moveTo>
                      <a:pt x="445" y="1274"/>
                    </a:moveTo>
                    <a:cubicBezTo>
                      <a:pt x="586" y="1320"/>
                      <a:pt x="726" y="1321"/>
                      <a:pt x="867" y="1275"/>
                    </a:cubicBezTo>
                    <a:cubicBezTo>
                      <a:pt x="857" y="1253"/>
                      <a:pt x="847" y="1233"/>
                      <a:pt x="837" y="1213"/>
                    </a:cubicBezTo>
                    <a:cubicBezTo>
                      <a:pt x="716" y="1251"/>
                      <a:pt x="596" y="1250"/>
                      <a:pt x="475" y="1212"/>
                    </a:cubicBezTo>
                    <a:cubicBezTo>
                      <a:pt x="465" y="1233"/>
                      <a:pt x="455" y="1253"/>
                      <a:pt x="445" y="12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0"/>
              <p:cNvSpPr>
                <a:spLocks noEditPoints="1"/>
              </p:cNvSpPr>
              <p:nvPr/>
            </p:nvSpPr>
            <p:spPr bwMode="auto">
              <a:xfrm>
                <a:off x="3932238" y="2098675"/>
                <a:ext cx="374650" cy="471488"/>
              </a:xfrm>
              <a:custGeom>
                <a:avLst/>
                <a:gdLst>
                  <a:gd name="T0" fmla="*/ 129 w 148"/>
                  <a:gd name="T1" fmla="*/ 97 h 186"/>
                  <a:gd name="T2" fmla="*/ 138 w 148"/>
                  <a:gd name="T3" fmla="*/ 90 h 186"/>
                  <a:gd name="T4" fmla="*/ 148 w 148"/>
                  <a:gd name="T5" fmla="*/ 88 h 186"/>
                  <a:gd name="T6" fmla="*/ 147 w 148"/>
                  <a:gd name="T7" fmla="*/ 97 h 186"/>
                  <a:gd name="T8" fmla="*/ 142 w 148"/>
                  <a:gd name="T9" fmla="*/ 106 h 186"/>
                  <a:gd name="T10" fmla="*/ 114 w 148"/>
                  <a:gd name="T11" fmla="*/ 150 h 186"/>
                  <a:gd name="T12" fmla="*/ 62 w 148"/>
                  <a:gd name="T13" fmla="*/ 185 h 186"/>
                  <a:gd name="T14" fmla="*/ 31 w 148"/>
                  <a:gd name="T15" fmla="*/ 185 h 186"/>
                  <a:gd name="T16" fmla="*/ 10 w 148"/>
                  <a:gd name="T17" fmla="*/ 147 h 186"/>
                  <a:gd name="T18" fmla="*/ 21 w 148"/>
                  <a:gd name="T19" fmla="*/ 147 h 186"/>
                  <a:gd name="T20" fmla="*/ 36 w 148"/>
                  <a:gd name="T21" fmla="*/ 154 h 186"/>
                  <a:gd name="T22" fmla="*/ 47 w 148"/>
                  <a:gd name="T23" fmla="*/ 140 h 186"/>
                  <a:gd name="T24" fmla="*/ 49 w 148"/>
                  <a:gd name="T25" fmla="*/ 134 h 186"/>
                  <a:gd name="T26" fmla="*/ 43 w 148"/>
                  <a:gd name="T27" fmla="*/ 107 h 186"/>
                  <a:gd name="T28" fmla="*/ 36 w 148"/>
                  <a:gd name="T29" fmla="*/ 101 h 186"/>
                  <a:gd name="T30" fmla="*/ 10 w 148"/>
                  <a:gd name="T31" fmla="*/ 102 h 186"/>
                  <a:gd name="T32" fmla="*/ 4 w 148"/>
                  <a:gd name="T33" fmla="*/ 105 h 186"/>
                  <a:gd name="T34" fmla="*/ 0 w 148"/>
                  <a:gd name="T35" fmla="*/ 95 h 186"/>
                  <a:gd name="T36" fmla="*/ 5 w 148"/>
                  <a:gd name="T37" fmla="*/ 84 h 186"/>
                  <a:gd name="T38" fmla="*/ 33 w 148"/>
                  <a:gd name="T39" fmla="*/ 25 h 186"/>
                  <a:gd name="T40" fmla="*/ 43 w 148"/>
                  <a:gd name="T41" fmla="*/ 8 h 186"/>
                  <a:gd name="T42" fmla="*/ 61 w 148"/>
                  <a:gd name="T43" fmla="*/ 1 h 186"/>
                  <a:gd name="T44" fmla="*/ 69 w 148"/>
                  <a:gd name="T45" fmla="*/ 14 h 186"/>
                  <a:gd name="T46" fmla="*/ 67 w 148"/>
                  <a:gd name="T47" fmla="*/ 42 h 186"/>
                  <a:gd name="T48" fmla="*/ 79 w 148"/>
                  <a:gd name="T49" fmla="*/ 48 h 186"/>
                  <a:gd name="T50" fmla="*/ 85 w 148"/>
                  <a:gd name="T51" fmla="*/ 36 h 186"/>
                  <a:gd name="T52" fmla="*/ 126 w 148"/>
                  <a:gd name="T53" fmla="*/ 17 h 186"/>
                  <a:gd name="T54" fmla="*/ 138 w 148"/>
                  <a:gd name="T55" fmla="*/ 40 h 186"/>
                  <a:gd name="T56" fmla="*/ 127 w 148"/>
                  <a:gd name="T57" fmla="*/ 92 h 186"/>
                  <a:gd name="T58" fmla="*/ 127 w 148"/>
                  <a:gd name="T59" fmla="*/ 95 h 186"/>
                  <a:gd name="T60" fmla="*/ 129 w 148"/>
                  <a:gd name="T61" fmla="*/ 97 h 186"/>
                  <a:gd name="T62" fmla="*/ 72 w 148"/>
                  <a:gd name="T63" fmla="*/ 131 h 186"/>
                  <a:gd name="T64" fmla="*/ 69 w 148"/>
                  <a:gd name="T65" fmla="*/ 133 h 186"/>
                  <a:gd name="T66" fmla="*/ 78 w 148"/>
                  <a:gd name="T67" fmla="*/ 142 h 186"/>
                  <a:gd name="T68" fmla="*/ 97 w 148"/>
                  <a:gd name="T69" fmla="*/ 139 h 186"/>
                  <a:gd name="T70" fmla="*/ 110 w 148"/>
                  <a:gd name="T71" fmla="*/ 118 h 186"/>
                  <a:gd name="T72" fmla="*/ 130 w 148"/>
                  <a:gd name="T73" fmla="*/ 37 h 186"/>
                  <a:gd name="T74" fmla="*/ 118 w 148"/>
                  <a:gd name="T75" fmla="*/ 23 h 186"/>
                  <a:gd name="T76" fmla="*/ 91 w 148"/>
                  <a:gd name="T77" fmla="*/ 41 h 186"/>
                  <a:gd name="T78" fmla="*/ 92 w 148"/>
                  <a:gd name="T79" fmla="*/ 65 h 186"/>
                  <a:gd name="T80" fmla="*/ 109 w 148"/>
                  <a:gd name="T81" fmla="*/ 97 h 186"/>
                  <a:gd name="T82" fmla="*/ 107 w 148"/>
                  <a:gd name="T83" fmla="*/ 109 h 186"/>
                  <a:gd name="T84" fmla="*/ 96 w 148"/>
                  <a:gd name="T85" fmla="*/ 104 h 186"/>
                  <a:gd name="T86" fmla="*/ 85 w 148"/>
                  <a:gd name="T87" fmla="*/ 92 h 186"/>
                  <a:gd name="T88" fmla="*/ 80 w 148"/>
                  <a:gd name="T89" fmla="*/ 88 h 186"/>
                  <a:gd name="T90" fmla="*/ 78 w 148"/>
                  <a:gd name="T91" fmla="*/ 89 h 186"/>
                  <a:gd name="T92" fmla="*/ 79 w 148"/>
                  <a:gd name="T93" fmla="*/ 99 h 186"/>
                  <a:gd name="T94" fmla="*/ 87 w 148"/>
                  <a:gd name="T95" fmla="*/ 113 h 186"/>
                  <a:gd name="T96" fmla="*/ 89 w 148"/>
                  <a:gd name="T97" fmla="*/ 126 h 186"/>
                  <a:gd name="T98" fmla="*/ 77 w 148"/>
                  <a:gd name="T99" fmla="*/ 131 h 186"/>
                  <a:gd name="T100" fmla="*/ 72 w 148"/>
                  <a:gd name="T101" fmla="*/ 131 h 186"/>
                  <a:gd name="T102" fmla="*/ 40 w 148"/>
                  <a:gd name="T103" fmla="*/ 71 h 186"/>
                  <a:gd name="T104" fmla="*/ 62 w 148"/>
                  <a:gd name="T105" fmla="*/ 82 h 186"/>
                  <a:gd name="T106" fmla="*/ 68 w 148"/>
                  <a:gd name="T107" fmla="*/ 81 h 186"/>
                  <a:gd name="T108" fmla="*/ 69 w 148"/>
                  <a:gd name="T109" fmla="*/ 73 h 186"/>
                  <a:gd name="T110" fmla="*/ 54 w 148"/>
                  <a:gd name="T111" fmla="*/ 61 h 186"/>
                  <a:gd name="T112" fmla="*/ 40 w 148"/>
                  <a:gd name="T113" fmla="*/ 7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8" h="186">
                    <a:moveTo>
                      <a:pt x="129" y="97"/>
                    </a:moveTo>
                    <a:cubicBezTo>
                      <a:pt x="132" y="94"/>
                      <a:pt x="134" y="91"/>
                      <a:pt x="138" y="90"/>
                    </a:cubicBezTo>
                    <a:cubicBezTo>
                      <a:pt x="141" y="88"/>
                      <a:pt x="144" y="88"/>
                      <a:pt x="148" y="88"/>
                    </a:cubicBezTo>
                    <a:cubicBezTo>
                      <a:pt x="148" y="91"/>
                      <a:pt x="148" y="94"/>
                      <a:pt x="147" y="97"/>
                    </a:cubicBezTo>
                    <a:cubicBezTo>
                      <a:pt x="146" y="100"/>
                      <a:pt x="144" y="104"/>
                      <a:pt x="142" y="106"/>
                    </a:cubicBezTo>
                    <a:cubicBezTo>
                      <a:pt x="127" y="118"/>
                      <a:pt x="120" y="134"/>
                      <a:pt x="114" y="150"/>
                    </a:cubicBezTo>
                    <a:cubicBezTo>
                      <a:pt x="104" y="175"/>
                      <a:pt x="89" y="185"/>
                      <a:pt x="62" y="185"/>
                    </a:cubicBezTo>
                    <a:cubicBezTo>
                      <a:pt x="52" y="185"/>
                      <a:pt x="42" y="186"/>
                      <a:pt x="31" y="185"/>
                    </a:cubicBezTo>
                    <a:cubicBezTo>
                      <a:pt x="12" y="184"/>
                      <a:pt x="1" y="164"/>
                      <a:pt x="10" y="147"/>
                    </a:cubicBezTo>
                    <a:cubicBezTo>
                      <a:pt x="14" y="140"/>
                      <a:pt x="18" y="143"/>
                      <a:pt x="21" y="147"/>
                    </a:cubicBezTo>
                    <a:cubicBezTo>
                      <a:pt x="24" y="153"/>
                      <a:pt x="29" y="155"/>
                      <a:pt x="36" y="154"/>
                    </a:cubicBezTo>
                    <a:cubicBezTo>
                      <a:pt x="44" y="152"/>
                      <a:pt x="46" y="147"/>
                      <a:pt x="47" y="140"/>
                    </a:cubicBezTo>
                    <a:cubicBezTo>
                      <a:pt x="47" y="138"/>
                      <a:pt x="48" y="136"/>
                      <a:pt x="49" y="134"/>
                    </a:cubicBezTo>
                    <a:cubicBezTo>
                      <a:pt x="55" y="118"/>
                      <a:pt x="55" y="118"/>
                      <a:pt x="43" y="107"/>
                    </a:cubicBezTo>
                    <a:cubicBezTo>
                      <a:pt x="41" y="105"/>
                      <a:pt x="38" y="103"/>
                      <a:pt x="36" y="101"/>
                    </a:cubicBezTo>
                    <a:cubicBezTo>
                      <a:pt x="23" y="89"/>
                      <a:pt x="23" y="89"/>
                      <a:pt x="10" y="102"/>
                    </a:cubicBezTo>
                    <a:cubicBezTo>
                      <a:pt x="9" y="103"/>
                      <a:pt x="6" y="104"/>
                      <a:pt x="4" y="105"/>
                    </a:cubicBezTo>
                    <a:cubicBezTo>
                      <a:pt x="3" y="101"/>
                      <a:pt x="0" y="98"/>
                      <a:pt x="0" y="95"/>
                    </a:cubicBezTo>
                    <a:cubicBezTo>
                      <a:pt x="0" y="91"/>
                      <a:pt x="3" y="87"/>
                      <a:pt x="5" y="84"/>
                    </a:cubicBezTo>
                    <a:cubicBezTo>
                      <a:pt x="16" y="65"/>
                      <a:pt x="28" y="48"/>
                      <a:pt x="33" y="25"/>
                    </a:cubicBezTo>
                    <a:cubicBezTo>
                      <a:pt x="34" y="19"/>
                      <a:pt x="39" y="13"/>
                      <a:pt x="43" y="8"/>
                    </a:cubicBezTo>
                    <a:cubicBezTo>
                      <a:pt x="47" y="1"/>
                      <a:pt x="54" y="0"/>
                      <a:pt x="61" y="1"/>
                    </a:cubicBezTo>
                    <a:cubicBezTo>
                      <a:pt x="67" y="3"/>
                      <a:pt x="70" y="8"/>
                      <a:pt x="69" y="14"/>
                    </a:cubicBezTo>
                    <a:cubicBezTo>
                      <a:pt x="69" y="23"/>
                      <a:pt x="68" y="32"/>
                      <a:pt x="67" y="42"/>
                    </a:cubicBezTo>
                    <a:cubicBezTo>
                      <a:pt x="70" y="43"/>
                      <a:pt x="74" y="45"/>
                      <a:pt x="79" y="48"/>
                    </a:cubicBezTo>
                    <a:cubicBezTo>
                      <a:pt x="81" y="44"/>
                      <a:pt x="83" y="40"/>
                      <a:pt x="85" y="36"/>
                    </a:cubicBezTo>
                    <a:cubicBezTo>
                      <a:pt x="92" y="22"/>
                      <a:pt x="111" y="14"/>
                      <a:pt x="126" y="17"/>
                    </a:cubicBezTo>
                    <a:cubicBezTo>
                      <a:pt x="135" y="20"/>
                      <a:pt x="140" y="29"/>
                      <a:pt x="138" y="40"/>
                    </a:cubicBezTo>
                    <a:cubicBezTo>
                      <a:pt x="135" y="58"/>
                      <a:pt x="131" y="75"/>
                      <a:pt x="127" y="92"/>
                    </a:cubicBezTo>
                    <a:cubicBezTo>
                      <a:pt x="127" y="93"/>
                      <a:pt x="127" y="94"/>
                      <a:pt x="127" y="95"/>
                    </a:cubicBezTo>
                    <a:cubicBezTo>
                      <a:pt x="127" y="96"/>
                      <a:pt x="128" y="96"/>
                      <a:pt x="129" y="97"/>
                    </a:cubicBezTo>
                    <a:close/>
                    <a:moveTo>
                      <a:pt x="72" y="131"/>
                    </a:moveTo>
                    <a:cubicBezTo>
                      <a:pt x="71" y="132"/>
                      <a:pt x="70" y="132"/>
                      <a:pt x="69" y="133"/>
                    </a:cubicBezTo>
                    <a:cubicBezTo>
                      <a:pt x="72" y="136"/>
                      <a:pt x="75" y="142"/>
                      <a:pt x="78" y="142"/>
                    </a:cubicBezTo>
                    <a:cubicBezTo>
                      <a:pt x="84" y="143"/>
                      <a:pt x="93" y="143"/>
                      <a:pt x="97" y="139"/>
                    </a:cubicBezTo>
                    <a:cubicBezTo>
                      <a:pt x="103" y="134"/>
                      <a:pt x="108" y="126"/>
                      <a:pt x="110" y="118"/>
                    </a:cubicBezTo>
                    <a:cubicBezTo>
                      <a:pt x="118" y="92"/>
                      <a:pt x="124" y="64"/>
                      <a:pt x="130" y="37"/>
                    </a:cubicBezTo>
                    <a:cubicBezTo>
                      <a:pt x="131" y="30"/>
                      <a:pt x="125" y="23"/>
                      <a:pt x="118" y="23"/>
                    </a:cubicBezTo>
                    <a:cubicBezTo>
                      <a:pt x="105" y="24"/>
                      <a:pt x="97" y="31"/>
                      <a:pt x="91" y="41"/>
                    </a:cubicBezTo>
                    <a:cubicBezTo>
                      <a:pt x="86" y="50"/>
                      <a:pt x="87" y="57"/>
                      <a:pt x="92" y="65"/>
                    </a:cubicBezTo>
                    <a:cubicBezTo>
                      <a:pt x="99" y="75"/>
                      <a:pt x="104" y="86"/>
                      <a:pt x="109" y="97"/>
                    </a:cubicBezTo>
                    <a:cubicBezTo>
                      <a:pt x="110" y="100"/>
                      <a:pt x="108" y="105"/>
                      <a:pt x="107" y="109"/>
                    </a:cubicBezTo>
                    <a:cubicBezTo>
                      <a:pt x="103" y="107"/>
                      <a:pt x="99" y="107"/>
                      <a:pt x="96" y="104"/>
                    </a:cubicBezTo>
                    <a:cubicBezTo>
                      <a:pt x="91" y="101"/>
                      <a:pt x="88" y="96"/>
                      <a:pt x="85" y="92"/>
                    </a:cubicBezTo>
                    <a:cubicBezTo>
                      <a:pt x="83" y="91"/>
                      <a:pt x="82" y="89"/>
                      <a:pt x="80" y="88"/>
                    </a:cubicBezTo>
                    <a:cubicBezTo>
                      <a:pt x="79" y="88"/>
                      <a:pt x="78" y="89"/>
                      <a:pt x="78" y="89"/>
                    </a:cubicBezTo>
                    <a:cubicBezTo>
                      <a:pt x="78" y="92"/>
                      <a:pt x="78" y="96"/>
                      <a:pt x="79" y="99"/>
                    </a:cubicBezTo>
                    <a:cubicBezTo>
                      <a:pt x="82" y="104"/>
                      <a:pt x="85" y="108"/>
                      <a:pt x="87" y="113"/>
                    </a:cubicBezTo>
                    <a:cubicBezTo>
                      <a:pt x="89" y="117"/>
                      <a:pt x="91" y="123"/>
                      <a:pt x="89" y="126"/>
                    </a:cubicBezTo>
                    <a:cubicBezTo>
                      <a:pt x="87" y="129"/>
                      <a:pt x="81" y="130"/>
                      <a:pt x="77" y="131"/>
                    </a:cubicBezTo>
                    <a:cubicBezTo>
                      <a:pt x="75" y="132"/>
                      <a:pt x="74" y="131"/>
                      <a:pt x="72" y="131"/>
                    </a:cubicBezTo>
                    <a:close/>
                    <a:moveTo>
                      <a:pt x="40" y="71"/>
                    </a:moveTo>
                    <a:cubicBezTo>
                      <a:pt x="49" y="75"/>
                      <a:pt x="55" y="79"/>
                      <a:pt x="62" y="82"/>
                    </a:cubicBezTo>
                    <a:cubicBezTo>
                      <a:pt x="64" y="83"/>
                      <a:pt x="68" y="82"/>
                      <a:pt x="68" y="81"/>
                    </a:cubicBezTo>
                    <a:cubicBezTo>
                      <a:pt x="69" y="79"/>
                      <a:pt x="70" y="75"/>
                      <a:pt x="69" y="73"/>
                    </a:cubicBezTo>
                    <a:cubicBezTo>
                      <a:pt x="64" y="68"/>
                      <a:pt x="60" y="63"/>
                      <a:pt x="54" y="61"/>
                    </a:cubicBezTo>
                    <a:cubicBezTo>
                      <a:pt x="51" y="60"/>
                      <a:pt x="46" y="66"/>
                      <a:pt x="40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1"/>
              <p:cNvSpPr>
                <a:spLocks noEditPoints="1"/>
              </p:cNvSpPr>
              <p:nvPr/>
            </p:nvSpPr>
            <p:spPr bwMode="auto">
              <a:xfrm>
                <a:off x="4860925" y="1165225"/>
                <a:ext cx="396875" cy="512763"/>
              </a:xfrm>
              <a:custGeom>
                <a:avLst/>
                <a:gdLst>
                  <a:gd name="T0" fmla="*/ 117 w 157"/>
                  <a:gd name="T1" fmla="*/ 182 h 203"/>
                  <a:gd name="T2" fmla="*/ 105 w 157"/>
                  <a:gd name="T3" fmla="*/ 203 h 203"/>
                  <a:gd name="T4" fmla="*/ 95 w 157"/>
                  <a:gd name="T5" fmla="*/ 182 h 203"/>
                  <a:gd name="T6" fmla="*/ 70 w 157"/>
                  <a:gd name="T7" fmla="*/ 170 h 203"/>
                  <a:gd name="T8" fmla="*/ 52 w 157"/>
                  <a:gd name="T9" fmla="*/ 167 h 203"/>
                  <a:gd name="T10" fmla="*/ 26 w 157"/>
                  <a:gd name="T11" fmla="*/ 179 h 203"/>
                  <a:gd name="T12" fmla="*/ 25 w 157"/>
                  <a:gd name="T13" fmla="*/ 115 h 203"/>
                  <a:gd name="T14" fmla="*/ 45 w 157"/>
                  <a:gd name="T15" fmla="*/ 104 h 203"/>
                  <a:gd name="T16" fmla="*/ 38 w 157"/>
                  <a:gd name="T17" fmla="*/ 76 h 203"/>
                  <a:gd name="T18" fmla="*/ 11 w 157"/>
                  <a:gd name="T19" fmla="*/ 56 h 203"/>
                  <a:gd name="T20" fmla="*/ 39 w 157"/>
                  <a:gd name="T21" fmla="*/ 40 h 203"/>
                  <a:gd name="T22" fmla="*/ 47 w 157"/>
                  <a:gd name="T23" fmla="*/ 8 h 203"/>
                  <a:gd name="T24" fmla="*/ 59 w 157"/>
                  <a:gd name="T25" fmla="*/ 31 h 203"/>
                  <a:gd name="T26" fmla="*/ 68 w 157"/>
                  <a:gd name="T27" fmla="*/ 1 h 203"/>
                  <a:gd name="T28" fmla="*/ 86 w 157"/>
                  <a:gd name="T29" fmla="*/ 33 h 203"/>
                  <a:gd name="T30" fmla="*/ 69 w 157"/>
                  <a:gd name="T31" fmla="*/ 64 h 203"/>
                  <a:gd name="T32" fmla="*/ 82 w 157"/>
                  <a:gd name="T33" fmla="*/ 72 h 203"/>
                  <a:gd name="T34" fmla="*/ 146 w 157"/>
                  <a:gd name="T35" fmla="*/ 60 h 203"/>
                  <a:gd name="T36" fmla="*/ 151 w 157"/>
                  <a:gd name="T37" fmla="*/ 150 h 203"/>
                  <a:gd name="T38" fmla="*/ 112 w 157"/>
                  <a:gd name="T39" fmla="*/ 167 h 203"/>
                  <a:gd name="T40" fmla="*/ 117 w 157"/>
                  <a:gd name="T41" fmla="*/ 145 h 203"/>
                  <a:gd name="T42" fmla="*/ 144 w 157"/>
                  <a:gd name="T43" fmla="*/ 140 h 203"/>
                  <a:gd name="T44" fmla="*/ 110 w 157"/>
                  <a:gd name="T45" fmla="*/ 61 h 203"/>
                  <a:gd name="T46" fmla="*/ 69 w 157"/>
                  <a:gd name="T47" fmla="*/ 117 h 203"/>
                  <a:gd name="T48" fmla="*/ 84 w 157"/>
                  <a:gd name="T49" fmla="*/ 95 h 203"/>
                  <a:gd name="T50" fmla="*/ 101 w 157"/>
                  <a:gd name="T51" fmla="*/ 106 h 203"/>
                  <a:gd name="T52" fmla="*/ 106 w 157"/>
                  <a:gd name="T53" fmla="*/ 130 h 203"/>
                  <a:gd name="T54" fmla="*/ 47 w 157"/>
                  <a:gd name="T55" fmla="*/ 149 h 203"/>
                  <a:gd name="T56" fmla="*/ 74 w 157"/>
                  <a:gd name="T57" fmla="*/ 142 h 203"/>
                  <a:gd name="T58" fmla="*/ 72 w 157"/>
                  <a:gd name="T59" fmla="*/ 133 h 203"/>
                  <a:gd name="T60" fmla="*/ 52 w 157"/>
                  <a:gd name="T61" fmla="*/ 130 h 203"/>
                  <a:gd name="T62" fmla="*/ 89 w 157"/>
                  <a:gd name="T63" fmla="*/ 158 h 203"/>
                  <a:gd name="T64" fmla="*/ 77 w 157"/>
                  <a:gd name="T65" fmla="*/ 160 h 203"/>
                  <a:gd name="T66" fmla="*/ 89 w 157"/>
                  <a:gd name="T67" fmla="*/ 15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7" h="203">
                    <a:moveTo>
                      <a:pt x="112" y="167"/>
                    </a:moveTo>
                    <a:cubicBezTo>
                      <a:pt x="114" y="174"/>
                      <a:pt x="116" y="178"/>
                      <a:pt x="117" y="182"/>
                    </a:cubicBezTo>
                    <a:cubicBezTo>
                      <a:pt x="117" y="185"/>
                      <a:pt x="119" y="189"/>
                      <a:pt x="117" y="191"/>
                    </a:cubicBezTo>
                    <a:cubicBezTo>
                      <a:pt x="114" y="196"/>
                      <a:pt x="109" y="202"/>
                      <a:pt x="105" y="203"/>
                    </a:cubicBezTo>
                    <a:cubicBezTo>
                      <a:pt x="98" y="203"/>
                      <a:pt x="97" y="195"/>
                      <a:pt x="96" y="189"/>
                    </a:cubicBezTo>
                    <a:cubicBezTo>
                      <a:pt x="96" y="187"/>
                      <a:pt x="96" y="185"/>
                      <a:pt x="95" y="182"/>
                    </a:cubicBezTo>
                    <a:cubicBezTo>
                      <a:pt x="93" y="182"/>
                      <a:pt x="92" y="182"/>
                      <a:pt x="91" y="182"/>
                    </a:cubicBezTo>
                    <a:cubicBezTo>
                      <a:pt x="75" y="187"/>
                      <a:pt x="73" y="186"/>
                      <a:pt x="70" y="170"/>
                    </a:cubicBezTo>
                    <a:cubicBezTo>
                      <a:pt x="69" y="163"/>
                      <a:pt x="63" y="158"/>
                      <a:pt x="56" y="160"/>
                    </a:cubicBezTo>
                    <a:cubicBezTo>
                      <a:pt x="54" y="161"/>
                      <a:pt x="53" y="164"/>
                      <a:pt x="52" y="167"/>
                    </a:cubicBezTo>
                    <a:cubicBezTo>
                      <a:pt x="51" y="172"/>
                      <a:pt x="50" y="181"/>
                      <a:pt x="49" y="181"/>
                    </a:cubicBezTo>
                    <a:cubicBezTo>
                      <a:pt x="41" y="182"/>
                      <a:pt x="33" y="183"/>
                      <a:pt x="26" y="179"/>
                    </a:cubicBezTo>
                    <a:cubicBezTo>
                      <a:pt x="9" y="171"/>
                      <a:pt x="0" y="136"/>
                      <a:pt x="10" y="119"/>
                    </a:cubicBezTo>
                    <a:cubicBezTo>
                      <a:pt x="14" y="111"/>
                      <a:pt x="18" y="110"/>
                      <a:pt x="25" y="115"/>
                    </a:cubicBezTo>
                    <a:cubicBezTo>
                      <a:pt x="30" y="118"/>
                      <a:pt x="33" y="117"/>
                      <a:pt x="36" y="114"/>
                    </a:cubicBezTo>
                    <a:cubicBezTo>
                      <a:pt x="39" y="110"/>
                      <a:pt x="42" y="107"/>
                      <a:pt x="45" y="104"/>
                    </a:cubicBezTo>
                    <a:cubicBezTo>
                      <a:pt x="52" y="98"/>
                      <a:pt x="53" y="91"/>
                      <a:pt x="49" y="82"/>
                    </a:cubicBezTo>
                    <a:cubicBezTo>
                      <a:pt x="46" y="78"/>
                      <a:pt x="44" y="75"/>
                      <a:pt x="38" y="76"/>
                    </a:cubicBezTo>
                    <a:cubicBezTo>
                      <a:pt x="26" y="77"/>
                      <a:pt x="16" y="71"/>
                      <a:pt x="12" y="61"/>
                    </a:cubicBezTo>
                    <a:cubicBezTo>
                      <a:pt x="11" y="59"/>
                      <a:pt x="11" y="57"/>
                      <a:pt x="11" y="56"/>
                    </a:cubicBezTo>
                    <a:cubicBezTo>
                      <a:pt x="18" y="55"/>
                      <a:pt x="25" y="56"/>
                      <a:pt x="31" y="54"/>
                    </a:cubicBezTo>
                    <a:cubicBezTo>
                      <a:pt x="37" y="52"/>
                      <a:pt x="39" y="48"/>
                      <a:pt x="39" y="40"/>
                    </a:cubicBezTo>
                    <a:cubicBezTo>
                      <a:pt x="38" y="32"/>
                      <a:pt x="39" y="23"/>
                      <a:pt x="41" y="15"/>
                    </a:cubicBezTo>
                    <a:cubicBezTo>
                      <a:pt x="41" y="12"/>
                      <a:pt x="45" y="10"/>
                      <a:pt x="47" y="8"/>
                    </a:cubicBezTo>
                    <a:cubicBezTo>
                      <a:pt x="48" y="10"/>
                      <a:pt x="51" y="12"/>
                      <a:pt x="52" y="14"/>
                    </a:cubicBezTo>
                    <a:cubicBezTo>
                      <a:pt x="54" y="19"/>
                      <a:pt x="56" y="25"/>
                      <a:pt x="59" y="31"/>
                    </a:cubicBezTo>
                    <a:cubicBezTo>
                      <a:pt x="70" y="24"/>
                      <a:pt x="72" y="19"/>
                      <a:pt x="68" y="8"/>
                    </a:cubicBezTo>
                    <a:cubicBezTo>
                      <a:pt x="67" y="6"/>
                      <a:pt x="68" y="3"/>
                      <a:pt x="68" y="1"/>
                    </a:cubicBezTo>
                    <a:cubicBezTo>
                      <a:pt x="70" y="1"/>
                      <a:pt x="73" y="0"/>
                      <a:pt x="75" y="1"/>
                    </a:cubicBezTo>
                    <a:cubicBezTo>
                      <a:pt x="88" y="6"/>
                      <a:pt x="93" y="21"/>
                      <a:pt x="86" y="33"/>
                    </a:cubicBezTo>
                    <a:cubicBezTo>
                      <a:pt x="82" y="40"/>
                      <a:pt x="77" y="46"/>
                      <a:pt x="73" y="52"/>
                    </a:cubicBezTo>
                    <a:cubicBezTo>
                      <a:pt x="71" y="56"/>
                      <a:pt x="69" y="60"/>
                      <a:pt x="69" y="64"/>
                    </a:cubicBezTo>
                    <a:cubicBezTo>
                      <a:pt x="69" y="67"/>
                      <a:pt x="70" y="72"/>
                      <a:pt x="72" y="74"/>
                    </a:cubicBezTo>
                    <a:cubicBezTo>
                      <a:pt x="73" y="75"/>
                      <a:pt x="79" y="73"/>
                      <a:pt x="82" y="72"/>
                    </a:cubicBezTo>
                    <a:cubicBezTo>
                      <a:pt x="93" y="66"/>
                      <a:pt x="104" y="59"/>
                      <a:pt x="115" y="54"/>
                    </a:cubicBezTo>
                    <a:cubicBezTo>
                      <a:pt x="126" y="50"/>
                      <a:pt x="136" y="54"/>
                      <a:pt x="146" y="60"/>
                    </a:cubicBezTo>
                    <a:cubicBezTo>
                      <a:pt x="149" y="62"/>
                      <a:pt x="152" y="66"/>
                      <a:pt x="152" y="69"/>
                    </a:cubicBezTo>
                    <a:cubicBezTo>
                      <a:pt x="155" y="96"/>
                      <a:pt x="157" y="123"/>
                      <a:pt x="151" y="150"/>
                    </a:cubicBezTo>
                    <a:cubicBezTo>
                      <a:pt x="148" y="166"/>
                      <a:pt x="139" y="171"/>
                      <a:pt x="123" y="169"/>
                    </a:cubicBezTo>
                    <a:cubicBezTo>
                      <a:pt x="120" y="168"/>
                      <a:pt x="117" y="168"/>
                      <a:pt x="112" y="167"/>
                    </a:cubicBezTo>
                    <a:close/>
                    <a:moveTo>
                      <a:pt x="106" y="130"/>
                    </a:moveTo>
                    <a:cubicBezTo>
                      <a:pt x="111" y="136"/>
                      <a:pt x="116" y="140"/>
                      <a:pt x="117" y="145"/>
                    </a:cubicBezTo>
                    <a:cubicBezTo>
                      <a:pt x="118" y="154"/>
                      <a:pt x="119" y="155"/>
                      <a:pt x="127" y="154"/>
                    </a:cubicBezTo>
                    <a:cubicBezTo>
                      <a:pt x="136" y="154"/>
                      <a:pt x="141" y="149"/>
                      <a:pt x="144" y="140"/>
                    </a:cubicBezTo>
                    <a:cubicBezTo>
                      <a:pt x="150" y="120"/>
                      <a:pt x="146" y="99"/>
                      <a:pt x="144" y="79"/>
                    </a:cubicBezTo>
                    <a:cubicBezTo>
                      <a:pt x="142" y="61"/>
                      <a:pt x="126" y="53"/>
                      <a:pt x="110" y="61"/>
                    </a:cubicBezTo>
                    <a:cubicBezTo>
                      <a:pt x="93" y="70"/>
                      <a:pt x="77" y="80"/>
                      <a:pt x="66" y="96"/>
                    </a:cubicBezTo>
                    <a:cubicBezTo>
                      <a:pt x="59" y="105"/>
                      <a:pt x="59" y="108"/>
                      <a:pt x="69" y="117"/>
                    </a:cubicBezTo>
                    <a:cubicBezTo>
                      <a:pt x="71" y="114"/>
                      <a:pt x="74" y="111"/>
                      <a:pt x="76" y="108"/>
                    </a:cubicBezTo>
                    <a:cubicBezTo>
                      <a:pt x="79" y="104"/>
                      <a:pt x="81" y="99"/>
                      <a:pt x="84" y="95"/>
                    </a:cubicBezTo>
                    <a:cubicBezTo>
                      <a:pt x="89" y="89"/>
                      <a:pt x="99" y="88"/>
                      <a:pt x="104" y="93"/>
                    </a:cubicBezTo>
                    <a:cubicBezTo>
                      <a:pt x="109" y="99"/>
                      <a:pt x="103" y="102"/>
                      <a:pt x="101" y="106"/>
                    </a:cubicBezTo>
                    <a:cubicBezTo>
                      <a:pt x="99" y="108"/>
                      <a:pt x="98" y="111"/>
                      <a:pt x="96" y="114"/>
                    </a:cubicBezTo>
                    <a:cubicBezTo>
                      <a:pt x="106" y="117"/>
                      <a:pt x="112" y="122"/>
                      <a:pt x="106" y="130"/>
                    </a:cubicBezTo>
                    <a:close/>
                    <a:moveTo>
                      <a:pt x="50" y="122"/>
                    </a:moveTo>
                    <a:cubicBezTo>
                      <a:pt x="41" y="131"/>
                      <a:pt x="40" y="139"/>
                      <a:pt x="47" y="149"/>
                    </a:cubicBezTo>
                    <a:cubicBezTo>
                      <a:pt x="52" y="157"/>
                      <a:pt x="58" y="150"/>
                      <a:pt x="63" y="148"/>
                    </a:cubicBezTo>
                    <a:cubicBezTo>
                      <a:pt x="67" y="147"/>
                      <a:pt x="71" y="145"/>
                      <a:pt x="74" y="142"/>
                    </a:cubicBezTo>
                    <a:cubicBezTo>
                      <a:pt x="83" y="135"/>
                      <a:pt x="87" y="125"/>
                      <a:pt x="86" y="113"/>
                    </a:cubicBezTo>
                    <a:cubicBezTo>
                      <a:pt x="80" y="119"/>
                      <a:pt x="75" y="126"/>
                      <a:pt x="72" y="133"/>
                    </a:cubicBezTo>
                    <a:cubicBezTo>
                      <a:pt x="69" y="138"/>
                      <a:pt x="68" y="143"/>
                      <a:pt x="62" y="142"/>
                    </a:cubicBezTo>
                    <a:cubicBezTo>
                      <a:pt x="55" y="141"/>
                      <a:pt x="53" y="137"/>
                      <a:pt x="52" y="130"/>
                    </a:cubicBezTo>
                    <a:cubicBezTo>
                      <a:pt x="52" y="128"/>
                      <a:pt x="51" y="125"/>
                      <a:pt x="50" y="122"/>
                    </a:cubicBezTo>
                    <a:close/>
                    <a:moveTo>
                      <a:pt x="89" y="158"/>
                    </a:moveTo>
                    <a:cubicBezTo>
                      <a:pt x="86" y="155"/>
                      <a:pt x="84" y="153"/>
                      <a:pt x="82" y="151"/>
                    </a:cubicBezTo>
                    <a:cubicBezTo>
                      <a:pt x="80" y="154"/>
                      <a:pt x="77" y="157"/>
                      <a:pt x="77" y="160"/>
                    </a:cubicBezTo>
                    <a:cubicBezTo>
                      <a:pt x="76" y="162"/>
                      <a:pt x="80" y="165"/>
                      <a:pt x="82" y="167"/>
                    </a:cubicBezTo>
                    <a:cubicBezTo>
                      <a:pt x="84" y="164"/>
                      <a:pt x="86" y="162"/>
                      <a:pt x="89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2"/>
              <p:cNvSpPr>
                <a:spLocks noEditPoints="1"/>
              </p:cNvSpPr>
              <p:nvPr/>
            </p:nvSpPr>
            <p:spPr bwMode="auto">
              <a:xfrm>
                <a:off x="7315200" y="2152650"/>
                <a:ext cx="554038" cy="392113"/>
              </a:xfrm>
              <a:custGeom>
                <a:avLst/>
                <a:gdLst>
                  <a:gd name="T0" fmla="*/ 151 w 219"/>
                  <a:gd name="T1" fmla="*/ 35 h 155"/>
                  <a:gd name="T2" fmla="*/ 185 w 219"/>
                  <a:gd name="T3" fmla="*/ 42 h 155"/>
                  <a:gd name="T4" fmla="*/ 203 w 219"/>
                  <a:gd name="T5" fmla="*/ 42 h 155"/>
                  <a:gd name="T6" fmla="*/ 209 w 219"/>
                  <a:gd name="T7" fmla="*/ 48 h 155"/>
                  <a:gd name="T8" fmla="*/ 202 w 219"/>
                  <a:gd name="T9" fmla="*/ 53 h 155"/>
                  <a:gd name="T10" fmla="*/ 190 w 219"/>
                  <a:gd name="T11" fmla="*/ 54 h 155"/>
                  <a:gd name="T12" fmla="*/ 169 w 219"/>
                  <a:gd name="T13" fmla="*/ 64 h 155"/>
                  <a:gd name="T14" fmla="*/ 194 w 219"/>
                  <a:gd name="T15" fmla="*/ 69 h 155"/>
                  <a:gd name="T16" fmla="*/ 219 w 219"/>
                  <a:gd name="T17" fmla="*/ 70 h 155"/>
                  <a:gd name="T18" fmla="*/ 193 w 219"/>
                  <a:gd name="T19" fmla="*/ 82 h 155"/>
                  <a:gd name="T20" fmla="*/ 145 w 219"/>
                  <a:gd name="T21" fmla="*/ 92 h 155"/>
                  <a:gd name="T22" fmla="*/ 144 w 219"/>
                  <a:gd name="T23" fmla="*/ 104 h 155"/>
                  <a:gd name="T24" fmla="*/ 157 w 219"/>
                  <a:gd name="T25" fmla="*/ 142 h 155"/>
                  <a:gd name="T26" fmla="*/ 153 w 219"/>
                  <a:gd name="T27" fmla="*/ 154 h 155"/>
                  <a:gd name="T28" fmla="*/ 140 w 219"/>
                  <a:gd name="T29" fmla="*/ 151 h 155"/>
                  <a:gd name="T30" fmla="*/ 126 w 219"/>
                  <a:gd name="T31" fmla="*/ 136 h 155"/>
                  <a:gd name="T32" fmla="*/ 115 w 219"/>
                  <a:gd name="T33" fmla="*/ 106 h 155"/>
                  <a:gd name="T34" fmla="*/ 118 w 219"/>
                  <a:gd name="T35" fmla="*/ 105 h 155"/>
                  <a:gd name="T36" fmla="*/ 131 w 219"/>
                  <a:gd name="T37" fmla="*/ 125 h 155"/>
                  <a:gd name="T38" fmla="*/ 142 w 219"/>
                  <a:gd name="T39" fmla="*/ 134 h 155"/>
                  <a:gd name="T40" fmla="*/ 142 w 219"/>
                  <a:gd name="T41" fmla="*/ 119 h 155"/>
                  <a:gd name="T42" fmla="*/ 123 w 219"/>
                  <a:gd name="T43" fmla="*/ 97 h 155"/>
                  <a:gd name="T44" fmla="*/ 120 w 219"/>
                  <a:gd name="T45" fmla="*/ 94 h 155"/>
                  <a:gd name="T46" fmla="*/ 99 w 219"/>
                  <a:gd name="T47" fmla="*/ 66 h 155"/>
                  <a:gd name="T48" fmla="*/ 61 w 219"/>
                  <a:gd name="T49" fmla="*/ 43 h 155"/>
                  <a:gd name="T50" fmla="*/ 19 w 219"/>
                  <a:gd name="T51" fmla="*/ 36 h 155"/>
                  <a:gd name="T52" fmla="*/ 3 w 219"/>
                  <a:gd name="T53" fmla="*/ 33 h 155"/>
                  <a:gd name="T54" fmla="*/ 4 w 219"/>
                  <a:gd name="T55" fmla="*/ 17 h 155"/>
                  <a:gd name="T56" fmla="*/ 31 w 219"/>
                  <a:gd name="T57" fmla="*/ 3 h 155"/>
                  <a:gd name="T58" fmla="*/ 46 w 219"/>
                  <a:gd name="T59" fmla="*/ 4 h 155"/>
                  <a:gd name="T60" fmla="*/ 38 w 219"/>
                  <a:gd name="T61" fmla="*/ 24 h 155"/>
                  <a:gd name="T62" fmla="*/ 57 w 219"/>
                  <a:gd name="T63" fmla="*/ 34 h 155"/>
                  <a:gd name="T64" fmla="*/ 109 w 219"/>
                  <a:gd name="T65" fmla="*/ 66 h 155"/>
                  <a:gd name="T66" fmla="*/ 124 w 219"/>
                  <a:gd name="T67" fmla="*/ 61 h 155"/>
                  <a:gd name="T68" fmla="*/ 113 w 219"/>
                  <a:gd name="T69" fmla="*/ 59 h 155"/>
                  <a:gd name="T70" fmla="*/ 112 w 219"/>
                  <a:gd name="T71" fmla="*/ 57 h 155"/>
                  <a:gd name="T72" fmla="*/ 142 w 219"/>
                  <a:gd name="T73" fmla="*/ 48 h 155"/>
                  <a:gd name="T74" fmla="*/ 168 w 219"/>
                  <a:gd name="T75" fmla="*/ 51 h 155"/>
                  <a:gd name="T76" fmla="*/ 129 w 219"/>
                  <a:gd name="T77" fmla="*/ 45 h 155"/>
                  <a:gd name="T78" fmla="*/ 111 w 219"/>
                  <a:gd name="T79" fmla="*/ 52 h 155"/>
                  <a:gd name="T80" fmla="*/ 102 w 219"/>
                  <a:gd name="T81" fmla="*/ 53 h 155"/>
                  <a:gd name="T82" fmla="*/ 100 w 219"/>
                  <a:gd name="T83" fmla="*/ 50 h 155"/>
                  <a:gd name="T84" fmla="*/ 113 w 219"/>
                  <a:gd name="T85" fmla="*/ 43 h 155"/>
                  <a:gd name="T86" fmla="*/ 110 w 219"/>
                  <a:gd name="T87" fmla="*/ 40 h 155"/>
                  <a:gd name="T88" fmla="*/ 101 w 219"/>
                  <a:gd name="T89" fmla="*/ 41 h 155"/>
                  <a:gd name="T90" fmla="*/ 91 w 219"/>
                  <a:gd name="T91" fmla="*/ 37 h 155"/>
                  <a:gd name="T92" fmla="*/ 97 w 219"/>
                  <a:gd name="T93" fmla="*/ 24 h 155"/>
                  <a:gd name="T94" fmla="*/ 119 w 219"/>
                  <a:gd name="T95" fmla="*/ 19 h 155"/>
                  <a:gd name="T96" fmla="*/ 115 w 219"/>
                  <a:gd name="T97" fmla="*/ 29 h 155"/>
                  <a:gd name="T98" fmla="*/ 136 w 219"/>
                  <a:gd name="T99" fmla="*/ 28 h 155"/>
                  <a:gd name="T100" fmla="*/ 156 w 219"/>
                  <a:gd name="T101" fmla="*/ 13 h 155"/>
                  <a:gd name="T102" fmla="*/ 168 w 219"/>
                  <a:gd name="T103" fmla="*/ 13 h 155"/>
                  <a:gd name="T104" fmla="*/ 164 w 219"/>
                  <a:gd name="T105" fmla="*/ 27 h 155"/>
                  <a:gd name="T106" fmla="*/ 152 w 219"/>
                  <a:gd name="T107" fmla="*/ 33 h 155"/>
                  <a:gd name="T108" fmla="*/ 151 w 219"/>
                  <a:gd name="T109" fmla="*/ 35 h 155"/>
                  <a:gd name="T110" fmla="*/ 126 w 219"/>
                  <a:gd name="T111" fmla="*/ 76 h 155"/>
                  <a:gd name="T112" fmla="*/ 124 w 219"/>
                  <a:gd name="T113" fmla="*/ 80 h 155"/>
                  <a:gd name="T114" fmla="*/ 137 w 219"/>
                  <a:gd name="T115" fmla="*/ 86 h 155"/>
                  <a:gd name="T116" fmla="*/ 138 w 219"/>
                  <a:gd name="T117" fmla="*/ 79 h 155"/>
                  <a:gd name="T118" fmla="*/ 126 w 219"/>
                  <a:gd name="T119" fmla="*/ 76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9" h="155">
                    <a:moveTo>
                      <a:pt x="151" y="35"/>
                    </a:moveTo>
                    <a:cubicBezTo>
                      <a:pt x="162" y="39"/>
                      <a:pt x="172" y="45"/>
                      <a:pt x="185" y="42"/>
                    </a:cubicBezTo>
                    <a:cubicBezTo>
                      <a:pt x="191" y="41"/>
                      <a:pt x="197" y="41"/>
                      <a:pt x="203" y="42"/>
                    </a:cubicBezTo>
                    <a:cubicBezTo>
                      <a:pt x="205" y="42"/>
                      <a:pt x="207" y="46"/>
                      <a:pt x="209" y="48"/>
                    </a:cubicBezTo>
                    <a:cubicBezTo>
                      <a:pt x="207" y="50"/>
                      <a:pt x="205" y="53"/>
                      <a:pt x="202" y="53"/>
                    </a:cubicBezTo>
                    <a:cubicBezTo>
                      <a:pt x="198" y="54"/>
                      <a:pt x="194" y="54"/>
                      <a:pt x="190" y="54"/>
                    </a:cubicBezTo>
                    <a:cubicBezTo>
                      <a:pt x="181" y="53"/>
                      <a:pt x="175" y="57"/>
                      <a:pt x="169" y="64"/>
                    </a:cubicBezTo>
                    <a:cubicBezTo>
                      <a:pt x="177" y="70"/>
                      <a:pt x="185" y="72"/>
                      <a:pt x="194" y="69"/>
                    </a:cubicBezTo>
                    <a:cubicBezTo>
                      <a:pt x="203" y="66"/>
                      <a:pt x="211" y="64"/>
                      <a:pt x="219" y="70"/>
                    </a:cubicBezTo>
                    <a:cubicBezTo>
                      <a:pt x="213" y="82"/>
                      <a:pt x="204" y="86"/>
                      <a:pt x="193" y="82"/>
                    </a:cubicBezTo>
                    <a:cubicBezTo>
                      <a:pt x="175" y="77"/>
                      <a:pt x="159" y="82"/>
                      <a:pt x="145" y="92"/>
                    </a:cubicBezTo>
                    <a:cubicBezTo>
                      <a:pt x="139" y="96"/>
                      <a:pt x="142" y="100"/>
                      <a:pt x="144" y="104"/>
                    </a:cubicBezTo>
                    <a:cubicBezTo>
                      <a:pt x="153" y="115"/>
                      <a:pt x="157" y="128"/>
                      <a:pt x="157" y="142"/>
                    </a:cubicBezTo>
                    <a:cubicBezTo>
                      <a:pt x="157" y="146"/>
                      <a:pt x="155" y="153"/>
                      <a:pt x="153" y="154"/>
                    </a:cubicBezTo>
                    <a:cubicBezTo>
                      <a:pt x="149" y="155"/>
                      <a:pt x="143" y="153"/>
                      <a:pt x="140" y="151"/>
                    </a:cubicBezTo>
                    <a:cubicBezTo>
                      <a:pt x="134" y="147"/>
                      <a:pt x="129" y="142"/>
                      <a:pt x="126" y="136"/>
                    </a:cubicBezTo>
                    <a:cubicBezTo>
                      <a:pt x="121" y="126"/>
                      <a:pt x="119" y="116"/>
                      <a:pt x="115" y="106"/>
                    </a:cubicBezTo>
                    <a:cubicBezTo>
                      <a:pt x="116" y="106"/>
                      <a:pt x="117" y="105"/>
                      <a:pt x="118" y="105"/>
                    </a:cubicBezTo>
                    <a:cubicBezTo>
                      <a:pt x="122" y="111"/>
                      <a:pt x="126" y="118"/>
                      <a:pt x="131" y="125"/>
                    </a:cubicBezTo>
                    <a:cubicBezTo>
                      <a:pt x="134" y="128"/>
                      <a:pt x="138" y="131"/>
                      <a:pt x="142" y="134"/>
                    </a:cubicBezTo>
                    <a:cubicBezTo>
                      <a:pt x="142" y="129"/>
                      <a:pt x="144" y="124"/>
                      <a:pt x="142" y="119"/>
                    </a:cubicBezTo>
                    <a:cubicBezTo>
                      <a:pt x="138" y="110"/>
                      <a:pt x="135" y="99"/>
                      <a:pt x="123" y="97"/>
                    </a:cubicBezTo>
                    <a:cubicBezTo>
                      <a:pt x="122" y="97"/>
                      <a:pt x="120" y="95"/>
                      <a:pt x="120" y="94"/>
                    </a:cubicBezTo>
                    <a:cubicBezTo>
                      <a:pt x="119" y="80"/>
                      <a:pt x="108" y="73"/>
                      <a:pt x="99" y="66"/>
                    </a:cubicBezTo>
                    <a:cubicBezTo>
                      <a:pt x="87" y="58"/>
                      <a:pt x="74" y="50"/>
                      <a:pt x="61" y="43"/>
                    </a:cubicBezTo>
                    <a:cubicBezTo>
                      <a:pt x="48" y="36"/>
                      <a:pt x="34" y="34"/>
                      <a:pt x="19" y="36"/>
                    </a:cubicBezTo>
                    <a:cubicBezTo>
                      <a:pt x="14" y="37"/>
                      <a:pt x="5" y="37"/>
                      <a:pt x="3" y="33"/>
                    </a:cubicBezTo>
                    <a:cubicBezTo>
                      <a:pt x="0" y="30"/>
                      <a:pt x="2" y="22"/>
                      <a:pt x="4" y="17"/>
                    </a:cubicBezTo>
                    <a:cubicBezTo>
                      <a:pt x="10" y="3"/>
                      <a:pt x="17" y="0"/>
                      <a:pt x="31" y="3"/>
                    </a:cubicBezTo>
                    <a:cubicBezTo>
                      <a:pt x="36" y="3"/>
                      <a:pt x="40" y="4"/>
                      <a:pt x="46" y="4"/>
                    </a:cubicBezTo>
                    <a:cubicBezTo>
                      <a:pt x="43" y="11"/>
                      <a:pt x="41" y="17"/>
                      <a:pt x="38" y="24"/>
                    </a:cubicBezTo>
                    <a:cubicBezTo>
                      <a:pt x="44" y="27"/>
                      <a:pt x="51" y="31"/>
                      <a:pt x="57" y="34"/>
                    </a:cubicBezTo>
                    <a:cubicBezTo>
                      <a:pt x="75" y="45"/>
                      <a:pt x="92" y="55"/>
                      <a:pt x="109" y="66"/>
                    </a:cubicBezTo>
                    <a:cubicBezTo>
                      <a:pt x="117" y="71"/>
                      <a:pt x="120" y="69"/>
                      <a:pt x="124" y="61"/>
                    </a:cubicBezTo>
                    <a:cubicBezTo>
                      <a:pt x="120" y="61"/>
                      <a:pt x="116" y="60"/>
                      <a:pt x="113" y="59"/>
                    </a:cubicBezTo>
                    <a:cubicBezTo>
                      <a:pt x="113" y="58"/>
                      <a:pt x="112" y="58"/>
                      <a:pt x="112" y="57"/>
                    </a:cubicBezTo>
                    <a:cubicBezTo>
                      <a:pt x="122" y="54"/>
                      <a:pt x="132" y="51"/>
                      <a:pt x="142" y="48"/>
                    </a:cubicBezTo>
                    <a:cubicBezTo>
                      <a:pt x="147" y="60"/>
                      <a:pt x="157" y="61"/>
                      <a:pt x="168" y="51"/>
                    </a:cubicBezTo>
                    <a:cubicBezTo>
                      <a:pt x="160" y="42"/>
                      <a:pt x="142" y="39"/>
                      <a:pt x="129" y="45"/>
                    </a:cubicBezTo>
                    <a:cubicBezTo>
                      <a:pt x="123" y="47"/>
                      <a:pt x="117" y="50"/>
                      <a:pt x="111" y="52"/>
                    </a:cubicBezTo>
                    <a:cubicBezTo>
                      <a:pt x="109" y="53"/>
                      <a:pt x="105" y="52"/>
                      <a:pt x="102" y="53"/>
                    </a:cubicBezTo>
                    <a:cubicBezTo>
                      <a:pt x="102" y="52"/>
                      <a:pt x="101" y="51"/>
                      <a:pt x="100" y="50"/>
                    </a:cubicBezTo>
                    <a:cubicBezTo>
                      <a:pt x="104" y="47"/>
                      <a:pt x="109" y="45"/>
                      <a:pt x="113" y="43"/>
                    </a:cubicBezTo>
                    <a:cubicBezTo>
                      <a:pt x="112" y="42"/>
                      <a:pt x="111" y="41"/>
                      <a:pt x="110" y="40"/>
                    </a:cubicBezTo>
                    <a:cubicBezTo>
                      <a:pt x="107" y="40"/>
                      <a:pt x="104" y="41"/>
                      <a:pt x="101" y="41"/>
                    </a:cubicBezTo>
                    <a:cubicBezTo>
                      <a:pt x="98" y="40"/>
                      <a:pt x="92" y="39"/>
                      <a:pt x="91" y="37"/>
                    </a:cubicBezTo>
                    <a:cubicBezTo>
                      <a:pt x="89" y="31"/>
                      <a:pt x="91" y="26"/>
                      <a:pt x="97" y="24"/>
                    </a:cubicBezTo>
                    <a:cubicBezTo>
                      <a:pt x="104" y="22"/>
                      <a:pt x="111" y="21"/>
                      <a:pt x="119" y="19"/>
                    </a:cubicBezTo>
                    <a:cubicBezTo>
                      <a:pt x="117" y="23"/>
                      <a:pt x="116" y="26"/>
                      <a:pt x="115" y="29"/>
                    </a:cubicBezTo>
                    <a:cubicBezTo>
                      <a:pt x="123" y="34"/>
                      <a:pt x="130" y="32"/>
                      <a:pt x="136" y="28"/>
                    </a:cubicBezTo>
                    <a:cubicBezTo>
                      <a:pt x="143" y="23"/>
                      <a:pt x="149" y="17"/>
                      <a:pt x="156" y="13"/>
                    </a:cubicBezTo>
                    <a:cubicBezTo>
                      <a:pt x="159" y="11"/>
                      <a:pt x="165" y="11"/>
                      <a:pt x="168" y="13"/>
                    </a:cubicBezTo>
                    <a:cubicBezTo>
                      <a:pt x="172" y="15"/>
                      <a:pt x="169" y="25"/>
                      <a:pt x="164" y="27"/>
                    </a:cubicBezTo>
                    <a:cubicBezTo>
                      <a:pt x="160" y="29"/>
                      <a:pt x="156" y="31"/>
                      <a:pt x="152" y="33"/>
                    </a:cubicBezTo>
                    <a:cubicBezTo>
                      <a:pt x="151" y="34"/>
                      <a:pt x="151" y="34"/>
                      <a:pt x="151" y="35"/>
                    </a:cubicBezTo>
                    <a:close/>
                    <a:moveTo>
                      <a:pt x="126" y="76"/>
                    </a:moveTo>
                    <a:cubicBezTo>
                      <a:pt x="125" y="77"/>
                      <a:pt x="125" y="78"/>
                      <a:pt x="124" y="80"/>
                    </a:cubicBezTo>
                    <a:cubicBezTo>
                      <a:pt x="128" y="82"/>
                      <a:pt x="132" y="84"/>
                      <a:pt x="137" y="86"/>
                    </a:cubicBezTo>
                    <a:cubicBezTo>
                      <a:pt x="137" y="83"/>
                      <a:pt x="139" y="81"/>
                      <a:pt x="138" y="79"/>
                    </a:cubicBezTo>
                    <a:cubicBezTo>
                      <a:pt x="135" y="72"/>
                      <a:pt x="130" y="74"/>
                      <a:pt x="12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3"/>
              <p:cNvSpPr/>
              <p:nvPr/>
            </p:nvSpPr>
            <p:spPr bwMode="auto">
              <a:xfrm>
                <a:off x="4657725" y="4679950"/>
                <a:ext cx="366713" cy="349250"/>
              </a:xfrm>
              <a:custGeom>
                <a:avLst/>
                <a:gdLst>
                  <a:gd name="T0" fmla="*/ 59 w 145"/>
                  <a:gd name="T1" fmla="*/ 69 h 138"/>
                  <a:gd name="T2" fmla="*/ 18 w 145"/>
                  <a:gd name="T3" fmla="*/ 105 h 138"/>
                  <a:gd name="T4" fmla="*/ 0 w 145"/>
                  <a:gd name="T5" fmla="*/ 104 h 138"/>
                  <a:gd name="T6" fmla="*/ 18 w 145"/>
                  <a:gd name="T7" fmla="*/ 38 h 138"/>
                  <a:gd name="T8" fmla="*/ 23 w 145"/>
                  <a:gd name="T9" fmla="*/ 21 h 138"/>
                  <a:gd name="T10" fmla="*/ 21 w 145"/>
                  <a:gd name="T11" fmla="*/ 5 h 138"/>
                  <a:gd name="T12" fmla="*/ 20 w 145"/>
                  <a:gd name="T13" fmla="*/ 1 h 138"/>
                  <a:gd name="T14" fmla="*/ 24 w 145"/>
                  <a:gd name="T15" fmla="*/ 0 h 138"/>
                  <a:gd name="T16" fmla="*/ 62 w 145"/>
                  <a:gd name="T17" fmla="*/ 23 h 138"/>
                  <a:gd name="T18" fmla="*/ 56 w 145"/>
                  <a:gd name="T19" fmla="*/ 25 h 138"/>
                  <a:gd name="T20" fmla="*/ 43 w 145"/>
                  <a:gd name="T21" fmla="*/ 33 h 138"/>
                  <a:gd name="T22" fmla="*/ 31 w 145"/>
                  <a:gd name="T23" fmla="*/ 84 h 138"/>
                  <a:gd name="T24" fmla="*/ 63 w 145"/>
                  <a:gd name="T25" fmla="*/ 56 h 138"/>
                  <a:gd name="T26" fmla="*/ 66 w 145"/>
                  <a:gd name="T27" fmla="*/ 33 h 138"/>
                  <a:gd name="T28" fmla="*/ 64 w 145"/>
                  <a:gd name="T29" fmla="*/ 28 h 138"/>
                  <a:gd name="T30" fmla="*/ 66 w 145"/>
                  <a:gd name="T31" fmla="*/ 26 h 138"/>
                  <a:gd name="T32" fmla="*/ 106 w 145"/>
                  <a:gd name="T33" fmla="*/ 50 h 138"/>
                  <a:gd name="T34" fmla="*/ 106 w 145"/>
                  <a:gd name="T35" fmla="*/ 52 h 138"/>
                  <a:gd name="T36" fmla="*/ 100 w 145"/>
                  <a:gd name="T37" fmla="*/ 52 h 138"/>
                  <a:gd name="T38" fmla="*/ 88 w 145"/>
                  <a:gd name="T39" fmla="*/ 58 h 138"/>
                  <a:gd name="T40" fmla="*/ 76 w 145"/>
                  <a:gd name="T41" fmla="*/ 110 h 138"/>
                  <a:gd name="T42" fmla="*/ 96 w 145"/>
                  <a:gd name="T43" fmla="*/ 93 h 138"/>
                  <a:gd name="T44" fmla="*/ 113 w 145"/>
                  <a:gd name="T45" fmla="*/ 79 h 138"/>
                  <a:gd name="T46" fmla="*/ 113 w 145"/>
                  <a:gd name="T47" fmla="*/ 60 h 138"/>
                  <a:gd name="T48" fmla="*/ 112 w 145"/>
                  <a:gd name="T49" fmla="*/ 56 h 138"/>
                  <a:gd name="T50" fmla="*/ 145 w 145"/>
                  <a:gd name="T51" fmla="*/ 73 h 138"/>
                  <a:gd name="T52" fmla="*/ 139 w 145"/>
                  <a:gd name="T53" fmla="*/ 76 h 138"/>
                  <a:gd name="T54" fmla="*/ 123 w 145"/>
                  <a:gd name="T55" fmla="*/ 80 h 138"/>
                  <a:gd name="T56" fmla="*/ 62 w 145"/>
                  <a:gd name="T57" fmla="*/ 132 h 138"/>
                  <a:gd name="T58" fmla="*/ 44 w 145"/>
                  <a:gd name="T59" fmla="*/ 131 h 138"/>
                  <a:gd name="T60" fmla="*/ 61 w 145"/>
                  <a:gd name="T61" fmla="*/ 70 h 138"/>
                  <a:gd name="T62" fmla="*/ 59 w 145"/>
                  <a:gd name="T63" fmla="*/ 6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" h="138">
                    <a:moveTo>
                      <a:pt x="59" y="69"/>
                    </a:moveTo>
                    <a:cubicBezTo>
                      <a:pt x="45" y="81"/>
                      <a:pt x="31" y="92"/>
                      <a:pt x="18" y="105"/>
                    </a:cubicBezTo>
                    <a:cubicBezTo>
                      <a:pt x="11" y="110"/>
                      <a:pt x="6" y="112"/>
                      <a:pt x="0" y="104"/>
                    </a:cubicBezTo>
                    <a:cubicBezTo>
                      <a:pt x="6" y="83"/>
                      <a:pt x="12" y="61"/>
                      <a:pt x="18" y="38"/>
                    </a:cubicBezTo>
                    <a:cubicBezTo>
                      <a:pt x="19" y="33"/>
                      <a:pt x="22" y="27"/>
                      <a:pt x="23" y="21"/>
                    </a:cubicBezTo>
                    <a:cubicBezTo>
                      <a:pt x="23" y="16"/>
                      <a:pt x="21" y="10"/>
                      <a:pt x="21" y="5"/>
                    </a:cubicBezTo>
                    <a:cubicBezTo>
                      <a:pt x="21" y="4"/>
                      <a:pt x="20" y="2"/>
                      <a:pt x="20" y="1"/>
                    </a:cubicBezTo>
                    <a:cubicBezTo>
                      <a:pt x="21" y="0"/>
                      <a:pt x="23" y="0"/>
                      <a:pt x="24" y="0"/>
                    </a:cubicBezTo>
                    <a:cubicBezTo>
                      <a:pt x="36" y="8"/>
                      <a:pt x="48" y="15"/>
                      <a:pt x="62" y="23"/>
                    </a:cubicBezTo>
                    <a:cubicBezTo>
                      <a:pt x="59" y="24"/>
                      <a:pt x="57" y="26"/>
                      <a:pt x="56" y="25"/>
                    </a:cubicBezTo>
                    <a:cubicBezTo>
                      <a:pt x="48" y="21"/>
                      <a:pt x="45" y="26"/>
                      <a:pt x="43" y="33"/>
                    </a:cubicBezTo>
                    <a:cubicBezTo>
                      <a:pt x="39" y="50"/>
                      <a:pt x="34" y="66"/>
                      <a:pt x="31" y="84"/>
                    </a:cubicBezTo>
                    <a:cubicBezTo>
                      <a:pt x="42" y="75"/>
                      <a:pt x="53" y="66"/>
                      <a:pt x="63" y="56"/>
                    </a:cubicBezTo>
                    <a:cubicBezTo>
                      <a:pt x="69" y="50"/>
                      <a:pt x="70" y="41"/>
                      <a:pt x="66" y="33"/>
                    </a:cubicBezTo>
                    <a:cubicBezTo>
                      <a:pt x="66" y="31"/>
                      <a:pt x="65" y="29"/>
                      <a:pt x="64" y="28"/>
                    </a:cubicBezTo>
                    <a:cubicBezTo>
                      <a:pt x="65" y="27"/>
                      <a:pt x="65" y="26"/>
                      <a:pt x="66" y="26"/>
                    </a:cubicBezTo>
                    <a:cubicBezTo>
                      <a:pt x="79" y="34"/>
                      <a:pt x="93" y="42"/>
                      <a:pt x="106" y="50"/>
                    </a:cubicBezTo>
                    <a:cubicBezTo>
                      <a:pt x="106" y="50"/>
                      <a:pt x="106" y="51"/>
                      <a:pt x="106" y="52"/>
                    </a:cubicBezTo>
                    <a:cubicBezTo>
                      <a:pt x="104" y="52"/>
                      <a:pt x="102" y="53"/>
                      <a:pt x="100" y="52"/>
                    </a:cubicBezTo>
                    <a:cubicBezTo>
                      <a:pt x="94" y="49"/>
                      <a:pt x="90" y="51"/>
                      <a:pt x="88" y="58"/>
                    </a:cubicBezTo>
                    <a:cubicBezTo>
                      <a:pt x="84" y="75"/>
                      <a:pt x="79" y="92"/>
                      <a:pt x="76" y="110"/>
                    </a:cubicBezTo>
                    <a:cubicBezTo>
                      <a:pt x="83" y="104"/>
                      <a:pt x="89" y="98"/>
                      <a:pt x="96" y="93"/>
                    </a:cubicBezTo>
                    <a:cubicBezTo>
                      <a:pt x="102" y="88"/>
                      <a:pt x="107" y="83"/>
                      <a:pt x="113" y="79"/>
                    </a:cubicBezTo>
                    <a:cubicBezTo>
                      <a:pt x="122" y="71"/>
                      <a:pt x="122" y="68"/>
                      <a:pt x="113" y="60"/>
                    </a:cubicBezTo>
                    <a:cubicBezTo>
                      <a:pt x="113" y="59"/>
                      <a:pt x="112" y="58"/>
                      <a:pt x="112" y="56"/>
                    </a:cubicBezTo>
                    <a:cubicBezTo>
                      <a:pt x="124" y="59"/>
                      <a:pt x="133" y="67"/>
                      <a:pt x="145" y="73"/>
                    </a:cubicBezTo>
                    <a:cubicBezTo>
                      <a:pt x="142" y="74"/>
                      <a:pt x="140" y="76"/>
                      <a:pt x="139" y="76"/>
                    </a:cubicBezTo>
                    <a:cubicBezTo>
                      <a:pt x="132" y="72"/>
                      <a:pt x="127" y="76"/>
                      <a:pt x="123" y="80"/>
                    </a:cubicBezTo>
                    <a:cubicBezTo>
                      <a:pt x="102" y="97"/>
                      <a:pt x="82" y="114"/>
                      <a:pt x="62" y="132"/>
                    </a:cubicBezTo>
                    <a:cubicBezTo>
                      <a:pt x="56" y="137"/>
                      <a:pt x="51" y="138"/>
                      <a:pt x="44" y="131"/>
                    </a:cubicBezTo>
                    <a:cubicBezTo>
                      <a:pt x="50" y="111"/>
                      <a:pt x="55" y="91"/>
                      <a:pt x="61" y="70"/>
                    </a:cubicBezTo>
                    <a:cubicBezTo>
                      <a:pt x="60" y="70"/>
                      <a:pt x="60" y="70"/>
                      <a:pt x="59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4"/>
              <p:cNvSpPr/>
              <p:nvPr/>
            </p:nvSpPr>
            <p:spPr bwMode="auto">
              <a:xfrm>
                <a:off x="6388100" y="1263650"/>
                <a:ext cx="366713" cy="339725"/>
              </a:xfrm>
              <a:custGeom>
                <a:avLst/>
                <a:gdLst>
                  <a:gd name="T0" fmla="*/ 66 w 145"/>
                  <a:gd name="T1" fmla="*/ 79 h 134"/>
                  <a:gd name="T2" fmla="*/ 45 w 145"/>
                  <a:gd name="T3" fmla="*/ 79 h 134"/>
                  <a:gd name="T4" fmla="*/ 23 w 145"/>
                  <a:gd name="T5" fmla="*/ 48 h 134"/>
                  <a:gd name="T6" fmla="*/ 28 w 145"/>
                  <a:gd name="T7" fmla="*/ 42 h 134"/>
                  <a:gd name="T8" fmla="*/ 33 w 145"/>
                  <a:gd name="T9" fmla="*/ 46 h 134"/>
                  <a:gd name="T10" fmla="*/ 77 w 145"/>
                  <a:gd name="T11" fmla="*/ 56 h 134"/>
                  <a:gd name="T12" fmla="*/ 81 w 145"/>
                  <a:gd name="T13" fmla="*/ 53 h 134"/>
                  <a:gd name="T14" fmla="*/ 93 w 145"/>
                  <a:gd name="T15" fmla="*/ 10 h 134"/>
                  <a:gd name="T16" fmla="*/ 96 w 145"/>
                  <a:gd name="T17" fmla="*/ 0 h 134"/>
                  <a:gd name="T18" fmla="*/ 106 w 145"/>
                  <a:gd name="T19" fmla="*/ 4 h 134"/>
                  <a:gd name="T20" fmla="*/ 116 w 145"/>
                  <a:gd name="T21" fmla="*/ 44 h 134"/>
                  <a:gd name="T22" fmla="*/ 124 w 145"/>
                  <a:gd name="T23" fmla="*/ 58 h 134"/>
                  <a:gd name="T24" fmla="*/ 143 w 145"/>
                  <a:gd name="T25" fmla="*/ 69 h 134"/>
                  <a:gd name="T26" fmla="*/ 136 w 145"/>
                  <a:gd name="T27" fmla="*/ 79 h 134"/>
                  <a:gd name="T28" fmla="*/ 124 w 145"/>
                  <a:gd name="T29" fmla="*/ 77 h 134"/>
                  <a:gd name="T30" fmla="*/ 90 w 145"/>
                  <a:gd name="T31" fmla="*/ 86 h 134"/>
                  <a:gd name="T32" fmla="*/ 52 w 145"/>
                  <a:gd name="T33" fmla="*/ 121 h 134"/>
                  <a:gd name="T34" fmla="*/ 10 w 145"/>
                  <a:gd name="T35" fmla="*/ 131 h 134"/>
                  <a:gd name="T36" fmla="*/ 2 w 145"/>
                  <a:gd name="T37" fmla="*/ 117 h 134"/>
                  <a:gd name="T38" fmla="*/ 14 w 145"/>
                  <a:gd name="T39" fmla="*/ 109 h 134"/>
                  <a:gd name="T40" fmla="*/ 33 w 145"/>
                  <a:gd name="T41" fmla="*/ 105 h 134"/>
                  <a:gd name="T42" fmla="*/ 66 w 145"/>
                  <a:gd name="T43" fmla="*/ 7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5" h="134">
                    <a:moveTo>
                      <a:pt x="66" y="79"/>
                    </a:moveTo>
                    <a:cubicBezTo>
                      <a:pt x="58" y="79"/>
                      <a:pt x="51" y="79"/>
                      <a:pt x="45" y="79"/>
                    </a:cubicBezTo>
                    <a:cubicBezTo>
                      <a:pt x="23" y="78"/>
                      <a:pt x="20" y="64"/>
                      <a:pt x="23" y="48"/>
                    </a:cubicBezTo>
                    <a:cubicBezTo>
                      <a:pt x="23" y="45"/>
                      <a:pt x="26" y="43"/>
                      <a:pt x="28" y="42"/>
                    </a:cubicBezTo>
                    <a:cubicBezTo>
                      <a:pt x="29" y="42"/>
                      <a:pt x="32" y="44"/>
                      <a:pt x="33" y="46"/>
                    </a:cubicBezTo>
                    <a:cubicBezTo>
                      <a:pt x="41" y="56"/>
                      <a:pt x="66" y="62"/>
                      <a:pt x="77" y="56"/>
                    </a:cubicBezTo>
                    <a:cubicBezTo>
                      <a:pt x="79" y="55"/>
                      <a:pt x="80" y="54"/>
                      <a:pt x="81" y="53"/>
                    </a:cubicBezTo>
                    <a:cubicBezTo>
                      <a:pt x="88" y="40"/>
                      <a:pt x="94" y="26"/>
                      <a:pt x="93" y="10"/>
                    </a:cubicBezTo>
                    <a:cubicBezTo>
                      <a:pt x="93" y="7"/>
                      <a:pt x="95" y="3"/>
                      <a:pt x="96" y="0"/>
                    </a:cubicBezTo>
                    <a:cubicBezTo>
                      <a:pt x="99" y="1"/>
                      <a:pt x="104" y="1"/>
                      <a:pt x="106" y="4"/>
                    </a:cubicBezTo>
                    <a:cubicBezTo>
                      <a:pt x="119" y="19"/>
                      <a:pt x="124" y="27"/>
                      <a:pt x="116" y="44"/>
                    </a:cubicBezTo>
                    <a:cubicBezTo>
                      <a:pt x="110" y="55"/>
                      <a:pt x="112" y="57"/>
                      <a:pt x="124" y="58"/>
                    </a:cubicBezTo>
                    <a:cubicBezTo>
                      <a:pt x="132" y="59"/>
                      <a:pt x="140" y="61"/>
                      <a:pt x="143" y="69"/>
                    </a:cubicBezTo>
                    <a:cubicBezTo>
                      <a:pt x="145" y="76"/>
                      <a:pt x="142" y="79"/>
                      <a:pt x="136" y="79"/>
                    </a:cubicBezTo>
                    <a:cubicBezTo>
                      <a:pt x="132" y="78"/>
                      <a:pt x="128" y="78"/>
                      <a:pt x="124" y="77"/>
                    </a:cubicBezTo>
                    <a:cubicBezTo>
                      <a:pt x="111" y="72"/>
                      <a:pt x="100" y="75"/>
                      <a:pt x="90" y="86"/>
                    </a:cubicBezTo>
                    <a:cubicBezTo>
                      <a:pt x="78" y="98"/>
                      <a:pt x="65" y="109"/>
                      <a:pt x="52" y="121"/>
                    </a:cubicBezTo>
                    <a:cubicBezTo>
                      <a:pt x="40" y="134"/>
                      <a:pt x="25" y="133"/>
                      <a:pt x="10" y="131"/>
                    </a:cubicBezTo>
                    <a:cubicBezTo>
                      <a:pt x="3" y="130"/>
                      <a:pt x="0" y="124"/>
                      <a:pt x="2" y="117"/>
                    </a:cubicBezTo>
                    <a:cubicBezTo>
                      <a:pt x="3" y="111"/>
                      <a:pt x="7" y="108"/>
                      <a:pt x="14" y="109"/>
                    </a:cubicBezTo>
                    <a:cubicBezTo>
                      <a:pt x="20" y="109"/>
                      <a:pt x="27" y="108"/>
                      <a:pt x="33" y="105"/>
                    </a:cubicBezTo>
                    <a:cubicBezTo>
                      <a:pt x="45" y="99"/>
                      <a:pt x="57" y="92"/>
                      <a:pt x="66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5"/>
              <p:cNvSpPr/>
              <p:nvPr/>
            </p:nvSpPr>
            <p:spPr bwMode="auto">
              <a:xfrm>
                <a:off x="4316413" y="4483100"/>
                <a:ext cx="387350" cy="379413"/>
              </a:xfrm>
              <a:custGeom>
                <a:avLst/>
                <a:gdLst>
                  <a:gd name="T0" fmla="*/ 66 w 153"/>
                  <a:gd name="T1" fmla="*/ 60 h 150"/>
                  <a:gd name="T2" fmla="*/ 92 w 153"/>
                  <a:gd name="T3" fmla="*/ 82 h 150"/>
                  <a:gd name="T4" fmla="*/ 112 w 153"/>
                  <a:gd name="T5" fmla="*/ 58 h 150"/>
                  <a:gd name="T6" fmla="*/ 112 w 153"/>
                  <a:gd name="T7" fmla="*/ 41 h 150"/>
                  <a:gd name="T8" fmla="*/ 153 w 153"/>
                  <a:gd name="T9" fmla="*/ 76 h 150"/>
                  <a:gd name="T10" fmla="*/ 143 w 153"/>
                  <a:gd name="T11" fmla="*/ 73 h 150"/>
                  <a:gd name="T12" fmla="*/ 130 w 153"/>
                  <a:gd name="T13" fmla="*/ 75 h 150"/>
                  <a:gd name="T14" fmla="*/ 84 w 153"/>
                  <a:gd name="T15" fmla="*/ 129 h 150"/>
                  <a:gd name="T16" fmla="*/ 84 w 153"/>
                  <a:gd name="T17" fmla="*/ 143 h 150"/>
                  <a:gd name="T18" fmla="*/ 86 w 153"/>
                  <a:gd name="T19" fmla="*/ 150 h 150"/>
                  <a:gd name="T20" fmla="*/ 47 w 153"/>
                  <a:gd name="T21" fmla="*/ 114 h 150"/>
                  <a:gd name="T22" fmla="*/ 71 w 153"/>
                  <a:gd name="T23" fmla="*/ 108 h 150"/>
                  <a:gd name="T24" fmla="*/ 88 w 153"/>
                  <a:gd name="T25" fmla="*/ 87 h 150"/>
                  <a:gd name="T26" fmla="*/ 62 w 153"/>
                  <a:gd name="T27" fmla="*/ 64 h 150"/>
                  <a:gd name="T28" fmla="*/ 39 w 153"/>
                  <a:gd name="T29" fmla="*/ 93 h 150"/>
                  <a:gd name="T30" fmla="*/ 39 w 153"/>
                  <a:gd name="T31" fmla="*/ 104 h 150"/>
                  <a:gd name="T32" fmla="*/ 41 w 153"/>
                  <a:gd name="T33" fmla="*/ 110 h 150"/>
                  <a:gd name="T34" fmla="*/ 39 w 153"/>
                  <a:gd name="T35" fmla="*/ 112 h 150"/>
                  <a:gd name="T36" fmla="*/ 0 w 153"/>
                  <a:gd name="T37" fmla="*/ 78 h 150"/>
                  <a:gd name="T38" fmla="*/ 1 w 153"/>
                  <a:gd name="T39" fmla="*/ 76 h 150"/>
                  <a:gd name="T40" fmla="*/ 6 w 153"/>
                  <a:gd name="T41" fmla="*/ 77 h 150"/>
                  <a:gd name="T42" fmla="*/ 22 w 153"/>
                  <a:gd name="T43" fmla="*/ 74 h 150"/>
                  <a:gd name="T44" fmla="*/ 65 w 153"/>
                  <a:gd name="T45" fmla="*/ 24 h 150"/>
                  <a:gd name="T46" fmla="*/ 66 w 153"/>
                  <a:gd name="T47" fmla="*/ 6 h 150"/>
                  <a:gd name="T48" fmla="*/ 67 w 153"/>
                  <a:gd name="T49" fmla="*/ 0 h 150"/>
                  <a:gd name="T50" fmla="*/ 107 w 153"/>
                  <a:gd name="T51" fmla="*/ 35 h 150"/>
                  <a:gd name="T52" fmla="*/ 99 w 153"/>
                  <a:gd name="T53" fmla="*/ 35 h 150"/>
                  <a:gd name="T54" fmla="*/ 85 w 153"/>
                  <a:gd name="T55" fmla="*/ 38 h 150"/>
                  <a:gd name="T56" fmla="*/ 66 w 153"/>
                  <a:gd name="T57" fmla="*/ 6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3" h="150">
                    <a:moveTo>
                      <a:pt x="66" y="60"/>
                    </a:moveTo>
                    <a:cubicBezTo>
                      <a:pt x="75" y="68"/>
                      <a:pt x="83" y="75"/>
                      <a:pt x="92" y="82"/>
                    </a:cubicBezTo>
                    <a:cubicBezTo>
                      <a:pt x="99" y="74"/>
                      <a:pt x="107" y="66"/>
                      <a:pt x="112" y="58"/>
                    </a:cubicBezTo>
                    <a:cubicBezTo>
                      <a:pt x="115" y="54"/>
                      <a:pt x="112" y="47"/>
                      <a:pt x="112" y="41"/>
                    </a:cubicBezTo>
                    <a:cubicBezTo>
                      <a:pt x="115" y="41"/>
                      <a:pt x="141" y="61"/>
                      <a:pt x="153" y="76"/>
                    </a:cubicBezTo>
                    <a:cubicBezTo>
                      <a:pt x="148" y="74"/>
                      <a:pt x="146" y="74"/>
                      <a:pt x="143" y="73"/>
                    </a:cubicBezTo>
                    <a:cubicBezTo>
                      <a:pt x="138" y="70"/>
                      <a:pt x="134" y="71"/>
                      <a:pt x="130" y="75"/>
                    </a:cubicBezTo>
                    <a:cubicBezTo>
                      <a:pt x="115" y="93"/>
                      <a:pt x="100" y="111"/>
                      <a:pt x="84" y="129"/>
                    </a:cubicBezTo>
                    <a:cubicBezTo>
                      <a:pt x="80" y="134"/>
                      <a:pt x="80" y="138"/>
                      <a:pt x="84" y="143"/>
                    </a:cubicBezTo>
                    <a:cubicBezTo>
                      <a:pt x="85" y="145"/>
                      <a:pt x="86" y="147"/>
                      <a:pt x="86" y="150"/>
                    </a:cubicBezTo>
                    <a:cubicBezTo>
                      <a:pt x="72" y="139"/>
                      <a:pt x="58" y="129"/>
                      <a:pt x="47" y="114"/>
                    </a:cubicBezTo>
                    <a:cubicBezTo>
                      <a:pt x="59" y="123"/>
                      <a:pt x="65" y="115"/>
                      <a:pt x="71" y="108"/>
                    </a:cubicBezTo>
                    <a:cubicBezTo>
                      <a:pt x="76" y="101"/>
                      <a:pt x="82" y="94"/>
                      <a:pt x="88" y="87"/>
                    </a:cubicBezTo>
                    <a:cubicBezTo>
                      <a:pt x="80" y="79"/>
                      <a:pt x="71" y="72"/>
                      <a:pt x="62" y="64"/>
                    </a:cubicBezTo>
                    <a:cubicBezTo>
                      <a:pt x="54" y="74"/>
                      <a:pt x="46" y="83"/>
                      <a:pt x="39" y="93"/>
                    </a:cubicBezTo>
                    <a:cubicBezTo>
                      <a:pt x="37" y="95"/>
                      <a:pt x="38" y="100"/>
                      <a:pt x="39" y="104"/>
                    </a:cubicBezTo>
                    <a:cubicBezTo>
                      <a:pt x="39" y="106"/>
                      <a:pt x="40" y="108"/>
                      <a:pt x="41" y="110"/>
                    </a:cubicBezTo>
                    <a:cubicBezTo>
                      <a:pt x="41" y="110"/>
                      <a:pt x="40" y="111"/>
                      <a:pt x="39" y="112"/>
                    </a:cubicBezTo>
                    <a:cubicBezTo>
                      <a:pt x="26" y="100"/>
                      <a:pt x="13" y="89"/>
                      <a:pt x="0" y="78"/>
                    </a:cubicBezTo>
                    <a:cubicBezTo>
                      <a:pt x="0" y="78"/>
                      <a:pt x="1" y="77"/>
                      <a:pt x="1" y="76"/>
                    </a:cubicBezTo>
                    <a:cubicBezTo>
                      <a:pt x="3" y="76"/>
                      <a:pt x="5" y="76"/>
                      <a:pt x="6" y="77"/>
                    </a:cubicBezTo>
                    <a:cubicBezTo>
                      <a:pt x="13" y="82"/>
                      <a:pt x="18" y="79"/>
                      <a:pt x="22" y="74"/>
                    </a:cubicBezTo>
                    <a:cubicBezTo>
                      <a:pt x="36" y="57"/>
                      <a:pt x="50" y="40"/>
                      <a:pt x="65" y="24"/>
                    </a:cubicBezTo>
                    <a:cubicBezTo>
                      <a:pt x="70" y="18"/>
                      <a:pt x="72" y="12"/>
                      <a:pt x="66" y="6"/>
                    </a:cubicBezTo>
                    <a:cubicBezTo>
                      <a:pt x="65" y="5"/>
                      <a:pt x="65" y="3"/>
                      <a:pt x="67" y="0"/>
                    </a:cubicBezTo>
                    <a:cubicBezTo>
                      <a:pt x="80" y="11"/>
                      <a:pt x="92" y="22"/>
                      <a:pt x="107" y="35"/>
                    </a:cubicBezTo>
                    <a:cubicBezTo>
                      <a:pt x="103" y="35"/>
                      <a:pt x="101" y="36"/>
                      <a:pt x="99" y="35"/>
                    </a:cubicBezTo>
                    <a:cubicBezTo>
                      <a:pt x="93" y="31"/>
                      <a:pt x="89" y="33"/>
                      <a:pt x="85" y="38"/>
                    </a:cubicBezTo>
                    <a:cubicBezTo>
                      <a:pt x="79" y="45"/>
                      <a:pt x="73" y="52"/>
                      <a:pt x="6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6"/>
              <p:cNvSpPr>
                <a:spLocks noEditPoints="1"/>
              </p:cNvSpPr>
              <p:nvPr/>
            </p:nvSpPr>
            <p:spPr bwMode="auto">
              <a:xfrm>
                <a:off x="7073900" y="4445000"/>
                <a:ext cx="347663" cy="314325"/>
              </a:xfrm>
              <a:custGeom>
                <a:avLst/>
                <a:gdLst>
                  <a:gd name="T0" fmla="*/ 109 w 138"/>
                  <a:gd name="T1" fmla="*/ 88 h 124"/>
                  <a:gd name="T2" fmla="*/ 72 w 138"/>
                  <a:gd name="T3" fmla="*/ 124 h 124"/>
                  <a:gd name="T4" fmla="*/ 70 w 138"/>
                  <a:gd name="T5" fmla="*/ 123 h 124"/>
                  <a:gd name="T6" fmla="*/ 72 w 138"/>
                  <a:gd name="T7" fmla="*/ 117 h 124"/>
                  <a:gd name="T8" fmla="*/ 70 w 138"/>
                  <a:gd name="T9" fmla="*/ 102 h 124"/>
                  <a:gd name="T10" fmla="*/ 25 w 138"/>
                  <a:gd name="T11" fmla="*/ 57 h 124"/>
                  <a:gd name="T12" fmla="*/ 4 w 138"/>
                  <a:gd name="T13" fmla="*/ 54 h 124"/>
                  <a:gd name="T14" fmla="*/ 0 w 138"/>
                  <a:gd name="T15" fmla="*/ 55 h 124"/>
                  <a:gd name="T16" fmla="*/ 1 w 138"/>
                  <a:gd name="T17" fmla="*/ 50 h 124"/>
                  <a:gd name="T18" fmla="*/ 42 w 138"/>
                  <a:gd name="T19" fmla="*/ 10 h 124"/>
                  <a:gd name="T20" fmla="*/ 66 w 138"/>
                  <a:gd name="T21" fmla="*/ 0 h 124"/>
                  <a:gd name="T22" fmla="*/ 86 w 138"/>
                  <a:gd name="T23" fmla="*/ 32 h 124"/>
                  <a:gd name="T24" fmla="*/ 75 w 138"/>
                  <a:gd name="T25" fmla="*/ 51 h 124"/>
                  <a:gd name="T26" fmla="*/ 116 w 138"/>
                  <a:gd name="T27" fmla="*/ 52 h 124"/>
                  <a:gd name="T28" fmla="*/ 127 w 138"/>
                  <a:gd name="T29" fmla="*/ 53 h 124"/>
                  <a:gd name="T30" fmla="*/ 125 w 138"/>
                  <a:gd name="T31" fmla="*/ 44 h 124"/>
                  <a:gd name="T32" fmla="*/ 126 w 138"/>
                  <a:gd name="T33" fmla="*/ 38 h 124"/>
                  <a:gd name="T34" fmla="*/ 130 w 138"/>
                  <a:gd name="T35" fmla="*/ 67 h 124"/>
                  <a:gd name="T36" fmla="*/ 100 w 138"/>
                  <a:gd name="T37" fmla="*/ 72 h 124"/>
                  <a:gd name="T38" fmla="*/ 88 w 138"/>
                  <a:gd name="T39" fmla="*/ 60 h 124"/>
                  <a:gd name="T40" fmla="*/ 64 w 138"/>
                  <a:gd name="T41" fmla="*/ 63 h 124"/>
                  <a:gd name="T42" fmla="*/ 90 w 138"/>
                  <a:gd name="T43" fmla="*/ 88 h 124"/>
                  <a:gd name="T44" fmla="*/ 101 w 138"/>
                  <a:gd name="T45" fmla="*/ 87 h 124"/>
                  <a:gd name="T46" fmla="*/ 108 w 138"/>
                  <a:gd name="T47" fmla="*/ 85 h 124"/>
                  <a:gd name="T48" fmla="*/ 109 w 138"/>
                  <a:gd name="T49" fmla="*/ 88 h 124"/>
                  <a:gd name="T50" fmla="*/ 58 w 138"/>
                  <a:gd name="T51" fmla="*/ 61 h 124"/>
                  <a:gd name="T52" fmla="*/ 71 w 138"/>
                  <a:gd name="T53" fmla="*/ 36 h 124"/>
                  <a:gd name="T54" fmla="*/ 53 w 138"/>
                  <a:gd name="T55" fmla="*/ 19 h 124"/>
                  <a:gd name="T56" fmla="*/ 35 w 138"/>
                  <a:gd name="T57" fmla="*/ 26 h 124"/>
                  <a:gd name="T58" fmla="*/ 40 w 138"/>
                  <a:gd name="T59" fmla="*/ 39 h 124"/>
                  <a:gd name="T60" fmla="*/ 58 w 138"/>
                  <a:gd name="T61" fmla="*/ 6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8" h="124">
                    <a:moveTo>
                      <a:pt x="109" y="88"/>
                    </a:moveTo>
                    <a:cubicBezTo>
                      <a:pt x="97" y="100"/>
                      <a:pt x="85" y="112"/>
                      <a:pt x="72" y="124"/>
                    </a:cubicBezTo>
                    <a:cubicBezTo>
                      <a:pt x="72" y="124"/>
                      <a:pt x="71" y="124"/>
                      <a:pt x="70" y="123"/>
                    </a:cubicBezTo>
                    <a:cubicBezTo>
                      <a:pt x="71" y="121"/>
                      <a:pt x="71" y="119"/>
                      <a:pt x="72" y="117"/>
                    </a:cubicBezTo>
                    <a:cubicBezTo>
                      <a:pt x="76" y="112"/>
                      <a:pt x="75" y="107"/>
                      <a:pt x="70" y="102"/>
                    </a:cubicBezTo>
                    <a:cubicBezTo>
                      <a:pt x="55" y="87"/>
                      <a:pt x="40" y="72"/>
                      <a:pt x="25" y="57"/>
                    </a:cubicBezTo>
                    <a:cubicBezTo>
                      <a:pt x="18" y="50"/>
                      <a:pt x="12" y="46"/>
                      <a:pt x="4" y="54"/>
                    </a:cubicBezTo>
                    <a:cubicBezTo>
                      <a:pt x="4" y="55"/>
                      <a:pt x="2" y="55"/>
                      <a:pt x="0" y="55"/>
                    </a:cubicBezTo>
                    <a:cubicBezTo>
                      <a:pt x="1" y="53"/>
                      <a:pt x="1" y="51"/>
                      <a:pt x="1" y="50"/>
                    </a:cubicBezTo>
                    <a:cubicBezTo>
                      <a:pt x="15" y="37"/>
                      <a:pt x="28" y="23"/>
                      <a:pt x="42" y="10"/>
                    </a:cubicBezTo>
                    <a:cubicBezTo>
                      <a:pt x="49" y="5"/>
                      <a:pt x="58" y="1"/>
                      <a:pt x="66" y="0"/>
                    </a:cubicBezTo>
                    <a:cubicBezTo>
                      <a:pt x="83" y="0"/>
                      <a:pt x="93" y="17"/>
                      <a:pt x="86" y="32"/>
                    </a:cubicBezTo>
                    <a:cubicBezTo>
                      <a:pt x="84" y="38"/>
                      <a:pt x="79" y="43"/>
                      <a:pt x="75" y="51"/>
                    </a:cubicBezTo>
                    <a:cubicBezTo>
                      <a:pt x="90" y="39"/>
                      <a:pt x="103" y="44"/>
                      <a:pt x="116" y="52"/>
                    </a:cubicBezTo>
                    <a:cubicBezTo>
                      <a:pt x="119" y="53"/>
                      <a:pt x="123" y="53"/>
                      <a:pt x="127" y="53"/>
                    </a:cubicBezTo>
                    <a:cubicBezTo>
                      <a:pt x="126" y="50"/>
                      <a:pt x="126" y="47"/>
                      <a:pt x="125" y="44"/>
                    </a:cubicBezTo>
                    <a:cubicBezTo>
                      <a:pt x="125" y="42"/>
                      <a:pt x="125" y="40"/>
                      <a:pt x="126" y="38"/>
                    </a:cubicBezTo>
                    <a:cubicBezTo>
                      <a:pt x="136" y="47"/>
                      <a:pt x="138" y="57"/>
                      <a:pt x="130" y="67"/>
                    </a:cubicBezTo>
                    <a:cubicBezTo>
                      <a:pt x="121" y="78"/>
                      <a:pt x="110" y="79"/>
                      <a:pt x="100" y="72"/>
                    </a:cubicBezTo>
                    <a:cubicBezTo>
                      <a:pt x="96" y="68"/>
                      <a:pt x="92" y="64"/>
                      <a:pt x="88" y="60"/>
                    </a:cubicBezTo>
                    <a:cubicBezTo>
                      <a:pt x="79" y="54"/>
                      <a:pt x="73" y="55"/>
                      <a:pt x="64" y="63"/>
                    </a:cubicBezTo>
                    <a:cubicBezTo>
                      <a:pt x="73" y="71"/>
                      <a:pt x="81" y="80"/>
                      <a:pt x="90" y="88"/>
                    </a:cubicBezTo>
                    <a:cubicBezTo>
                      <a:pt x="92" y="90"/>
                      <a:pt x="97" y="88"/>
                      <a:pt x="101" y="87"/>
                    </a:cubicBezTo>
                    <a:cubicBezTo>
                      <a:pt x="104" y="87"/>
                      <a:pt x="106" y="86"/>
                      <a:pt x="108" y="85"/>
                    </a:cubicBezTo>
                    <a:cubicBezTo>
                      <a:pt x="108" y="86"/>
                      <a:pt x="108" y="87"/>
                      <a:pt x="109" y="88"/>
                    </a:cubicBezTo>
                    <a:close/>
                    <a:moveTo>
                      <a:pt x="58" y="61"/>
                    </a:moveTo>
                    <a:cubicBezTo>
                      <a:pt x="67" y="52"/>
                      <a:pt x="73" y="46"/>
                      <a:pt x="71" y="36"/>
                    </a:cubicBezTo>
                    <a:cubicBezTo>
                      <a:pt x="69" y="27"/>
                      <a:pt x="62" y="21"/>
                      <a:pt x="53" y="19"/>
                    </a:cubicBezTo>
                    <a:cubicBezTo>
                      <a:pt x="46" y="16"/>
                      <a:pt x="39" y="19"/>
                      <a:pt x="35" y="26"/>
                    </a:cubicBezTo>
                    <a:cubicBezTo>
                      <a:pt x="31" y="32"/>
                      <a:pt x="36" y="35"/>
                      <a:pt x="40" y="39"/>
                    </a:cubicBezTo>
                    <a:cubicBezTo>
                      <a:pt x="46" y="46"/>
                      <a:pt x="52" y="53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7"/>
              <p:cNvSpPr/>
              <p:nvPr/>
            </p:nvSpPr>
            <p:spPr bwMode="auto">
              <a:xfrm>
                <a:off x="6873875" y="4589463"/>
                <a:ext cx="346075" cy="346075"/>
              </a:xfrm>
              <a:custGeom>
                <a:avLst/>
                <a:gdLst>
                  <a:gd name="T0" fmla="*/ 0 w 137"/>
                  <a:gd name="T1" fmla="*/ 55 h 137"/>
                  <a:gd name="T2" fmla="*/ 73 w 137"/>
                  <a:gd name="T3" fmla="*/ 0 h 137"/>
                  <a:gd name="T4" fmla="*/ 95 w 137"/>
                  <a:gd name="T5" fmla="*/ 27 h 137"/>
                  <a:gd name="T6" fmla="*/ 94 w 137"/>
                  <a:gd name="T7" fmla="*/ 30 h 137"/>
                  <a:gd name="T8" fmla="*/ 87 w 137"/>
                  <a:gd name="T9" fmla="*/ 28 h 137"/>
                  <a:gd name="T10" fmla="*/ 43 w 137"/>
                  <a:gd name="T11" fmla="*/ 31 h 137"/>
                  <a:gd name="T12" fmla="*/ 41 w 137"/>
                  <a:gd name="T13" fmla="*/ 45 h 137"/>
                  <a:gd name="T14" fmla="*/ 60 w 137"/>
                  <a:gd name="T15" fmla="*/ 70 h 137"/>
                  <a:gd name="T16" fmla="*/ 69 w 137"/>
                  <a:gd name="T17" fmla="*/ 54 h 137"/>
                  <a:gd name="T18" fmla="*/ 69 w 137"/>
                  <a:gd name="T19" fmla="*/ 38 h 137"/>
                  <a:gd name="T20" fmla="*/ 71 w 137"/>
                  <a:gd name="T21" fmla="*/ 37 h 137"/>
                  <a:gd name="T22" fmla="*/ 96 w 137"/>
                  <a:gd name="T23" fmla="*/ 69 h 137"/>
                  <a:gd name="T24" fmla="*/ 96 w 137"/>
                  <a:gd name="T25" fmla="*/ 72 h 137"/>
                  <a:gd name="T26" fmla="*/ 63 w 137"/>
                  <a:gd name="T27" fmla="*/ 74 h 137"/>
                  <a:gd name="T28" fmla="*/ 84 w 137"/>
                  <a:gd name="T29" fmla="*/ 101 h 137"/>
                  <a:gd name="T30" fmla="*/ 98 w 137"/>
                  <a:gd name="T31" fmla="*/ 102 h 137"/>
                  <a:gd name="T32" fmla="*/ 112 w 137"/>
                  <a:gd name="T33" fmla="*/ 59 h 137"/>
                  <a:gd name="T34" fmla="*/ 112 w 137"/>
                  <a:gd name="T35" fmla="*/ 50 h 137"/>
                  <a:gd name="T36" fmla="*/ 115 w 137"/>
                  <a:gd name="T37" fmla="*/ 50 h 137"/>
                  <a:gd name="T38" fmla="*/ 116 w 137"/>
                  <a:gd name="T39" fmla="*/ 51 h 137"/>
                  <a:gd name="T40" fmla="*/ 137 w 137"/>
                  <a:gd name="T41" fmla="*/ 80 h 137"/>
                  <a:gd name="T42" fmla="*/ 62 w 137"/>
                  <a:gd name="T43" fmla="*/ 137 h 137"/>
                  <a:gd name="T44" fmla="*/ 60 w 137"/>
                  <a:gd name="T45" fmla="*/ 136 h 137"/>
                  <a:gd name="T46" fmla="*/ 62 w 137"/>
                  <a:gd name="T47" fmla="*/ 131 h 137"/>
                  <a:gd name="T48" fmla="*/ 63 w 137"/>
                  <a:gd name="T49" fmla="*/ 114 h 137"/>
                  <a:gd name="T50" fmla="*/ 23 w 137"/>
                  <a:gd name="T51" fmla="*/ 62 h 137"/>
                  <a:gd name="T52" fmla="*/ 6 w 137"/>
                  <a:gd name="T53" fmla="*/ 57 h 137"/>
                  <a:gd name="T54" fmla="*/ 1 w 137"/>
                  <a:gd name="T55" fmla="*/ 58 h 137"/>
                  <a:gd name="T56" fmla="*/ 0 w 137"/>
                  <a:gd name="T57" fmla="*/ 5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7" h="137">
                    <a:moveTo>
                      <a:pt x="0" y="55"/>
                    </a:moveTo>
                    <a:cubicBezTo>
                      <a:pt x="24" y="37"/>
                      <a:pt x="48" y="19"/>
                      <a:pt x="73" y="0"/>
                    </a:cubicBezTo>
                    <a:cubicBezTo>
                      <a:pt x="81" y="9"/>
                      <a:pt x="88" y="18"/>
                      <a:pt x="95" y="27"/>
                    </a:cubicBezTo>
                    <a:cubicBezTo>
                      <a:pt x="95" y="28"/>
                      <a:pt x="95" y="29"/>
                      <a:pt x="94" y="30"/>
                    </a:cubicBezTo>
                    <a:cubicBezTo>
                      <a:pt x="92" y="29"/>
                      <a:pt x="89" y="29"/>
                      <a:pt x="87" y="28"/>
                    </a:cubicBezTo>
                    <a:cubicBezTo>
                      <a:pt x="70" y="19"/>
                      <a:pt x="56" y="20"/>
                      <a:pt x="43" y="31"/>
                    </a:cubicBezTo>
                    <a:cubicBezTo>
                      <a:pt x="38" y="35"/>
                      <a:pt x="36" y="39"/>
                      <a:pt x="41" y="45"/>
                    </a:cubicBezTo>
                    <a:cubicBezTo>
                      <a:pt x="47" y="52"/>
                      <a:pt x="52" y="60"/>
                      <a:pt x="60" y="70"/>
                    </a:cubicBezTo>
                    <a:cubicBezTo>
                      <a:pt x="64" y="64"/>
                      <a:pt x="68" y="59"/>
                      <a:pt x="69" y="54"/>
                    </a:cubicBezTo>
                    <a:cubicBezTo>
                      <a:pt x="71" y="49"/>
                      <a:pt x="69" y="43"/>
                      <a:pt x="69" y="38"/>
                    </a:cubicBezTo>
                    <a:cubicBezTo>
                      <a:pt x="70" y="37"/>
                      <a:pt x="71" y="37"/>
                      <a:pt x="71" y="37"/>
                    </a:cubicBezTo>
                    <a:cubicBezTo>
                      <a:pt x="80" y="47"/>
                      <a:pt x="88" y="58"/>
                      <a:pt x="96" y="69"/>
                    </a:cubicBezTo>
                    <a:cubicBezTo>
                      <a:pt x="96" y="70"/>
                      <a:pt x="96" y="71"/>
                      <a:pt x="96" y="72"/>
                    </a:cubicBezTo>
                    <a:cubicBezTo>
                      <a:pt x="84" y="68"/>
                      <a:pt x="72" y="61"/>
                      <a:pt x="63" y="74"/>
                    </a:cubicBezTo>
                    <a:cubicBezTo>
                      <a:pt x="69" y="83"/>
                      <a:pt x="77" y="92"/>
                      <a:pt x="84" y="101"/>
                    </a:cubicBezTo>
                    <a:cubicBezTo>
                      <a:pt x="88" y="107"/>
                      <a:pt x="92" y="106"/>
                      <a:pt x="98" y="102"/>
                    </a:cubicBezTo>
                    <a:cubicBezTo>
                      <a:pt x="112" y="93"/>
                      <a:pt x="117" y="77"/>
                      <a:pt x="112" y="59"/>
                    </a:cubicBezTo>
                    <a:cubicBezTo>
                      <a:pt x="112" y="56"/>
                      <a:pt x="112" y="53"/>
                      <a:pt x="112" y="50"/>
                    </a:cubicBezTo>
                    <a:cubicBezTo>
                      <a:pt x="113" y="50"/>
                      <a:pt x="114" y="50"/>
                      <a:pt x="115" y="50"/>
                    </a:cubicBezTo>
                    <a:cubicBezTo>
                      <a:pt x="115" y="50"/>
                      <a:pt x="116" y="51"/>
                      <a:pt x="116" y="51"/>
                    </a:cubicBezTo>
                    <a:cubicBezTo>
                      <a:pt x="123" y="61"/>
                      <a:pt x="130" y="70"/>
                      <a:pt x="137" y="80"/>
                    </a:cubicBezTo>
                    <a:cubicBezTo>
                      <a:pt x="112" y="99"/>
                      <a:pt x="87" y="118"/>
                      <a:pt x="62" y="137"/>
                    </a:cubicBezTo>
                    <a:cubicBezTo>
                      <a:pt x="62" y="137"/>
                      <a:pt x="61" y="136"/>
                      <a:pt x="60" y="136"/>
                    </a:cubicBezTo>
                    <a:cubicBezTo>
                      <a:pt x="61" y="134"/>
                      <a:pt x="61" y="132"/>
                      <a:pt x="62" y="131"/>
                    </a:cubicBezTo>
                    <a:cubicBezTo>
                      <a:pt x="68" y="125"/>
                      <a:pt x="67" y="120"/>
                      <a:pt x="63" y="114"/>
                    </a:cubicBezTo>
                    <a:cubicBezTo>
                      <a:pt x="49" y="97"/>
                      <a:pt x="36" y="79"/>
                      <a:pt x="23" y="62"/>
                    </a:cubicBezTo>
                    <a:cubicBezTo>
                      <a:pt x="18" y="55"/>
                      <a:pt x="13" y="53"/>
                      <a:pt x="6" y="57"/>
                    </a:cubicBezTo>
                    <a:cubicBezTo>
                      <a:pt x="5" y="58"/>
                      <a:pt x="3" y="58"/>
                      <a:pt x="1" y="58"/>
                    </a:cubicBezTo>
                    <a:cubicBezTo>
                      <a:pt x="1" y="57"/>
                      <a:pt x="0" y="56"/>
                      <a:pt x="0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8"/>
              <p:cNvSpPr/>
              <p:nvPr/>
            </p:nvSpPr>
            <p:spPr bwMode="auto">
              <a:xfrm>
                <a:off x="4948238" y="4872038"/>
                <a:ext cx="311150" cy="331788"/>
              </a:xfrm>
              <a:custGeom>
                <a:avLst/>
                <a:gdLst>
                  <a:gd name="T0" fmla="*/ 0 w 123"/>
                  <a:gd name="T1" fmla="*/ 93 h 131"/>
                  <a:gd name="T2" fmla="*/ 4 w 123"/>
                  <a:gd name="T3" fmla="*/ 92 h 131"/>
                  <a:gd name="T4" fmla="*/ 21 w 123"/>
                  <a:gd name="T5" fmla="*/ 82 h 131"/>
                  <a:gd name="T6" fmla="*/ 44 w 123"/>
                  <a:gd name="T7" fmla="*/ 25 h 131"/>
                  <a:gd name="T8" fmla="*/ 39 w 123"/>
                  <a:gd name="T9" fmla="*/ 6 h 131"/>
                  <a:gd name="T10" fmla="*/ 38 w 123"/>
                  <a:gd name="T11" fmla="*/ 0 h 131"/>
                  <a:gd name="T12" fmla="*/ 123 w 123"/>
                  <a:gd name="T13" fmla="*/ 35 h 131"/>
                  <a:gd name="T14" fmla="*/ 111 w 123"/>
                  <a:gd name="T15" fmla="*/ 68 h 131"/>
                  <a:gd name="T16" fmla="*/ 108 w 123"/>
                  <a:gd name="T17" fmla="*/ 69 h 131"/>
                  <a:gd name="T18" fmla="*/ 106 w 123"/>
                  <a:gd name="T19" fmla="*/ 61 h 131"/>
                  <a:gd name="T20" fmla="*/ 82 w 123"/>
                  <a:gd name="T21" fmla="*/ 25 h 131"/>
                  <a:gd name="T22" fmla="*/ 68 w 123"/>
                  <a:gd name="T23" fmla="*/ 31 h 131"/>
                  <a:gd name="T24" fmla="*/ 58 w 123"/>
                  <a:gd name="T25" fmla="*/ 56 h 131"/>
                  <a:gd name="T26" fmla="*/ 89 w 123"/>
                  <a:gd name="T27" fmla="*/ 50 h 131"/>
                  <a:gd name="T28" fmla="*/ 91 w 123"/>
                  <a:gd name="T29" fmla="*/ 52 h 131"/>
                  <a:gd name="T30" fmla="*/ 76 w 123"/>
                  <a:gd name="T31" fmla="*/ 89 h 131"/>
                  <a:gd name="T32" fmla="*/ 73 w 123"/>
                  <a:gd name="T33" fmla="*/ 91 h 131"/>
                  <a:gd name="T34" fmla="*/ 55 w 123"/>
                  <a:gd name="T35" fmla="*/ 64 h 131"/>
                  <a:gd name="T36" fmla="*/ 41 w 123"/>
                  <a:gd name="T37" fmla="*/ 97 h 131"/>
                  <a:gd name="T38" fmla="*/ 49 w 123"/>
                  <a:gd name="T39" fmla="*/ 109 h 131"/>
                  <a:gd name="T40" fmla="*/ 93 w 123"/>
                  <a:gd name="T41" fmla="*/ 99 h 131"/>
                  <a:gd name="T42" fmla="*/ 101 w 123"/>
                  <a:gd name="T43" fmla="*/ 94 h 131"/>
                  <a:gd name="T44" fmla="*/ 102 w 123"/>
                  <a:gd name="T45" fmla="*/ 96 h 131"/>
                  <a:gd name="T46" fmla="*/ 95 w 123"/>
                  <a:gd name="T47" fmla="*/ 113 h 131"/>
                  <a:gd name="T48" fmla="*/ 87 w 123"/>
                  <a:gd name="T49" fmla="*/ 131 h 131"/>
                  <a:gd name="T50" fmla="*/ 0 w 123"/>
                  <a:gd name="T51" fmla="*/ 96 h 131"/>
                  <a:gd name="T52" fmla="*/ 0 w 123"/>
                  <a:gd name="T53" fmla="*/ 9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131">
                    <a:moveTo>
                      <a:pt x="0" y="93"/>
                    </a:moveTo>
                    <a:cubicBezTo>
                      <a:pt x="2" y="93"/>
                      <a:pt x="3" y="92"/>
                      <a:pt x="4" y="92"/>
                    </a:cubicBezTo>
                    <a:cubicBezTo>
                      <a:pt x="14" y="96"/>
                      <a:pt x="18" y="91"/>
                      <a:pt x="21" y="82"/>
                    </a:cubicBezTo>
                    <a:cubicBezTo>
                      <a:pt x="28" y="63"/>
                      <a:pt x="36" y="44"/>
                      <a:pt x="44" y="25"/>
                    </a:cubicBezTo>
                    <a:cubicBezTo>
                      <a:pt x="47" y="17"/>
                      <a:pt x="48" y="11"/>
                      <a:pt x="39" y="6"/>
                    </a:cubicBezTo>
                    <a:cubicBezTo>
                      <a:pt x="38" y="6"/>
                      <a:pt x="37" y="4"/>
                      <a:pt x="38" y="0"/>
                    </a:cubicBezTo>
                    <a:cubicBezTo>
                      <a:pt x="66" y="12"/>
                      <a:pt x="94" y="23"/>
                      <a:pt x="123" y="35"/>
                    </a:cubicBezTo>
                    <a:cubicBezTo>
                      <a:pt x="119" y="46"/>
                      <a:pt x="115" y="57"/>
                      <a:pt x="111" y="68"/>
                    </a:cubicBezTo>
                    <a:cubicBezTo>
                      <a:pt x="110" y="68"/>
                      <a:pt x="109" y="68"/>
                      <a:pt x="108" y="69"/>
                    </a:cubicBezTo>
                    <a:cubicBezTo>
                      <a:pt x="108" y="66"/>
                      <a:pt x="106" y="63"/>
                      <a:pt x="106" y="61"/>
                    </a:cubicBezTo>
                    <a:cubicBezTo>
                      <a:pt x="106" y="43"/>
                      <a:pt x="98" y="31"/>
                      <a:pt x="82" y="25"/>
                    </a:cubicBezTo>
                    <a:cubicBezTo>
                      <a:pt x="75" y="22"/>
                      <a:pt x="70" y="23"/>
                      <a:pt x="68" y="31"/>
                    </a:cubicBezTo>
                    <a:cubicBezTo>
                      <a:pt x="65" y="39"/>
                      <a:pt x="61" y="48"/>
                      <a:pt x="58" y="56"/>
                    </a:cubicBezTo>
                    <a:cubicBezTo>
                      <a:pt x="70" y="67"/>
                      <a:pt x="79" y="57"/>
                      <a:pt x="89" y="50"/>
                    </a:cubicBezTo>
                    <a:cubicBezTo>
                      <a:pt x="89" y="51"/>
                      <a:pt x="90" y="51"/>
                      <a:pt x="91" y="52"/>
                    </a:cubicBezTo>
                    <a:cubicBezTo>
                      <a:pt x="86" y="64"/>
                      <a:pt x="81" y="77"/>
                      <a:pt x="76" y="89"/>
                    </a:cubicBezTo>
                    <a:cubicBezTo>
                      <a:pt x="75" y="90"/>
                      <a:pt x="74" y="90"/>
                      <a:pt x="73" y="91"/>
                    </a:cubicBezTo>
                    <a:cubicBezTo>
                      <a:pt x="70" y="80"/>
                      <a:pt x="71" y="66"/>
                      <a:pt x="55" y="64"/>
                    </a:cubicBezTo>
                    <a:cubicBezTo>
                      <a:pt x="51" y="74"/>
                      <a:pt x="46" y="86"/>
                      <a:pt x="41" y="97"/>
                    </a:cubicBezTo>
                    <a:cubicBezTo>
                      <a:pt x="39" y="104"/>
                      <a:pt x="44" y="107"/>
                      <a:pt x="49" y="109"/>
                    </a:cubicBezTo>
                    <a:cubicBezTo>
                      <a:pt x="65" y="116"/>
                      <a:pt x="80" y="112"/>
                      <a:pt x="93" y="99"/>
                    </a:cubicBezTo>
                    <a:cubicBezTo>
                      <a:pt x="95" y="97"/>
                      <a:pt x="98" y="95"/>
                      <a:pt x="101" y="94"/>
                    </a:cubicBezTo>
                    <a:cubicBezTo>
                      <a:pt x="101" y="95"/>
                      <a:pt x="102" y="95"/>
                      <a:pt x="102" y="96"/>
                    </a:cubicBezTo>
                    <a:cubicBezTo>
                      <a:pt x="100" y="102"/>
                      <a:pt x="98" y="107"/>
                      <a:pt x="95" y="113"/>
                    </a:cubicBezTo>
                    <a:cubicBezTo>
                      <a:pt x="93" y="119"/>
                      <a:pt x="90" y="124"/>
                      <a:pt x="87" y="131"/>
                    </a:cubicBezTo>
                    <a:cubicBezTo>
                      <a:pt x="58" y="119"/>
                      <a:pt x="29" y="107"/>
                      <a:pt x="0" y="96"/>
                    </a:cubicBezTo>
                    <a:cubicBezTo>
                      <a:pt x="0" y="95"/>
                      <a:pt x="0" y="94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9"/>
              <p:cNvSpPr>
                <a:spLocks noEditPoints="1"/>
              </p:cNvSpPr>
              <p:nvPr/>
            </p:nvSpPr>
            <p:spPr bwMode="auto">
              <a:xfrm>
                <a:off x="3871913" y="3857625"/>
                <a:ext cx="261938" cy="266700"/>
              </a:xfrm>
              <a:custGeom>
                <a:avLst/>
                <a:gdLst>
                  <a:gd name="T0" fmla="*/ 50 w 104"/>
                  <a:gd name="T1" fmla="*/ 104 h 105"/>
                  <a:gd name="T2" fmla="*/ 0 w 104"/>
                  <a:gd name="T3" fmla="*/ 51 h 105"/>
                  <a:gd name="T4" fmla="*/ 53 w 104"/>
                  <a:gd name="T5" fmla="*/ 1 h 105"/>
                  <a:gd name="T6" fmla="*/ 104 w 104"/>
                  <a:gd name="T7" fmla="*/ 52 h 105"/>
                  <a:gd name="T8" fmla="*/ 50 w 104"/>
                  <a:gd name="T9" fmla="*/ 104 h 105"/>
                  <a:gd name="T10" fmla="*/ 69 w 104"/>
                  <a:gd name="T11" fmla="*/ 21 h 105"/>
                  <a:gd name="T12" fmla="*/ 15 w 104"/>
                  <a:gd name="T13" fmla="*/ 47 h 105"/>
                  <a:gd name="T14" fmla="*/ 9 w 104"/>
                  <a:gd name="T15" fmla="*/ 72 h 105"/>
                  <a:gd name="T16" fmla="*/ 32 w 104"/>
                  <a:gd name="T17" fmla="*/ 84 h 105"/>
                  <a:gd name="T18" fmla="*/ 89 w 104"/>
                  <a:gd name="T19" fmla="*/ 57 h 105"/>
                  <a:gd name="T20" fmla="*/ 94 w 104"/>
                  <a:gd name="T21" fmla="*/ 34 h 105"/>
                  <a:gd name="T22" fmla="*/ 69 w 104"/>
                  <a:gd name="T23" fmla="*/ 2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4" h="105">
                    <a:moveTo>
                      <a:pt x="50" y="104"/>
                    </a:moveTo>
                    <a:cubicBezTo>
                      <a:pt x="22" y="104"/>
                      <a:pt x="0" y="81"/>
                      <a:pt x="0" y="51"/>
                    </a:cubicBezTo>
                    <a:cubicBezTo>
                      <a:pt x="0" y="23"/>
                      <a:pt x="23" y="1"/>
                      <a:pt x="53" y="1"/>
                    </a:cubicBezTo>
                    <a:cubicBezTo>
                      <a:pt x="81" y="0"/>
                      <a:pt x="103" y="23"/>
                      <a:pt x="104" y="52"/>
                    </a:cubicBezTo>
                    <a:cubicBezTo>
                      <a:pt x="104" y="76"/>
                      <a:pt x="81" y="105"/>
                      <a:pt x="50" y="104"/>
                    </a:cubicBezTo>
                    <a:close/>
                    <a:moveTo>
                      <a:pt x="69" y="21"/>
                    </a:moveTo>
                    <a:cubicBezTo>
                      <a:pt x="51" y="23"/>
                      <a:pt x="31" y="32"/>
                      <a:pt x="15" y="47"/>
                    </a:cubicBezTo>
                    <a:cubicBezTo>
                      <a:pt x="6" y="55"/>
                      <a:pt x="5" y="64"/>
                      <a:pt x="9" y="72"/>
                    </a:cubicBezTo>
                    <a:cubicBezTo>
                      <a:pt x="13" y="81"/>
                      <a:pt x="21" y="86"/>
                      <a:pt x="32" y="84"/>
                    </a:cubicBezTo>
                    <a:cubicBezTo>
                      <a:pt x="54" y="81"/>
                      <a:pt x="73" y="72"/>
                      <a:pt x="89" y="57"/>
                    </a:cubicBezTo>
                    <a:cubicBezTo>
                      <a:pt x="96" y="51"/>
                      <a:pt x="98" y="43"/>
                      <a:pt x="94" y="34"/>
                    </a:cubicBezTo>
                    <a:cubicBezTo>
                      <a:pt x="90" y="25"/>
                      <a:pt x="84" y="21"/>
                      <a:pt x="6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0"/>
              <p:cNvSpPr/>
              <p:nvPr/>
            </p:nvSpPr>
            <p:spPr bwMode="auto">
              <a:xfrm>
                <a:off x="6243638" y="4929188"/>
                <a:ext cx="303213" cy="317500"/>
              </a:xfrm>
              <a:custGeom>
                <a:avLst/>
                <a:gdLst>
                  <a:gd name="T0" fmla="*/ 105 w 120"/>
                  <a:gd name="T1" fmla="*/ 0 h 126"/>
                  <a:gd name="T2" fmla="*/ 105 w 120"/>
                  <a:gd name="T3" fmla="*/ 2 h 126"/>
                  <a:gd name="T4" fmla="*/ 98 w 120"/>
                  <a:gd name="T5" fmla="*/ 27 h 126"/>
                  <a:gd name="T6" fmla="*/ 120 w 120"/>
                  <a:gd name="T7" fmla="*/ 99 h 126"/>
                  <a:gd name="T8" fmla="*/ 100 w 120"/>
                  <a:gd name="T9" fmla="*/ 98 h 126"/>
                  <a:gd name="T10" fmla="*/ 37 w 120"/>
                  <a:gd name="T11" fmla="*/ 49 h 126"/>
                  <a:gd name="T12" fmla="*/ 28 w 120"/>
                  <a:gd name="T13" fmla="*/ 43 h 126"/>
                  <a:gd name="T14" fmla="*/ 47 w 120"/>
                  <a:gd name="T15" fmla="*/ 107 h 126"/>
                  <a:gd name="T16" fmla="*/ 60 w 120"/>
                  <a:gd name="T17" fmla="*/ 113 h 126"/>
                  <a:gd name="T18" fmla="*/ 69 w 120"/>
                  <a:gd name="T19" fmla="*/ 112 h 126"/>
                  <a:gd name="T20" fmla="*/ 28 w 120"/>
                  <a:gd name="T21" fmla="*/ 123 h 126"/>
                  <a:gd name="T22" fmla="*/ 35 w 120"/>
                  <a:gd name="T23" fmla="*/ 119 h 126"/>
                  <a:gd name="T24" fmla="*/ 39 w 120"/>
                  <a:gd name="T25" fmla="*/ 108 h 126"/>
                  <a:gd name="T26" fmla="*/ 19 w 120"/>
                  <a:gd name="T27" fmla="*/ 39 h 126"/>
                  <a:gd name="T28" fmla="*/ 9 w 120"/>
                  <a:gd name="T29" fmla="*/ 32 h 126"/>
                  <a:gd name="T30" fmla="*/ 1 w 120"/>
                  <a:gd name="T31" fmla="*/ 32 h 126"/>
                  <a:gd name="T32" fmla="*/ 0 w 120"/>
                  <a:gd name="T33" fmla="*/ 28 h 126"/>
                  <a:gd name="T34" fmla="*/ 34 w 120"/>
                  <a:gd name="T35" fmla="*/ 19 h 126"/>
                  <a:gd name="T36" fmla="*/ 40 w 120"/>
                  <a:gd name="T37" fmla="*/ 23 h 126"/>
                  <a:gd name="T38" fmla="*/ 96 w 120"/>
                  <a:gd name="T39" fmla="*/ 66 h 126"/>
                  <a:gd name="T40" fmla="*/ 104 w 120"/>
                  <a:gd name="T41" fmla="*/ 72 h 126"/>
                  <a:gd name="T42" fmla="*/ 88 w 120"/>
                  <a:gd name="T43" fmla="*/ 19 h 126"/>
                  <a:gd name="T44" fmla="*/ 78 w 120"/>
                  <a:gd name="T45" fmla="*/ 12 h 126"/>
                  <a:gd name="T46" fmla="*/ 70 w 120"/>
                  <a:gd name="T47" fmla="*/ 12 h 126"/>
                  <a:gd name="T48" fmla="*/ 69 w 120"/>
                  <a:gd name="T49" fmla="*/ 8 h 126"/>
                  <a:gd name="T50" fmla="*/ 87 w 120"/>
                  <a:gd name="T51" fmla="*/ 3 h 126"/>
                  <a:gd name="T52" fmla="*/ 105 w 120"/>
                  <a:gd name="T5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0" h="126">
                    <a:moveTo>
                      <a:pt x="105" y="0"/>
                    </a:moveTo>
                    <a:cubicBezTo>
                      <a:pt x="105" y="0"/>
                      <a:pt x="105" y="2"/>
                      <a:pt x="105" y="2"/>
                    </a:cubicBezTo>
                    <a:cubicBezTo>
                      <a:pt x="93" y="8"/>
                      <a:pt x="95" y="17"/>
                      <a:pt x="98" y="27"/>
                    </a:cubicBezTo>
                    <a:cubicBezTo>
                      <a:pt x="106" y="51"/>
                      <a:pt x="113" y="75"/>
                      <a:pt x="120" y="99"/>
                    </a:cubicBezTo>
                    <a:cubicBezTo>
                      <a:pt x="113" y="103"/>
                      <a:pt x="107" y="104"/>
                      <a:pt x="100" y="98"/>
                    </a:cubicBezTo>
                    <a:cubicBezTo>
                      <a:pt x="79" y="81"/>
                      <a:pt x="58" y="65"/>
                      <a:pt x="37" y="49"/>
                    </a:cubicBezTo>
                    <a:cubicBezTo>
                      <a:pt x="35" y="47"/>
                      <a:pt x="32" y="46"/>
                      <a:pt x="28" y="43"/>
                    </a:cubicBezTo>
                    <a:cubicBezTo>
                      <a:pt x="35" y="66"/>
                      <a:pt x="41" y="86"/>
                      <a:pt x="47" y="107"/>
                    </a:cubicBezTo>
                    <a:cubicBezTo>
                      <a:pt x="49" y="113"/>
                      <a:pt x="54" y="113"/>
                      <a:pt x="60" y="113"/>
                    </a:cubicBezTo>
                    <a:cubicBezTo>
                      <a:pt x="62" y="112"/>
                      <a:pt x="65" y="112"/>
                      <a:pt x="69" y="112"/>
                    </a:cubicBezTo>
                    <a:cubicBezTo>
                      <a:pt x="61" y="119"/>
                      <a:pt x="34" y="126"/>
                      <a:pt x="28" y="123"/>
                    </a:cubicBezTo>
                    <a:cubicBezTo>
                      <a:pt x="31" y="122"/>
                      <a:pt x="34" y="121"/>
                      <a:pt x="35" y="119"/>
                    </a:cubicBezTo>
                    <a:cubicBezTo>
                      <a:pt x="37" y="116"/>
                      <a:pt x="40" y="111"/>
                      <a:pt x="39" y="108"/>
                    </a:cubicBezTo>
                    <a:cubicBezTo>
                      <a:pt x="33" y="85"/>
                      <a:pt x="26" y="62"/>
                      <a:pt x="19" y="39"/>
                    </a:cubicBezTo>
                    <a:cubicBezTo>
                      <a:pt x="18" y="34"/>
                      <a:pt x="14" y="31"/>
                      <a:pt x="9" y="32"/>
                    </a:cubicBezTo>
                    <a:cubicBezTo>
                      <a:pt x="6" y="32"/>
                      <a:pt x="3" y="32"/>
                      <a:pt x="1" y="32"/>
                    </a:cubicBezTo>
                    <a:cubicBezTo>
                      <a:pt x="0" y="31"/>
                      <a:pt x="0" y="30"/>
                      <a:pt x="0" y="28"/>
                    </a:cubicBezTo>
                    <a:cubicBezTo>
                      <a:pt x="11" y="25"/>
                      <a:pt x="23" y="22"/>
                      <a:pt x="34" y="19"/>
                    </a:cubicBezTo>
                    <a:cubicBezTo>
                      <a:pt x="36" y="19"/>
                      <a:pt x="38" y="21"/>
                      <a:pt x="40" y="23"/>
                    </a:cubicBezTo>
                    <a:cubicBezTo>
                      <a:pt x="59" y="37"/>
                      <a:pt x="77" y="52"/>
                      <a:pt x="96" y="66"/>
                    </a:cubicBezTo>
                    <a:cubicBezTo>
                      <a:pt x="98" y="68"/>
                      <a:pt x="100" y="69"/>
                      <a:pt x="104" y="72"/>
                    </a:cubicBezTo>
                    <a:cubicBezTo>
                      <a:pt x="99" y="53"/>
                      <a:pt x="94" y="36"/>
                      <a:pt x="88" y="19"/>
                    </a:cubicBezTo>
                    <a:cubicBezTo>
                      <a:pt x="87" y="16"/>
                      <a:pt x="81" y="14"/>
                      <a:pt x="78" y="12"/>
                    </a:cubicBezTo>
                    <a:cubicBezTo>
                      <a:pt x="75" y="12"/>
                      <a:pt x="72" y="12"/>
                      <a:pt x="70" y="12"/>
                    </a:cubicBezTo>
                    <a:cubicBezTo>
                      <a:pt x="70" y="11"/>
                      <a:pt x="69" y="10"/>
                      <a:pt x="69" y="8"/>
                    </a:cubicBezTo>
                    <a:cubicBezTo>
                      <a:pt x="75" y="7"/>
                      <a:pt x="81" y="4"/>
                      <a:pt x="87" y="3"/>
                    </a:cubicBezTo>
                    <a:cubicBezTo>
                      <a:pt x="93" y="1"/>
                      <a:pt x="99" y="1"/>
                      <a:pt x="1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1"/>
              <p:cNvSpPr/>
              <p:nvPr/>
            </p:nvSpPr>
            <p:spPr bwMode="auto">
              <a:xfrm>
                <a:off x="3760788" y="3636963"/>
                <a:ext cx="307975" cy="244475"/>
              </a:xfrm>
              <a:custGeom>
                <a:avLst/>
                <a:gdLst>
                  <a:gd name="T0" fmla="*/ 2 w 122"/>
                  <a:gd name="T1" fmla="*/ 22 h 96"/>
                  <a:gd name="T2" fmla="*/ 33 w 122"/>
                  <a:gd name="T3" fmla="*/ 13 h 96"/>
                  <a:gd name="T4" fmla="*/ 39 w 122"/>
                  <a:gd name="T5" fmla="*/ 14 h 96"/>
                  <a:gd name="T6" fmla="*/ 36 w 122"/>
                  <a:gd name="T7" fmla="*/ 19 h 96"/>
                  <a:gd name="T8" fmla="*/ 17 w 122"/>
                  <a:gd name="T9" fmla="*/ 47 h 96"/>
                  <a:gd name="T10" fmla="*/ 22 w 122"/>
                  <a:gd name="T11" fmla="*/ 67 h 96"/>
                  <a:gd name="T12" fmla="*/ 47 w 122"/>
                  <a:gd name="T13" fmla="*/ 63 h 96"/>
                  <a:gd name="T14" fmla="*/ 51 w 122"/>
                  <a:gd name="T15" fmla="*/ 32 h 96"/>
                  <a:gd name="T16" fmla="*/ 83 w 122"/>
                  <a:gd name="T17" fmla="*/ 1 h 96"/>
                  <a:gd name="T18" fmla="*/ 113 w 122"/>
                  <a:gd name="T19" fmla="*/ 37 h 96"/>
                  <a:gd name="T20" fmla="*/ 122 w 122"/>
                  <a:gd name="T21" fmla="*/ 60 h 96"/>
                  <a:gd name="T22" fmla="*/ 121 w 122"/>
                  <a:gd name="T23" fmla="*/ 62 h 96"/>
                  <a:gd name="T24" fmla="*/ 90 w 122"/>
                  <a:gd name="T25" fmla="*/ 71 h 96"/>
                  <a:gd name="T26" fmla="*/ 87 w 122"/>
                  <a:gd name="T27" fmla="*/ 70 h 96"/>
                  <a:gd name="T28" fmla="*/ 88 w 122"/>
                  <a:gd name="T29" fmla="*/ 66 h 96"/>
                  <a:gd name="T30" fmla="*/ 100 w 122"/>
                  <a:gd name="T31" fmla="*/ 54 h 96"/>
                  <a:gd name="T32" fmla="*/ 103 w 122"/>
                  <a:gd name="T33" fmla="*/ 23 h 96"/>
                  <a:gd name="T34" fmla="*/ 90 w 122"/>
                  <a:gd name="T35" fmla="*/ 17 h 96"/>
                  <a:gd name="T36" fmla="*/ 79 w 122"/>
                  <a:gd name="T37" fmla="*/ 26 h 96"/>
                  <a:gd name="T38" fmla="*/ 76 w 122"/>
                  <a:gd name="T39" fmla="*/ 46 h 96"/>
                  <a:gd name="T40" fmla="*/ 72 w 122"/>
                  <a:gd name="T41" fmla="*/ 70 h 96"/>
                  <a:gd name="T42" fmla="*/ 25 w 122"/>
                  <a:gd name="T43" fmla="*/ 81 h 96"/>
                  <a:gd name="T44" fmla="*/ 10 w 122"/>
                  <a:gd name="T45" fmla="*/ 50 h 96"/>
                  <a:gd name="T46" fmla="*/ 0 w 122"/>
                  <a:gd name="T47" fmla="*/ 24 h 96"/>
                  <a:gd name="T48" fmla="*/ 2 w 122"/>
                  <a:gd name="T49" fmla="*/ 2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" h="96">
                    <a:moveTo>
                      <a:pt x="2" y="22"/>
                    </a:moveTo>
                    <a:cubicBezTo>
                      <a:pt x="12" y="19"/>
                      <a:pt x="23" y="16"/>
                      <a:pt x="33" y="13"/>
                    </a:cubicBezTo>
                    <a:cubicBezTo>
                      <a:pt x="35" y="12"/>
                      <a:pt x="37" y="13"/>
                      <a:pt x="39" y="14"/>
                    </a:cubicBezTo>
                    <a:cubicBezTo>
                      <a:pt x="38" y="16"/>
                      <a:pt x="38" y="18"/>
                      <a:pt x="36" y="19"/>
                    </a:cubicBezTo>
                    <a:cubicBezTo>
                      <a:pt x="27" y="26"/>
                      <a:pt x="17" y="34"/>
                      <a:pt x="17" y="47"/>
                    </a:cubicBezTo>
                    <a:cubicBezTo>
                      <a:pt x="16" y="53"/>
                      <a:pt x="18" y="62"/>
                      <a:pt x="22" y="67"/>
                    </a:cubicBezTo>
                    <a:cubicBezTo>
                      <a:pt x="29" y="77"/>
                      <a:pt x="44" y="75"/>
                      <a:pt x="47" y="63"/>
                    </a:cubicBezTo>
                    <a:cubicBezTo>
                      <a:pt x="50" y="53"/>
                      <a:pt x="50" y="43"/>
                      <a:pt x="51" y="32"/>
                    </a:cubicBezTo>
                    <a:cubicBezTo>
                      <a:pt x="54" y="9"/>
                      <a:pt x="64" y="0"/>
                      <a:pt x="83" y="1"/>
                    </a:cubicBezTo>
                    <a:cubicBezTo>
                      <a:pt x="100" y="2"/>
                      <a:pt x="113" y="18"/>
                      <a:pt x="113" y="37"/>
                    </a:cubicBezTo>
                    <a:cubicBezTo>
                      <a:pt x="113" y="46"/>
                      <a:pt x="109" y="56"/>
                      <a:pt x="122" y="60"/>
                    </a:cubicBezTo>
                    <a:cubicBezTo>
                      <a:pt x="122" y="61"/>
                      <a:pt x="121" y="61"/>
                      <a:pt x="121" y="62"/>
                    </a:cubicBezTo>
                    <a:cubicBezTo>
                      <a:pt x="111" y="65"/>
                      <a:pt x="101" y="68"/>
                      <a:pt x="90" y="71"/>
                    </a:cubicBezTo>
                    <a:cubicBezTo>
                      <a:pt x="89" y="71"/>
                      <a:pt x="87" y="71"/>
                      <a:pt x="87" y="70"/>
                    </a:cubicBezTo>
                    <a:cubicBezTo>
                      <a:pt x="87" y="69"/>
                      <a:pt x="87" y="67"/>
                      <a:pt x="88" y="66"/>
                    </a:cubicBezTo>
                    <a:cubicBezTo>
                      <a:pt x="92" y="62"/>
                      <a:pt x="97" y="59"/>
                      <a:pt x="100" y="54"/>
                    </a:cubicBezTo>
                    <a:cubicBezTo>
                      <a:pt x="109" y="45"/>
                      <a:pt x="110" y="32"/>
                      <a:pt x="103" y="23"/>
                    </a:cubicBezTo>
                    <a:cubicBezTo>
                      <a:pt x="100" y="20"/>
                      <a:pt x="94" y="17"/>
                      <a:pt x="90" y="17"/>
                    </a:cubicBezTo>
                    <a:cubicBezTo>
                      <a:pt x="86" y="18"/>
                      <a:pt x="81" y="22"/>
                      <a:pt x="79" y="26"/>
                    </a:cubicBezTo>
                    <a:cubicBezTo>
                      <a:pt x="77" y="32"/>
                      <a:pt x="77" y="39"/>
                      <a:pt x="76" y="46"/>
                    </a:cubicBezTo>
                    <a:cubicBezTo>
                      <a:pt x="75" y="54"/>
                      <a:pt x="74" y="62"/>
                      <a:pt x="72" y="70"/>
                    </a:cubicBezTo>
                    <a:cubicBezTo>
                      <a:pt x="66" y="90"/>
                      <a:pt x="40" y="96"/>
                      <a:pt x="25" y="81"/>
                    </a:cubicBezTo>
                    <a:cubicBezTo>
                      <a:pt x="16" y="73"/>
                      <a:pt x="12" y="62"/>
                      <a:pt x="10" y="50"/>
                    </a:cubicBezTo>
                    <a:cubicBezTo>
                      <a:pt x="9" y="41"/>
                      <a:pt x="14" y="29"/>
                      <a:pt x="0" y="24"/>
                    </a:cubicBezTo>
                    <a:cubicBezTo>
                      <a:pt x="0" y="24"/>
                      <a:pt x="1" y="23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2"/>
              <p:cNvSpPr/>
              <p:nvPr/>
            </p:nvSpPr>
            <p:spPr bwMode="auto">
              <a:xfrm>
                <a:off x="7272338" y="4254500"/>
                <a:ext cx="279400" cy="293688"/>
              </a:xfrm>
              <a:custGeom>
                <a:avLst/>
                <a:gdLst>
                  <a:gd name="T0" fmla="*/ 30 w 110"/>
                  <a:gd name="T1" fmla="*/ 0 h 116"/>
                  <a:gd name="T2" fmla="*/ 60 w 110"/>
                  <a:gd name="T3" fmla="*/ 19 h 116"/>
                  <a:gd name="T4" fmla="*/ 59 w 110"/>
                  <a:gd name="T5" fmla="*/ 22 h 116"/>
                  <a:gd name="T6" fmla="*/ 49 w 110"/>
                  <a:gd name="T7" fmla="*/ 21 h 116"/>
                  <a:gd name="T8" fmla="*/ 15 w 110"/>
                  <a:gd name="T9" fmla="*/ 33 h 116"/>
                  <a:gd name="T10" fmla="*/ 13 w 110"/>
                  <a:gd name="T11" fmla="*/ 48 h 116"/>
                  <a:gd name="T12" fmla="*/ 30 w 110"/>
                  <a:gd name="T13" fmla="*/ 55 h 116"/>
                  <a:gd name="T14" fmla="*/ 47 w 110"/>
                  <a:gd name="T15" fmla="*/ 45 h 116"/>
                  <a:gd name="T16" fmla="*/ 65 w 110"/>
                  <a:gd name="T17" fmla="*/ 33 h 116"/>
                  <a:gd name="T18" fmla="*/ 96 w 110"/>
                  <a:gd name="T19" fmla="*/ 35 h 116"/>
                  <a:gd name="T20" fmla="*/ 106 w 110"/>
                  <a:gd name="T21" fmla="*/ 69 h 116"/>
                  <a:gd name="T22" fmla="*/ 87 w 110"/>
                  <a:gd name="T23" fmla="*/ 97 h 116"/>
                  <a:gd name="T24" fmla="*/ 80 w 110"/>
                  <a:gd name="T25" fmla="*/ 112 h 116"/>
                  <a:gd name="T26" fmla="*/ 77 w 110"/>
                  <a:gd name="T27" fmla="*/ 116 h 116"/>
                  <a:gd name="T28" fmla="*/ 45 w 110"/>
                  <a:gd name="T29" fmla="*/ 95 h 116"/>
                  <a:gd name="T30" fmla="*/ 45 w 110"/>
                  <a:gd name="T31" fmla="*/ 93 h 116"/>
                  <a:gd name="T32" fmla="*/ 53 w 110"/>
                  <a:gd name="T33" fmla="*/ 92 h 116"/>
                  <a:gd name="T34" fmla="*/ 80 w 110"/>
                  <a:gd name="T35" fmla="*/ 92 h 116"/>
                  <a:gd name="T36" fmla="*/ 99 w 110"/>
                  <a:gd name="T37" fmla="*/ 70 h 116"/>
                  <a:gd name="T38" fmla="*/ 79 w 110"/>
                  <a:gd name="T39" fmla="*/ 55 h 116"/>
                  <a:gd name="T40" fmla="*/ 64 w 110"/>
                  <a:gd name="T41" fmla="*/ 64 h 116"/>
                  <a:gd name="T42" fmla="*/ 46 w 110"/>
                  <a:gd name="T43" fmla="*/ 76 h 116"/>
                  <a:gd name="T44" fmla="*/ 14 w 110"/>
                  <a:gd name="T45" fmla="*/ 74 h 116"/>
                  <a:gd name="T46" fmla="*/ 5 w 110"/>
                  <a:gd name="T47" fmla="*/ 40 h 116"/>
                  <a:gd name="T48" fmla="*/ 16 w 110"/>
                  <a:gd name="T49" fmla="*/ 22 h 116"/>
                  <a:gd name="T50" fmla="*/ 30 w 110"/>
                  <a:gd name="T5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0" h="116">
                    <a:moveTo>
                      <a:pt x="30" y="0"/>
                    </a:moveTo>
                    <a:cubicBezTo>
                      <a:pt x="41" y="6"/>
                      <a:pt x="50" y="12"/>
                      <a:pt x="60" y="19"/>
                    </a:cubicBezTo>
                    <a:cubicBezTo>
                      <a:pt x="60" y="20"/>
                      <a:pt x="59" y="21"/>
                      <a:pt x="59" y="22"/>
                    </a:cubicBezTo>
                    <a:cubicBezTo>
                      <a:pt x="56" y="21"/>
                      <a:pt x="52" y="21"/>
                      <a:pt x="49" y="21"/>
                    </a:cubicBezTo>
                    <a:cubicBezTo>
                      <a:pt x="33" y="18"/>
                      <a:pt x="21" y="22"/>
                      <a:pt x="15" y="33"/>
                    </a:cubicBezTo>
                    <a:cubicBezTo>
                      <a:pt x="13" y="37"/>
                      <a:pt x="12" y="43"/>
                      <a:pt x="13" y="48"/>
                    </a:cubicBezTo>
                    <a:cubicBezTo>
                      <a:pt x="15" y="55"/>
                      <a:pt x="23" y="58"/>
                      <a:pt x="30" y="55"/>
                    </a:cubicBezTo>
                    <a:cubicBezTo>
                      <a:pt x="36" y="52"/>
                      <a:pt x="41" y="48"/>
                      <a:pt x="47" y="45"/>
                    </a:cubicBezTo>
                    <a:cubicBezTo>
                      <a:pt x="53" y="41"/>
                      <a:pt x="58" y="36"/>
                      <a:pt x="65" y="33"/>
                    </a:cubicBezTo>
                    <a:cubicBezTo>
                      <a:pt x="75" y="28"/>
                      <a:pt x="86" y="27"/>
                      <a:pt x="96" y="35"/>
                    </a:cubicBezTo>
                    <a:cubicBezTo>
                      <a:pt x="107" y="44"/>
                      <a:pt x="110" y="56"/>
                      <a:pt x="106" y="69"/>
                    </a:cubicBezTo>
                    <a:cubicBezTo>
                      <a:pt x="103" y="81"/>
                      <a:pt x="96" y="89"/>
                      <a:pt x="87" y="97"/>
                    </a:cubicBezTo>
                    <a:cubicBezTo>
                      <a:pt x="82" y="101"/>
                      <a:pt x="76" y="104"/>
                      <a:pt x="80" y="112"/>
                    </a:cubicBezTo>
                    <a:cubicBezTo>
                      <a:pt x="80" y="112"/>
                      <a:pt x="79" y="114"/>
                      <a:pt x="77" y="116"/>
                    </a:cubicBezTo>
                    <a:cubicBezTo>
                      <a:pt x="66" y="109"/>
                      <a:pt x="56" y="102"/>
                      <a:pt x="45" y="95"/>
                    </a:cubicBezTo>
                    <a:cubicBezTo>
                      <a:pt x="45" y="94"/>
                      <a:pt x="45" y="93"/>
                      <a:pt x="45" y="93"/>
                    </a:cubicBezTo>
                    <a:cubicBezTo>
                      <a:pt x="48" y="92"/>
                      <a:pt x="50" y="92"/>
                      <a:pt x="53" y="92"/>
                    </a:cubicBezTo>
                    <a:cubicBezTo>
                      <a:pt x="62" y="92"/>
                      <a:pt x="71" y="93"/>
                      <a:pt x="80" y="92"/>
                    </a:cubicBezTo>
                    <a:cubicBezTo>
                      <a:pt x="91" y="90"/>
                      <a:pt x="98" y="80"/>
                      <a:pt x="99" y="70"/>
                    </a:cubicBezTo>
                    <a:cubicBezTo>
                      <a:pt x="100" y="58"/>
                      <a:pt x="90" y="51"/>
                      <a:pt x="79" y="55"/>
                    </a:cubicBezTo>
                    <a:cubicBezTo>
                      <a:pt x="74" y="58"/>
                      <a:pt x="69" y="61"/>
                      <a:pt x="64" y="64"/>
                    </a:cubicBezTo>
                    <a:cubicBezTo>
                      <a:pt x="58" y="68"/>
                      <a:pt x="52" y="73"/>
                      <a:pt x="46" y="76"/>
                    </a:cubicBezTo>
                    <a:cubicBezTo>
                      <a:pt x="32" y="83"/>
                      <a:pt x="23" y="82"/>
                      <a:pt x="14" y="74"/>
                    </a:cubicBezTo>
                    <a:cubicBezTo>
                      <a:pt x="3" y="65"/>
                      <a:pt x="0" y="52"/>
                      <a:pt x="5" y="40"/>
                    </a:cubicBezTo>
                    <a:cubicBezTo>
                      <a:pt x="8" y="33"/>
                      <a:pt x="12" y="27"/>
                      <a:pt x="16" y="22"/>
                    </a:cubicBezTo>
                    <a:cubicBezTo>
                      <a:pt x="21" y="16"/>
                      <a:pt x="29" y="6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3"/>
              <p:cNvSpPr/>
              <p:nvPr/>
            </p:nvSpPr>
            <p:spPr bwMode="auto">
              <a:xfrm>
                <a:off x="5219700" y="4976813"/>
                <a:ext cx="239713" cy="280988"/>
              </a:xfrm>
              <a:custGeom>
                <a:avLst/>
                <a:gdLst>
                  <a:gd name="T0" fmla="*/ 95 w 95"/>
                  <a:gd name="T1" fmla="*/ 13 h 111"/>
                  <a:gd name="T2" fmla="*/ 87 w 95"/>
                  <a:gd name="T3" fmla="*/ 44 h 111"/>
                  <a:gd name="T4" fmla="*/ 84 w 95"/>
                  <a:gd name="T5" fmla="*/ 49 h 111"/>
                  <a:gd name="T6" fmla="*/ 81 w 95"/>
                  <a:gd name="T7" fmla="*/ 43 h 111"/>
                  <a:gd name="T8" fmla="*/ 76 w 95"/>
                  <a:gd name="T9" fmla="*/ 25 h 111"/>
                  <a:gd name="T10" fmla="*/ 56 w 95"/>
                  <a:gd name="T11" fmla="*/ 11 h 111"/>
                  <a:gd name="T12" fmla="*/ 39 w 95"/>
                  <a:gd name="T13" fmla="*/ 19 h 111"/>
                  <a:gd name="T14" fmla="*/ 44 w 95"/>
                  <a:gd name="T15" fmla="*/ 35 h 111"/>
                  <a:gd name="T16" fmla="*/ 58 w 95"/>
                  <a:gd name="T17" fmla="*/ 46 h 111"/>
                  <a:gd name="T18" fmla="*/ 76 w 95"/>
                  <a:gd name="T19" fmla="*/ 62 h 111"/>
                  <a:gd name="T20" fmla="*/ 58 w 95"/>
                  <a:gd name="T21" fmla="*/ 108 h 111"/>
                  <a:gd name="T22" fmla="*/ 19 w 95"/>
                  <a:gd name="T23" fmla="*/ 98 h 111"/>
                  <a:gd name="T24" fmla="*/ 5 w 95"/>
                  <a:gd name="T25" fmla="*/ 97 h 111"/>
                  <a:gd name="T26" fmla="*/ 0 w 95"/>
                  <a:gd name="T27" fmla="*/ 94 h 111"/>
                  <a:gd name="T28" fmla="*/ 7 w 95"/>
                  <a:gd name="T29" fmla="*/ 63 h 111"/>
                  <a:gd name="T30" fmla="*/ 11 w 95"/>
                  <a:gd name="T31" fmla="*/ 60 h 111"/>
                  <a:gd name="T32" fmla="*/ 14 w 95"/>
                  <a:gd name="T33" fmla="*/ 64 h 111"/>
                  <a:gd name="T34" fmla="*/ 18 w 95"/>
                  <a:gd name="T35" fmla="*/ 83 h 111"/>
                  <a:gd name="T36" fmla="*/ 45 w 95"/>
                  <a:gd name="T37" fmla="*/ 103 h 111"/>
                  <a:gd name="T38" fmla="*/ 60 w 95"/>
                  <a:gd name="T39" fmla="*/ 94 h 111"/>
                  <a:gd name="T40" fmla="*/ 56 w 95"/>
                  <a:gd name="T41" fmla="*/ 78 h 111"/>
                  <a:gd name="T42" fmla="*/ 43 w 95"/>
                  <a:gd name="T43" fmla="*/ 67 h 111"/>
                  <a:gd name="T44" fmla="*/ 31 w 95"/>
                  <a:gd name="T45" fmla="*/ 58 h 111"/>
                  <a:gd name="T46" fmla="*/ 21 w 95"/>
                  <a:gd name="T47" fmla="*/ 19 h 111"/>
                  <a:gd name="T48" fmla="*/ 61 w 95"/>
                  <a:gd name="T49" fmla="*/ 5 h 111"/>
                  <a:gd name="T50" fmla="*/ 66 w 95"/>
                  <a:gd name="T51" fmla="*/ 8 h 111"/>
                  <a:gd name="T52" fmla="*/ 95 w 95"/>
                  <a:gd name="T53" fmla="*/ 1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5" h="111">
                    <a:moveTo>
                      <a:pt x="95" y="13"/>
                    </a:moveTo>
                    <a:cubicBezTo>
                      <a:pt x="92" y="26"/>
                      <a:pt x="90" y="35"/>
                      <a:pt x="87" y="44"/>
                    </a:cubicBezTo>
                    <a:cubicBezTo>
                      <a:pt x="87" y="46"/>
                      <a:pt x="85" y="47"/>
                      <a:pt x="84" y="49"/>
                    </a:cubicBezTo>
                    <a:cubicBezTo>
                      <a:pt x="83" y="47"/>
                      <a:pt x="81" y="45"/>
                      <a:pt x="81" y="43"/>
                    </a:cubicBezTo>
                    <a:cubicBezTo>
                      <a:pt x="79" y="37"/>
                      <a:pt x="78" y="31"/>
                      <a:pt x="76" y="25"/>
                    </a:cubicBezTo>
                    <a:cubicBezTo>
                      <a:pt x="72" y="17"/>
                      <a:pt x="65" y="12"/>
                      <a:pt x="56" y="11"/>
                    </a:cubicBezTo>
                    <a:cubicBezTo>
                      <a:pt x="49" y="10"/>
                      <a:pt x="43" y="12"/>
                      <a:pt x="39" y="19"/>
                    </a:cubicBezTo>
                    <a:cubicBezTo>
                      <a:pt x="36" y="25"/>
                      <a:pt x="39" y="30"/>
                      <a:pt x="44" y="35"/>
                    </a:cubicBezTo>
                    <a:cubicBezTo>
                      <a:pt x="48" y="39"/>
                      <a:pt x="53" y="42"/>
                      <a:pt x="58" y="46"/>
                    </a:cubicBezTo>
                    <a:cubicBezTo>
                      <a:pt x="64" y="51"/>
                      <a:pt x="71" y="56"/>
                      <a:pt x="76" y="62"/>
                    </a:cubicBezTo>
                    <a:cubicBezTo>
                      <a:pt x="91" y="79"/>
                      <a:pt x="81" y="104"/>
                      <a:pt x="58" y="108"/>
                    </a:cubicBezTo>
                    <a:cubicBezTo>
                      <a:pt x="44" y="111"/>
                      <a:pt x="31" y="107"/>
                      <a:pt x="19" y="98"/>
                    </a:cubicBezTo>
                    <a:cubicBezTo>
                      <a:pt x="14" y="95"/>
                      <a:pt x="10" y="92"/>
                      <a:pt x="5" y="97"/>
                    </a:cubicBezTo>
                    <a:cubicBezTo>
                      <a:pt x="5" y="97"/>
                      <a:pt x="0" y="94"/>
                      <a:pt x="0" y="94"/>
                    </a:cubicBezTo>
                    <a:cubicBezTo>
                      <a:pt x="2" y="83"/>
                      <a:pt x="5" y="73"/>
                      <a:pt x="7" y="63"/>
                    </a:cubicBezTo>
                    <a:cubicBezTo>
                      <a:pt x="8" y="62"/>
                      <a:pt x="10" y="61"/>
                      <a:pt x="11" y="60"/>
                    </a:cubicBezTo>
                    <a:cubicBezTo>
                      <a:pt x="12" y="61"/>
                      <a:pt x="13" y="63"/>
                      <a:pt x="14" y="64"/>
                    </a:cubicBezTo>
                    <a:cubicBezTo>
                      <a:pt x="15" y="70"/>
                      <a:pt x="16" y="77"/>
                      <a:pt x="18" y="83"/>
                    </a:cubicBezTo>
                    <a:cubicBezTo>
                      <a:pt x="22" y="96"/>
                      <a:pt x="33" y="103"/>
                      <a:pt x="45" y="103"/>
                    </a:cubicBezTo>
                    <a:cubicBezTo>
                      <a:pt x="52" y="103"/>
                      <a:pt x="57" y="100"/>
                      <a:pt x="60" y="94"/>
                    </a:cubicBezTo>
                    <a:cubicBezTo>
                      <a:pt x="63" y="87"/>
                      <a:pt x="61" y="82"/>
                      <a:pt x="56" y="78"/>
                    </a:cubicBezTo>
                    <a:cubicBezTo>
                      <a:pt x="52" y="74"/>
                      <a:pt x="47" y="70"/>
                      <a:pt x="43" y="67"/>
                    </a:cubicBezTo>
                    <a:cubicBezTo>
                      <a:pt x="39" y="64"/>
                      <a:pt x="34" y="61"/>
                      <a:pt x="31" y="58"/>
                    </a:cubicBezTo>
                    <a:cubicBezTo>
                      <a:pt x="15" y="45"/>
                      <a:pt x="13" y="34"/>
                      <a:pt x="21" y="19"/>
                    </a:cubicBezTo>
                    <a:cubicBezTo>
                      <a:pt x="29" y="5"/>
                      <a:pt x="44" y="0"/>
                      <a:pt x="61" y="5"/>
                    </a:cubicBezTo>
                    <a:cubicBezTo>
                      <a:pt x="63" y="6"/>
                      <a:pt x="65" y="7"/>
                      <a:pt x="66" y="8"/>
                    </a:cubicBezTo>
                    <a:cubicBezTo>
                      <a:pt x="75" y="11"/>
                      <a:pt x="81" y="24"/>
                      <a:pt x="9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4"/>
              <p:cNvSpPr/>
              <p:nvPr/>
            </p:nvSpPr>
            <p:spPr bwMode="auto">
              <a:xfrm>
                <a:off x="4162425" y="4287838"/>
                <a:ext cx="319088" cy="311150"/>
              </a:xfrm>
              <a:custGeom>
                <a:avLst/>
                <a:gdLst>
                  <a:gd name="T0" fmla="*/ 126 w 126"/>
                  <a:gd name="T1" fmla="*/ 72 h 123"/>
                  <a:gd name="T2" fmla="*/ 100 w 126"/>
                  <a:gd name="T3" fmla="*/ 95 h 123"/>
                  <a:gd name="T4" fmla="*/ 97 w 126"/>
                  <a:gd name="T5" fmla="*/ 94 h 123"/>
                  <a:gd name="T6" fmla="*/ 98 w 126"/>
                  <a:gd name="T7" fmla="*/ 86 h 123"/>
                  <a:gd name="T8" fmla="*/ 97 w 126"/>
                  <a:gd name="T9" fmla="*/ 49 h 123"/>
                  <a:gd name="T10" fmla="*/ 90 w 126"/>
                  <a:gd name="T11" fmla="*/ 55 h 123"/>
                  <a:gd name="T12" fmla="*/ 41 w 126"/>
                  <a:gd name="T13" fmla="*/ 99 h 123"/>
                  <a:gd name="T14" fmla="*/ 38 w 126"/>
                  <a:gd name="T15" fmla="*/ 119 h 123"/>
                  <a:gd name="T16" fmla="*/ 39 w 126"/>
                  <a:gd name="T17" fmla="*/ 123 h 123"/>
                  <a:gd name="T18" fmla="*/ 0 w 126"/>
                  <a:gd name="T19" fmla="*/ 80 h 123"/>
                  <a:gd name="T20" fmla="*/ 5 w 126"/>
                  <a:gd name="T21" fmla="*/ 82 h 123"/>
                  <a:gd name="T22" fmla="*/ 23 w 126"/>
                  <a:gd name="T23" fmla="*/ 82 h 123"/>
                  <a:gd name="T24" fmla="*/ 80 w 126"/>
                  <a:gd name="T25" fmla="*/ 31 h 123"/>
                  <a:gd name="T26" fmla="*/ 45 w 126"/>
                  <a:gd name="T27" fmla="*/ 25 h 123"/>
                  <a:gd name="T28" fmla="*/ 36 w 126"/>
                  <a:gd name="T29" fmla="*/ 25 h 123"/>
                  <a:gd name="T30" fmla="*/ 36 w 126"/>
                  <a:gd name="T31" fmla="*/ 22 h 123"/>
                  <a:gd name="T32" fmla="*/ 62 w 126"/>
                  <a:gd name="T33" fmla="*/ 0 h 123"/>
                  <a:gd name="T34" fmla="*/ 94 w 126"/>
                  <a:gd name="T35" fmla="*/ 35 h 123"/>
                  <a:gd name="T36" fmla="*/ 126 w 126"/>
                  <a:gd name="T37" fmla="*/ 7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6" h="123">
                    <a:moveTo>
                      <a:pt x="126" y="72"/>
                    </a:moveTo>
                    <a:cubicBezTo>
                      <a:pt x="117" y="80"/>
                      <a:pt x="108" y="87"/>
                      <a:pt x="100" y="95"/>
                    </a:cubicBezTo>
                    <a:cubicBezTo>
                      <a:pt x="99" y="95"/>
                      <a:pt x="98" y="95"/>
                      <a:pt x="97" y="94"/>
                    </a:cubicBezTo>
                    <a:cubicBezTo>
                      <a:pt x="98" y="92"/>
                      <a:pt x="97" y="88"/>
                      <a:pt x="98" y="86"/>
                    </a:cubicBezTo>
                    <a:cubicBezTo>
                      <a:pt x="105" y="74"/>
                      <a:pt x="108" y="62"/>
                      <a:pt x="97" y="49"/>
                    </a:cubicBezTo>
                    <a:cubicBezTo>
                      <a:pt x="95" y="51"/>
                      <a:pt x="92" y="53"/>
                      <a:pt x="90" y="55"/>
                    </a:cubicBezTo>
                    <a:cubicBezTo>
                      <a:pt x="74" y="70"/>
                      <a:pt x="57" y="84"/>
                      <a:pt x="41" y="99"/>
                    </a:cubicBezTo>
                    <a:cubicBezTo>
                      <a:pt x="31" y="108"/>
                      <a:pt x="31" y="108"/>
                      <a:pt x="38" y="119"/>
                    </a:cubicBezTo>
                    <a:cubicBezTo>
                      <a:pt x="38" y="120"/>
                      <a:pt x="38" y="121"/>
                      <a:pt x="39" y="123"/>
                    </a:cubicBezTo>
                    <a:cubicBezTo>
                      <a:pt x="33" y="123"/>
                      <a:pt x="8" y="97"/>
                      <a:pt x="0" y="80"/>
                    </a:cubicBezTo>
                    <a:cubicBezTo>
                      <a:pt x="2" y="80"/>
                      <a:pt x="4" y="81"/>
                      <a:pt x="5" y="82"/>
                    </a:cubicBezTo>
                    <a:cubicBezTo>
                      <a:pt x="11" y="88"/>
                      <a:pt x="16" y="88"/>
                      <a:pt x="23" y="82"/>
                    </a:cubicBezTo>
                    <a:cubicBezTo>
                      <a:pt x="42" y="65"/>
                      <a:pt x="61" y="48"/>
                      <a:pt x="80" y="31"/>
                    </a:cubicBezTo>
                    <a:cubicBezTo>
                      <a:pt x="73" y="20"/>
                      <a:pt x="62" y="18"/>
                      <a:pt x="45" y="25"/>
                    </a:cubicBezTo>
                    <a:cubicBezTo>
                      <a:pt x="42" y="26"/>
                      <a:pt x="39" y="25"/>
                      <a:pt x="36" y="25"/>
                    </a:cubicBezTo>
                    <a:cubicBezTo>
                      <a:pt x="36" y="24"/>
                      <a:pt x="36" y="23"/>
                      <a:pt x="36" y="22"/>
                    </a:cubicBezTo>
                    <a:cubicBezTo>
                      <a:pt x="44" y="15"/>
                      <a:pt x="53" y="8"/>
                      <a:pt x="62" y="0"/>
                    </a:cubicBezTo>
                    <a:cubicBezTo>
                      <a:pt x="73" y="12"/>
                      <a:pt x="83" y="23"/>
                      <a:pt x="94" y="35"/>
                    </a:cubicBezTo>
                    <a:cubicBezTo>
                      <a:pt x="104" y="47"/>
                      <a:pt x="115" y="59"/>
                      <a:pt x="126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25"/>
              <p:cNvSpPr/>
              <p:nvPr/>
            </p:nvSpPr>
            <p:spPr bwMode="auto">
              <a:xfrm>
                <a:off x="5484813" y="5014913"/>
                <a:ext cx="252413" cy="282575"/>
              </a:xfrm>
              <a:custGeom>
                <a:avLst/>
                <a:gdLst>
                  <a:gd name="T0" fmla="*/ 39 w 100"/>
                  <a:gd name="T1" fmla="*/ 11 h 112"/>
                  <a:gd name="T2" fmla="*/ 16 w 100"/>
                  <a:gd name="T3" fmla="*/ 19 h 112"/>
                  <a:gd name="T4" fmla="*/ 0 w 100"/>
                  <a:gd name="T5" fmla="*/ 36 h 112"/>
                  <a:gd name="T6" fmla="*/ 4 w 100"/>
                  <a:gd name="T7" fmla="*/ 0 h 112"/>
                  <a:gd name="T8" fmla="*/ 100 w 100"/>
                  <a:gd name="T9" fmla="*/ 11 h 112"/>
                  <a:gd name="T10" fmla="*/ 97 w 100"/>
                  <a:gd name="T11" fmla="*/ 42 h 112"/>
                  <a:gd name="T12" fmla="*/ 94 w 100"/>
                  <a:gd name="T13" fmla="*/ 46 h 112"/>
                  <a:gd name="T14" fmla="*/ 90 w 100"/>
                  <a:gd name="T15" fmla="*/ 42 h 112"/>
                  <a:gd name="T16" fmla="*/ 84 w 100"/>
                  <a:gd name="T17" fmla="*/ 26 h 112"/>
                  <a:gd name="T18" fmla="*/ 63 w 100"/>
                  <a:gd name="T19" fmla="*/ 13 h 112"/>
                  <a:gd name="T20" fmla="*/ 56 w 100"/>
                  <a:gd name="T21" fmla="*/ 81 h 112"/>
                  <a:gd name="T22" fmla="*/ 55 w 100"/>
                  <a:gd name="T23" fmla="*/ 86 h 112"/>
                  <a:gd name="T24" fmla="*/ 67 w 100"/>
                  <a:gd name="T25" fmla="*/ 106 h 112"/>
                  <a:gd name="T26" fmla="*/ 69 w 100"/>
                  <a:gd name="T27" fmla="*/ 107 h 112"/>
                  <a:gd name="T28" fmla="*/ 12 w 100"/>
                  <a:gd name="T29" fmla="*/ 101 h 112"/>
                  <a:gd name="T30" fmla="*/ 13 w 100"/>
                  <a:gd name="T31" fmla="*/ 100 h 112"/>
                  <a:gd name="T32" fmla="*/ 31 w 100"/>
                  <a:gd name="T33" fmla="*/ 81 h 112"/>
                  <a:gd name="T34" fmla="*/ 38 w 100"/>
                  <a:gd name="T35" fmla="*/ 22 h 112"/>
                  <a:gd name="T36" fmla="*/ 39 w 100"/>
                  <a:gd name="T37" fmla="*/ 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112">
                    <a:moveTo>
                      <a:pt x="39" y="11"/>
                    </a:moveTo>
                    <a:cubicBezTo>
                      <a:pt x="29" y="9"/>
                      <a:pt x="22" y="13"/>
                      <a:pt x="16" y="19"/>
                    </a:cubicBezTo>
                    <a:cubicBezTo>
                      <a:pt x="10" y="23"/>
                      <a:pt x="11" y="34"/>
                      <a:pt x="0" y="36"/>
                    </a:cubicBezTo>
                    <a:cubicBezTo>
                      <a:pt x="1" y="23"/>
                      <a:pt x="3" y="12"/>
                      <a:pt x="4" y="0"/>
                    </a:cubicBezTo>
                    <a:cubicBezTo>
                      <a:pt x="36" y="3"/>
                      <a:pt x="67" y="7"/>
                      <a:pt x="100" y="11"/>
                    </a:cubicBezTo>
                    <a:cubicBezTo>
                      <a:pt x="99" y="22"/>
                      <a:pt x="98" y="32"/>
                      <a:pt x="97" y="42"/>
                    </a:cubicBezTo>
                    <a:cubicBezTo>
                      <a:pt x="97" y="44"/>
                      <a:pt x="95" y="45"/>
                      <a:pt x="94" y="46"/>
                    </a:cubicBezTo>
                    <a:cubicBezTo>
                      <a:pt x="92" y="45"/>
                      <a:pt x="90" y="44"/>
                      <a:pt x="90" y="42"/>
                    </a:cubicBezTo>
                    <a:cubicBezTo>
                      <a:pt x="87" y="37"/>
                      <a:pt x="86" y="31"/>
                      <a:pt x="84" y="26"/>
                    </a:cubicBezTo>
                    <a:cubicBezTo>
                      <a:pt x="80" y="18"/>
                      <a:pt x="73" y="14"/>
                      <a:pt x="63" y="13"/>
                    </a:cubicBezTo>
                    <a:cubicBezTo>
                      <a:pt x="61" y="36"/>
                      <a:pt x="58" y="58"/>
                      <a:pt x="56" y="81"/>
                    </a:cubicBezTo>
                    <a:cubicBezTo>
                      <a:pt x="56" y="82"/>
                      <a:pt x="56" y="84"/>
                      <a:pt x="55" y="86"/>
                    </a:cubicBezTo>
                    <a:cubicBezTo>
                      <a:pt x="53" y="100"/>
                      <a:pt x="53" y="100"/>
                      <a:pt x="67" y="106"/>
                    </a:cubicBezTo>
                    <a:cubicBezTo>
                      <a:pt x="68" y="106"/>
                      <a:pt x="68" y="107"/>
                      <a:pt x="69" y="107"/>
                    </a:cubicBezTo>
                    <a:cubicBezTo>
                      <a:pt x="64" y="112"/>
                      <a:pt x="16" y="106"/>
                      <a:pt x="12" y="101"/>
                    </a:cubicBezTo>
                    <a:cubicBezTo>
                      <a:pt x="12" y="100"/>
                      <a:pt x="12" y="100"/>
                      <a:pt x="13" y="100"/>
                    </a:cubicBezTo>
                    <a:cubicBezTo>
                      <a:pt x="30" y="98"/>
                      <a:pt x="29" y="98"/>
                      <a:pt x="31" y="81"/>
                    </a:cubicBezTo>
                    <a:cubicBezTo>
                      <a:pt x="33" y="61"/>
                      <a:pt x="36" y="42"/>
                      <a:pt x="38" y="22"/>
                    </a:cubicBezTo>
                    <a:cubicBezTo>
                      <a:pt x="38" y="18"/>
                      <a:pt x="38" y="15"/>
                      <a:pt x="3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6"/>
              <p:cNvSpPr/>
              <p:nvPr/>
            </p:nvSpPr>
            <p:spPr bwMode="auto">
              <a:xfrm>
                <a:off x="7454900" y="3878263"/>
                <a:ext cx="315913" cy="282575"/>
              </a:xfrm>
              <a:custGeom>
                <a:avLst/>
                <a:gdLst>
                  <a:gd name="T0" fmla="*/ 20 w 125"/>
                  <a:gd name="T1" fmla="*/ 58 h 112"/>
                  <a:gd name="T2" fmla="*/ 30 w 125"/>
                  <a:gd name="T3" fmla="*/ 93 h 112"/>
                  <a:gd name="T4" fmla="*/ 34 w 125"/>
                  <a:gd name="T5" fmla="*/ 101 h 112"/>
                  <a:gd name="T6" fmla="*/ 31 w 125"/>
                  <a:gd name="T7" fmla="*/ 103 h 112"/>
                  <a:gd name="T8" fmla="*/ 0 w 125"/>
                  <a:gd name="T9" fmla="*/ 88 h 112"/>
                  <a:gd name="T10" fmla="*/ 40 w 125"/>
                  <a:gd name="T11" fmla="*/ 0 h 112"/>
                  <a:gd name="T12" fmla="*/ 72 w 125"/>
                  <a:gd name="T13" fmla="*/ 14 h 112"/>
                  <a:gd name="T14" fmla="*/ 72 w 125"/>
                  <a:gd name="T15" fmla="*/ 17 h 112"/>
                  <a:gd name="T16" fmla="*/ 63 w 125"/>
                  <a:gd name="T17" fmla="*/ 19 h 112"/>
                  <a:gd name="T18" fmla="*/ 31 w 125"/>
                  <a:gd name="T19" fmla="*/ 36 h 112"/>
                  <a:gd name="T20" fmla="*/ 71 w 125"/>
                  <a:gd name="T21" fmla="*/ 54 h 112"/>
                  <a:gd name="T22" fmla="*/ 102 w 125"/>
                  <a:gd name="T23" fmla="*/ 68 h 112"/>
                  <a:gd name="T24" fmla="*/ 118 w 125"/>
                  <a:gd name="T25" fmla="*/ 63 h 112"/>
                  <a:gd name="T26" fmla="*/ 123 w 125"/>
                  <a:gd name="T27" fmla="*/ 59 h 112"/>
                  <a:gd name="T28" fmla="*/ 125 w 125"/>
                  <a:gd name="T29" fmla="*/ 61 h 112"/>
                  <a:gd name="T30" fmla="*/ 101 w 125"/>
                  <a:gd name="T31" fmla="*/ 112 h 112"/>
                  <a:gd name="T32" fmla="*/ 97 w 125"/>
                  <a:gd name="T33" fmla="*/ 111 h 112"/>
                  <a:gd name="T34" fmla="*/ 99 w 125"/>
                  <a:gd name="T35" fmla="*/ 103 h 112"/>
                  <a:gd name="T36" fmla="*/ 94 w 125"/>
                  <a:gd name="T37" fmla="*/ 92 h 112"/>
                  <a:gd name="T38" fmla="*/ 20 w 125"/>
                  <a:gd name="T39" fmla="*/ 5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112">
                    <a:moveTo>
                      <a:pt x="20" y="58"/>
                    </a:moveTo>
                    <a:cubicBezTo>
                      <a:pt x="14" y="73"/>
                      <a:pt x="20" y="84"/>
                      <a:pt x="30" y="93"/>
                    </a:cubicBezTo>
                    <a:cubicBezTo>
                      <a:pt x="32" y="95"/>
                      <a:pt x="33" y="99"/>
                      <a:pt x="34" y="101"/>
                    </a:cubicBezTo>
                    <a:cubicBezTo>
                      <a:pt x="33" y="102"/>
                      <a:pt x="32" y="102"/>
                      <a:pt x="31" y="103"/>
                    </a:cubicBezTo>
                    <a:cubicBezTo>
                      <a:pt x="21" y="98"/>
                      <a:pt x="11" y="93"/>
                      <a:pt x="0" y="88"/>
                    </a:cubicBezTo>
                    <a:cubicBezTo>
                      <a:pt x="13" y="59"/>
                      <a:pt x="26" y="30"/>
                      <a:pt x="40" y="0"/>
                    </a:cubicBezTo>
                    <a:cubicBezTo>
                      <a:pt x="51" y="5"/>
                      <a:pt x="61" y="10"/>
                      <a:pt x="72" y="14"/>
                    </a:cubicBezTo>
                    <a:cubicBezTo>
                      <a:pt x="72" y="15"/>
                      <a:pt x="72" y="16"/>
                      <a:pt x="72" y="17"/>
                    </a:cubicBezTo>
                    <a:cubicBezTo>
                      <a:pt x="69" y="18"/>
                      <a:pt x="66" y="19"/>
                      <a:pt x="63" y="19"/>
                    </a:cubicBezTo>
                    <a:cubicBezTo>
                      <a:pt x="46" y="18"/>
                      <a:pt x="38" y="22"/>
                      <a:pt x="31" y="36"/>
                    </a:cubicBezTo>
                    <a:cubicBezTo>
                      <a:pt x="44" y="42"/>
                      <a:pt x="58" y="48"/>
                      <a:pt x="71" y="54"/>
                    </a:cubicBezTo>
                    <a:cubicBezTo>
                      <a:pt x="81" y="59"/>
                      <a:pt x="92" y="63"/>
                      <a:pt x="102" y="68"/>
                    </a:cubicBezTo>
                    <a:cubicBezTo>
                      <a:pt x="109" y="72"/>
                      <a:pt x="114" y="70"/>
                      <a:pt x="118" y="63"/>
                    </a:cubicBezTo>
                    <a:cubicBezTo>
                      <a:pt x="119" y="62"/>
                      <a:pt x="121" y="60"/>
                      <a:pt x="123" y="59"/>
                    </a:cubicBezTo>
                    <a:cubicBezTo>
                      <a:pt x="123" y="60"/>
                      <a:pt x="124" y="60"/>
                      <a:pt x="125" y="61"/>
                    </a:cubicBezTo>
                    <a:cubicBezTo>
                      <a:pt x="117" y="78"/>
                      <a:pt x="109" y="95"/>
                      <a:pt x="101" y="112"/>
                    </a:cubicBezTo>
                    <a:cubicBezTo>
                      <a:pt x="101" y="112"/>
                      <a:pt x="98" y="112"/>
                      <a:pt x="97" y="111"/>
                    </a:cubicBezTo>
                    <a:cubicBezTo>
                      <a:pt x="98" y="108"/>
                      <a:pt x="100" y="105"/>
                      <a:pt x="99" y="103"/>
                    </a:cubicBezTo>
                    <a:cubicBezTo>
                      <a:pt x="99" y="99"/>
                      <a:pt x="97" y="93"/>
                      <a:pt x="94" y="92"/>
                    </a:cubicBezTo>
                    <a:cubicBezTo>
                      <a:pt x="70" y="80"/>
                      <a:pt x="46" y="69"/>
                      <a:pt x="2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7"/>
              <p:cNvSpPr/>
              <p:nvPr/>
            </p:nvSpPr>
            <p:spPr bwMode="auto">
              <a:xfrm>
                <a:off x="7308850" y="2306638"/>
                <a:ext cx="269875" cy="209550"/>
              </a:xfrm>
              <a:custGeom>
                <a:avLst/>
                <a:gdLst>
                  <a:gd name="T0" fmla="*/ 91 w 107"/>
                  <a:gd name="T1" fmla="*/ 26 h 83"/>
                  <a:gd name="T2" fmla="*/ 69 w 107"/>
                  <a:gd name="T3" fmla="*/ 11 h 83"/>
                  <a:gd name="T4" fmla="*/ 64 w 107"/>
                  <a:gd name="T5" fmla="*/ 3 h 83"/>
                  <a:gd name="T6" fmla="*/ 73 w 107"/>
                  <a:gd name="T7" fmla="*/ 4 h 83"/>
                  <a:gd name="T8" fmla="*/ 101 w 107"/>
                  <a:gd name="T9" fmla="*/ 24 h 83"/>
                  <a:gd name="T10" fmla="*/ 105 w 107"/>
                  <a:gd name="T11" fmla="*/ 33 h 83"/>
                  <a:gd name="T12" fmla="*/ 97 w 107"/>
                  <a:gd name="T13" fmla="*/ 41 h 83"/>
                  <a:gd name="T14" fmla="*/ 79 w 107"/>
                  <a:gd name="T15" fmla="*/ 34 h 83"/>
                  <a:gd name="T16" fmla="*/ 84 w 107"/>
                  <a:gd name="T17" fmla="*/ 53 h 83"/>
                  <a:gd name="T18" fmla="*/ 94 w 107"/>
                  <a:gd name="T19" fmla="*/ 63 h 83"/>
                  <a:gd name="T20" fmla="*/ 89 w 107"/>
                  <a:gd name="T21" fmla="*/ 79 h 83"/>
                  <a:gd name="T22" fmla="*/ 77 w 107"/>
                  <a:gd name="T23" fmla="*/ 74 h 83"/>
                  <a:gd name="T24" fmla="*/ 72 w 107"/>
                  <a:gd name="T25" fmla="*/ 67 h 83"/>
                  <a:gd name="T26" fmla="*/ 58 w 107"/>
                  <a:gd name="T27" fmla="*/ 62 h 83"/>
                  <a:gd name="T28" fmla="*/ 25 w 107"/>
                  <a:gd name="T29" fmla="*/ 65 h 83"/>
                  <a:gd name="T30" fmla="*/ 12 w 107"/>
                  <a:gd name="T31" fmla="*/ 59 h 83"/>
                  <a:gd name="T32" fmla="*/ 1 w 107"/>
                  <a:gd name="T33" fmla="*/ 22 h 83"/>
                  <a:gd name="T34" fmla="*/ 4 w 107"/>
                  <a:gd name="T35" fmla="*/ 16 h 83"/>
                  <a:gd name="T36" fmla="*/ 11 w 107"/>
                  <a:gd name="T37" fmla="*/ 35 h 83"/>
                  <a:gd name="T38" fmla="*/ 35 w 107"/>
                  <a:gd name="T39" fmla="*/ 50 h 83"/>
                  <a:gd name="T40" fmla="*/ 50 w 107"/>
                  <a:gd name="T41" fmla="*/ 47 h 83"/>
                  <a:gd name="T42" fmla="*/ 51 w 107"/>
                  <a:gd name="T43" fmla="*/ 44 h 83"/>
                  <a:gd name="T44" fmla="*/ 34 w 107"/>
                  <a:gd name="T45" fmla="*/ 30 h 83"/>
                  <a:gd name="T46" fmla="*/ 38 w 107"/>
                  <a:gd name="T47" fmla="*/ 0 h 83"/>
                  <a:gd name="T48" fmla="*/ 64 w 107"/>
                  <a:gd name="T49" fmla="*/ 33 h 83"/>
                  <a:gd name="T50" fmla="*/ 90 w 107"/>
                  <a:gd name="T51" fmla="*/ 28 h 83"/>
                  <a:gd name="T52" fmla="*/ 91 w 107"/>
                  <a:gd name="T53" fmla="*/ 2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" h="83">
                    <a:moveTo>
                      <a:pt x="91" y="26"/>
                    </a:moveTo>
                    <a:cubicBezTo>
                      <a:pt x="84" y="21"/>
                      <a:pt x="76" y="16"/>
                      <a:pt x="69" y="11"/>
                    </a:cubicBezTo>
                    <a:cubicBezTo>
                      <a:pt x="67" y="9"/>
                      <a:pt x="66" y="6"/>
                      <a:pt x="64" y="3"/>
                    </a:cubicBezTo>
                    <a:cubicBezTo>
                      <a:pt x="67" y="4"/>
                      <a:pt x="71" y="3"/>
                      <a:pt x="73" y="4"/>
                    </a:cubicBezTo>
                    <a:cubicBezTo>
                      <a:pt x="83" y="10"/>
                      <a:pt x="92" y="17"/>
                      <a:pt x="101" y="24"/>
                    </a:cubicBezTo>
                    <a:cubicBezTo>
                      <a:pt x="103" y="26"/>
                      <a:pt x="105" y="30"/>
                      <a:pt x="105" y="33"/>
                    </a:cubicBezTo>
                    <a:cubicBezTo>
                      <a:pt x="107" y="39"/>
                      <a:pt x="103" y="43"/>
                      <a:pt x="97" y="41"/>
                    </a:cubicBezTo>
                    <a:cubicBezTo>
                      <a:pt x="91" y="39"/>
                      <a:pt x="85" y="37"/>
                      <a:pt x="79" y="34"/>
                    </a:cubicBezTo>
                    <a:cubicBezTo>
                      <a:pt x="75" y="43"/>
                      <a:pt x="79" y="48"/>
                      <a:pt x="84" y="53"/>
                    </a:cubicBezTo>
                    <a:cubicBezTo>
                      <a:pt x="88" y="56"/>
                      <a:pt x="92" y="59"/>
                      <a:pt x="94" y="63"/>
                    </a:cubicBezTo>
                    <a:cubicBezTo>
                      <a:pt x="97" y="69"/>
                      <a:pt x="94" y="75"/>
                      <a:pt x="89" y="79"/>
                    </a:cubicBezTo>
                    <a:cubicBezTo>
                      <a:pt x="83" y="83"/>
                      <a:pt x="80" y="77"/>
                      <a:pt x="77" y="74"/>
                    </a:cubicBezTo>
                    <a:cubicBezTo>
                      <a:pt x="76" y="72"/>
                      <a:pt x="74" y="69"/>
                      <a:pt x="72" y="67"/>
                    </a:cubicBezTo>
                    <a:cubicBezTo>
                      <a:pt x="69" y="61"/>
                      <a:pt x="64" y="61"/>
                      <a:pt x="58" y="62"/>
                    </a:cubicBezTo>
                    <a:cubicBezTo>
                      <a:pt x="47" y="64"/>
                      <a:pt x="36" y="65"/>
                      <a:pt x="25" y="65"/>
                    </a:cubicBezTo>
                    <a:cubicBezTo>
                      <a:pt x="21" y="65"/>
                      <a:pt x="15" y="63"/>
                      <a:pt x="12" y="59"/>
                    </a:cubicBezTo>
                    <a:cubicBezTo>
                      <a:pt x="3" y="49"/>
                      <a:pt x="1" y="36"/>
                      <a:pt x="1" y="22"/>
                    </a:cubicBezTo>
                    <a:cubicBezTo>
                      <a:pt x="0" y="21"/>
                      <a:pt x="2" y="20"/>
                      <a:pt x="4" y="16"/>
                    </a:cubicBezTo>
                    <a:cubicBezTo>
                      <a:pt x="7" y="24"/>
                      <a:pt x="9" y="29"/>
                      <a:pt x="11" y="35"/>
                    </a:cubicBezTo>
                    <a:cubicBezTo>
                      <a:pt x="16" y="49"/>
                      <a:pt x="19" y="52"/>
                      <a:pt x="35" y="50"/>
                    </a:cubicBezTo>
                    <a:cubicBezTo>
                      <a:pt x="40" y="50"/>
                      <a:pt x="45" y="48"/>
                      <a:pt x="50" y="47"/>
                    </a:cubicBezTo>
                    <a:cubicBezTo>
                      <a:pt x="50" y="46"/>
                      <a:pt x="50" y="45"/>
                      <a:pt x="51" y="44"/>
                    </a:cubicBezTo>
                    <a:cubicBezTo>
                      <a:pt x="45" y="40"/>
                      <a:pt x="39" y="35"/>
                      <a:pt x="34" y="30"/>
                    </a:cubicBezTo>
                    <a:cubicBezTo>
                      <a:pt x="24" y="20"/>
                      <a:pt x="25" y="8"/>
                      <a:pt x="38" y="0"/>
                    </a:cubicBezTo>
                    <a:cubicBezTo>
                      <a:pt x="44" y="13"/>
                      <a:pt x="50" y="25"/>
                      <a:pt x="64" y="33"/>
                    </a:cubicBezTo>
                    <a:cubicBezTo>
                      <a:pt x="69" y="13"/>
                      <a:pt x="81" y="29"/>
                      <a:pt x="90" y="28"/>
                    </a:cubicBezTo>
                    <a:cubicBezTo>
                      <a:pt x="90" y="27"/>
                      <a:pt x="91" y="27"/>
                      <a:pt x="9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28"/>
              <p:cNvSpPr/>
              <p:nvPr/>
            </p:nvSpPr>
            <p:spPr bwMode="auto">
              <a:xfrm>
                <a:off x="3978275" y="4043363"/>
                <a:ext cx="325438" cy="315913"/>
              </a:xfrm>
              <a:custGeom>
                <a:avLst/>
                <a:gdLst>
                  <a:gd name="T0" fmla="*/ 111 w 129"/>
                  <a:gd name="T1" fmla="*/ 60 h 125"/>
                  <a:gd name="T2" fmla="*/ 129 w 129"/>
                  <a:gd name="T3" fmla="*/ 92 h 125"/>
                  <a:gd name="T4" fmla="*/ 127 w 129"/>
                  <a:gd name="T5" fmla="*/ 93 h 125"/>
                  <a:gd name="T6" fmla="*/ 122 w 129"/>
                  <a:gd name="T7" fmla="*/ 91 h 125"/>
                  <a:gd name="T8" fmla="*/ 104 w 129"/>
                  <a:gd name="T9" fmla="*/ 90 h 125"/>
                  <a:gd name="T10" fmla="*/ 63 w 129"/>
                  <a:gd name="T11" fmla="*/ 114 h 125"/>
                  <a:gd name="T12" fmla="*/ 17 w 129"/>
                  <a:gd name="T13" fmla="*/ 104 h 125"/>
                  <a:gd name="T14" fmla="*/ 11 w 129"/>
                  <a:gd name="T15" fmla="*/ 92 h 125"/>
                  <a:gd name="T16" fmla="*/ 25 w 129"/>
                  <a:gd name="T17" fmla="*/ 46 h 125"/>
                  <a:gd name="T18" fmla="*/ 68 w 129"/>
                  <a:gd name="T19" fmla="*/ 22 h 125"/>
                  <a:gd name="T20" fmla="*/ 74 w 129"/>
                  <a:gd name="T21" fmla="*/ 6 h 125"/>
                  <a:gd name="T22" fmla="*/ 74 w 129"/>
                  <a:gd name="T23" fmla="*/ 1 h 125"/>
                  <a:gd name="T24" fmla="*/ 77 w 129"/>
                  <a:gd name="T25" fmla="*/ 0 h 125"/>
                  <a:gd name="T26" fmla="*/ 103 w 129"/>
                  <a:gd name="T27" fmla="*/ 47 h 125"/>
                  <a:gd name="T28" fmla="*/ 97 w 129"/>
                  <a:gd name="T29" fmla="*/ 46 h 125"/>
                  <a:gd name="T30" fmla="*/ 76 w 129"/>
                  <a:gd name="T31" fmla="*/ 43 h 125"/>
                  <a:gd name="T32" fmla="*/ 31 w 129"/>
                  <a:gd name="T33" fmla="*/ 69 h 125"/>
                  <a:gd name="T34" fmla="*/ 21 w 129"/>
                  <a:gd name="T35" fmla="*/ 100 h 125"/>
                  <a:gd name="T36" fmla="*/ 53 w 129"/>
                  <a:gd name="T37" fmla="*/ 111 h 125"/>
                  <a:gd name="T38" fmla="*/ 104 w 129"/>
                  <a:gd name="T39" fmla="*/ 82 h 125"/>
                  <a:gd name="T40" fmla="*/ 108 w 129"/>
                  <a:gd name="T41" fmla="*/ 68 h 125"/>
                  <a:gd name="T42" fmla="*/ 108 w 129"/>
                  <a:gd name="T43" fmla="*/ 61 h 125"/>
                  <a:gd name="T44" fmla="*/ 111 w 129"/>
                  <a:gd name="T45" fmla="*/ 6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9" h="125">
                    <a:moveTo>
                      <a:pt x="111" y="60"/>
                    </a:moveTo>
                    <a:cubicBezTo>
                      <a:pt x="117" y="70"/>
                      <a:pt x="123" y="81"/>
                      <a:pt x="129" y="92"/>
                    </a:cubicBezTo>
                    <a:cubicBezTo>
                      <a:pt x="128" y="92"/>
                      <a:pt x="128" y="93"/>
                      <a:pt x="127" y="93"/>
                    </a:cubicBezTo>
                    <a:cubicBezTo>
                      <a:pt x="126" y="93"/>
                      <a:pt x="123" y="93"/>
                      <a:pt x="122" y="91"/>
                    </a:cubicBezTo>
                    <a:cubicBezTo>
                      <a:pt x="116" y="85"/>
                      <a:pt x="111" y="86"/>
                      <a:pt x="104" y="90"/>
                    </a:cubicBezTo>
                    <a:cubicBezTo>
                      <a:pt x="90" y="98"/>
                      <a:pt x="77" y="106"/>
                      <a:pt x="63" y="114"/>
                    </a:cubicBezTo>
                    <a:cubicBezTo>
                      <a:pt x="44" y="125"/>
                      <a:pt x="30" y="122"/>
                      <a:pt x="17" y="104"/>
                    </a:cubicBezTo>
                    <a:cubicBezTo>
                      <a:pt x="15" y="100"/>
                      <a:pt x="12" y="96"/>
                      <a:pt x="11" y="92"/>
                    </a:cubicBezTo>
                    <a:cubicBezTo>
                      <a:pt x="0" y="70"/>
                      <a:pt x="4" y="58"/>
                      <a:pt x="25" y="46"/>
                    </a:cubicBezTo>
                    <a:cubicBezTo>
                      <a:pt x="39" y="38"/>
                      <a:pt x="54" y="30"/>
                      <a:pt x="68" y="22"/>
                    </a:cubicBezTo>
                    <a:cubicBezTo>
                      <a:pt x="75" y="18"/>
                      <a:pt x="78" y="14"/>
                      <a:pt x="74" y="6"/>
                    </a:cubicBezTo>
                    <a:cubicBezTo>
                      <a:pt x="73" y="5"/>
                      <a:pt x="74" y="3"/>
                      <a:pt x="74" y="1"/>
                    </a:cubicBezTo>
                    <a:cubicBezTo>
                      <a:pt x="75" y="1"/>
                      <a:pt x="76" y="1"/>
                      <a:pt x="77" y="0"/>
                    </a:cubicBezTo>
                    <a:cubicBezTo>
                      <a:pt x="85" y="15"/>
                      <a:pt x="94" y="30"/>
                      <a:pt x="103" y="47"/>
                    </a:cubicBezTo>
                    <a:cubicBezTo>
                      <a:pt x="99" y="46"/>
                      <a:pt x="97" y="47"/>
                      <a:pt x="97" y="46"/>
                    </a:cubicBezTo>
                    <a:cubicBezTo>
                      <a:pt x="91" y="36"/>
                      <a:pt x="84" y="38"/>
                      <a:pt x="76" y="43"/>
                    </a:cubicBezTo>
                    <a:cubicBezTo>
                      <a:pt x="61" y="52"/>
                      <a:pt x="46" y="60"/>
                      <a:pt x="31" y="69"/>
                    </a:cubicBezTo>
                    <a:cubicBezTo>
                      <a:pt x="17" y="77"/>
                      <a:pt x="14" y="87"/>
                      <a:pt x="21" y="100"/>
                    </a:cubicBezTo>
                    <a:cubicBezTo>
                      <a:pt x="28" y="114"/>
                      <a:pt x="40" y="118"/>
                      <a:pt x="53" y="111"/>
                    </a:cubicBezTo>
                    <a:cubicBezTo>
                      <a:pt x="71" y="102"/>
                      <a:pt x="87" y="92"/>
                      <a:pt x="104" y="82"/>
                    </a:cubicBezTo>
                    <a:cubicBezTo>
                      <a:pt x="110" y="79"/>
                      <a:pt x="109" y="74"/>
                      <a:pt x="108" y="68"/>
                    </a:cubicBezTo>
                    <a:cubicBezTo>
                      <a:pt x="108" y="66"/>
                      <a:pt x="108" y="63"/>
                      <a:pt x="108" y="61"/>
                    </a:cubicBezTo>
                    <a:cubicBezTo>
                      <a:pt x="109" y="60"/>
                      <a:pt x="110" y="60"/>
                      <a:pt x="11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29"/>
              <p:cNvSpPr/>
              <p:nvPr/>
            </p:nvSpPr>
            <p:spPr bwMode="auto">
              <a:xfrm>
                <a:off x="7570788" y="3622675"/>
                <a:ext cx="304800" cy="268288"/>
              </a:xfrm>
              <a:custGeom>
                <a:avLst/>
                <a:gdLst>
                  <a:gd name="T0" fmla="*/ 120 w 120"/>
                  <a:gd name="T1" fmla="*/ 53 h 106"/>
                  <a:gd name="T2" fmla="*/ 104 w 120"/>
                  <a:gd name="T3" fmla="*/ 106 h 106"/>
                  <a:gd name="T4" fmla="*/ 101 w 120"/>
                  <a:gd name="T5" fmla="*/ 106 h 106"/>
                  <a:gd name="T6" fmla="*/ 100 w 120"/>
                  <a:gd name="T7" fmla="*/ 101 h 106"/>
                  <a:gd name="T8" fmla="*/ 90 w 120"/>
                  <a:gd name="T9" fmla="*/ 84 h 106"/>
                  <a:gd name="T10" fmla="*/ 30 w 120"/>
                  <a:gd name="T11" fmla="*/ 85 h 106"/>
                  <a:gd name="T12" fmla="*/ 0 w 120"/>
                  <a:gd name="T13" fmla="*/ 94 h 106"/>
                  <a:gd name="T14" fmla="*/ 14 w 120"/>
                  <a:gd name="T15" fmla="*/ 49 h 106"/>
                  <a:gd name="T16" fmla="*/ 17 w 120"/>
                  <a:gd name="T17" fmla="*/ 49 h 106"/>
                  <a:gd name="T18" fmla="*/ 18 w 120"/>
                  <a:gd name="T19" fmla="*/ 55 h 106"/>
                  <a:gd name="T20" fmla="*/ 25 w 120"/>
                  <a:gd name="T21" fmla="*/ 62 h 106"/>
                  <a:gd name="T22" fmla="*/ 64 w 120"/>
                  <a:gd name="T23" fmla="*/ 56 h 106"/>
                  <a:gd name="T24" fmla="*/ 38 w 120"/>
                  <a:gd name="T25" fmla="*/ 31 h 106"/>
                  <a:gd name="T26" fmla="*/ 24 w 120"/>
                  <a:gd name="T27" fmla="*/ 34 h 106"/>
                  <a:gd name="T28" fmla="*/ 20 w 120"/>
                  <a:gd name="T29" fmla="*/ 38 h 106"/>
                  <a:gd name="T30" fmla="*/ 29 w 120"/>
                  <a:gd name="T31" fmla="*/ 0 h 106"/>
                  <a:gd name="T32" fmla="*/ 33 w 120"/>
                  <a:gd name="T33" fmla="*/ 5 h 106"/>
                  <a:gd name="T34" fmla="*/ 42 w 120"/>
                  <a:gd name="T35" fmla="*/ 25 h 106"/>
                  <a:gd name="T36" fmla="*/ 58 w 120"/>
                  <a:gd name="T37" fmla="*/ 40 h 106"/>
                  <a:gd name="T38" fmla="*/ 98 w 120"/>
                  <a:gd name="T39" fmla="*/ 63 h 106"/>
                  <a:gd name="T40" fmla="*/ 114 w 120"/>
                  <a:gd name="T41" fmla="*/ 56 h 106"/>
                  <a:gd name="T42" fmla="*/ 118 w 120"/>
                  <a:gd name="T43" fmla="*/ 51 h 106"/>
                  <a:gd name="T44" fmla="*/ 120 w 120"/>
                  <a:gd name="T45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0" h="106">
                    <a:moveTo>
                      <a:pt x="120" y="53"/>
                    </a:moveTo>
                    <a:cubicBezTo>
                      <a:pt x="115" y="71"/>
                      <a:pt x="109" y="88"/>
                      <a:pt x="104" y="106"/>
                    </a:cubicBezTo>
                    <a:cubicBezTo>
                      <a:pt x="103" y="106"/>
                      <a:pt x="102" y="106"/>
                      <a:pt x="101" y="106"/>
                    </a:cubicBezTo>
                    <a:cubicBezTo>
                      <a:pt x="101" y="104"/>
                      <a:pt x="100" y="102"/>
                      <a:pt x="100" y="101"/>
                    </a:cubicBezTo>
                    <a:cubicBezTo>
                      <a:pt x="102" y="89"/>
                      <a:pt x="100" y="89"/>
                      <a:pt x="90" y="84"/>
                    </a:cubicBezTo>
                    <a:cubicBezTo>
                      <a:pt x="70" y="75"/>
                      <a:pt x="50" y="81"/>
                      <a:pt x="30" y="85"/>
                    </a:cubicBezTo>
                    <a:cubicBezTo>
                      <a:pt x="20" y="86"/>
                      <a:pt x="11" y="91"/>
                      <a:pt x="0" y="94"/>
                    </a:cubicBezTo>
                    <a:cubicBezTo>
                      <a:pt x="5" y="80"/>
                      <a:pt x="9" y="64"/>
                      <a:pt x="14" y="49"/>
                    </a:cubicBezTo>
                    <a:cubicBezTo>
                      <a:pt x="15" y="49"/>
                      <a:pt x="16" y="49"/>
                      <a:pt x="17" y="49"/>
                    </a:cubicBezTo>
                    <a:cubicBezTo>
                      <a:pt x="17" y="51"/>
                      <a:pt x="18" y="53"/>
                      <a:pt x="18" y="55"/>
                    </a:cubicBezTo>
                    <a:cubicBezTo>
                      <a:pt x="17" y="61"/>
                      <a:pt x="20" y="63"/>
                      <a:pt x="25" y="62"/>
                    </a:cubicBezTo>
                    <a:cubicBezTo>
                      <a:pt x="37" y="60"/>
                      <a:pt x="49" y="58"/>
                      <a:pt x="64" y="56"/>
                    </a:cubicBezTo>
                    <a:cubicBezTo>
                      <a:pt x="54" y="47"/>
                      <a:pt x="46" y="39"/>
                      <a:pt x="38" y="31"/>
                    </a:cubicBezTo>
                    <a:cubicBezTo>
                      <a:pt x="32" y="26"/>
                      <a:pt x="27" y="28"/>
                      <a:pt x="24" y="34"/>
                    </a:cubicBezTo>
                    <a:cubicBezTo>
                      <a:pt x="23" y="36"/>
                      <a:pt x="22" y="37"/>
                      <a:pt x="20" y="38"/>
                    </a:cubicBezTo>
                    <a:cubicBezTo>
                      <a:pt x="20" y="25"/>
                      <a:pt x="25" y="14"/>
                      <a:pt x="29" y="0"/>
                    </a:cubicBezTo>
                    <a:cubicBezTo>
                      <a:pt x="31" y="3"/>
                      <a:pt x="33" y="4"/>
                      <a:pt x="33" y="5"/>
                    </a:cubicBezTo>
                    <a:cubicBezTo>
                      <a:pt x="31" y="14"/>
                      <a:pt x="36" y="20"/>
                      <a:pt x="42" y="25"/>
                    </a:cubicBezTo>
                    <a:cubicBezTo>
                      <a:pt x="47" y="30"/>
                      <a:pt x="53" y="34"/>
                      <a:pt x="58" y="40"/>
                    </a:cubicBezTo>
                    <a:cubicBezTo>
                      <a:pt x="68" y="52"/>
                      <a:pt x="82" y="59"/>
                      <a:pt x="98" y="63"/>
                    </a:cubicBezTo>
                    <a:cubicBezTo>
                      <a:pt x="106" y="65"/>
                      <a:pt x="110" y="63"/>
                      <a:pt x="114" y="56"/>
                    </a:cubicBezTo>
                    <a:cubicBezTo>
                      <a:pt x="114" y="54"/>
                      <a:pt x="116" y="53"/>
                      <a:pt x="118" y="51"/>
                    </a:cubicBezTo>
                    <a:cubicBezTo>
                      <a:pt x="118" y="52"/>
                      <a:pt x="119" y="52"/>
                      <a:pt x="12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30"/>
              <p:cNvSpPr/>
              <p:nvPr/>
            </p:nvSpPr>
            <p:spPr bwMode="auto">
              <a:xfrm>
                <a:off x="5970588" y="5003800"/>
                <a:ext cx="263525" cy="280988"/>
              </a:xfrm>
              <a:custGeom>
                <a:avLst/>
                <a:gdLst>
                  <a:gd name="T0" fmla="*/ 104 w 104"/>
                  <a:gd name="T1" fmla="*/ 0 h 111"/>
                  <a:gd name="T2" fmla="*/ 104 w 104"/>
                  <a:gd name="T3" fmla="*/ 4 h 111"/>
                  <a:gd name="T4" fmla="*/ 94 w 104"/>
                  <a:gd name="T5" fmla="*/ 31 h 111"/>
                  <a:gd name="T6" fmla="*/ 100 w 104"/>
                  <a:gd name="T7" fmla="*/ 70 h 111"/>
                  <a:gd name="T8" fmla="*/ 73 w 104"/>
                  <a:gd name="T9" fmla="*/ 108 h 111"/>
                  <a:gd name="T10" fmla="*/ 57 w 104"/>
                  <a:gd name="T11" fmla="*/ 110 h 111"/>
                  <a:gd name="T12" fmla="*/ 24 w 104"/>
                  <a:gd name="T13" fmla="*/ 81 h 111"/>
                  <a:gd name="T14" fmla="*/ 16 w 104"/>
                  <a:gd name="T15" fmla="*/ 30 h 111"/>
                  <a:gd name="T16" fmla="*/ 6 w 104"/>
                  <a:gd name="T17" fmla="*/ 20 h 111"/>
                  <a:gd name="T18" fmla="*/ 0 w 104"/>
                  <a:gd name="T19" fmla="*/ 17 h 111"/>
                  <a:gd name="T20" fmla="*/ 51 w 104"/>
                  <a:gd name="T21" fmla="*/ 8 h 111"/>
                  <a:gd name="T22" fmla="*/ 52 w 104"/>
                  <a:gd name="T23" fmla="*/ 11 h 111"/>
                  <a:gd name="T24" fmla="*/ 46 w 104"/>
                  <a:gd name="T25" fmla="*/ 14 h 111"/>
                  <a:gd name="T26" fmla="*/ 39 w 104"/>
                  <a:gd name="T27" fmla="*/ 27 h 111"/>
                  <a:gd name="T28" fmla="*/ 47 w 104"/>
                  <a:gd name="T29" fmla="*/ 82 h 111"/>
                  <a:gd name="T30" fmla="*/ 71 w 104"/>
                  <a:gd name="T31" fmla="*/ 104 h 111"/>
                  <a:gd name="T32" fmla="*/ 94 w 104"/>
                  <a:gd name="T33" fmla="*/ 78 h 111"/>
                  <a:gd name="T34" fmla="*/ 86 w 104"/>
                  <a:gd name="T35" fmla="*/ 19 h 111"/>
                  <a:gd name="T36" fmla="*/ 76 w 104"/>
                  <a:gd name="T37" fmla="*/ 11 h 111"/>
                  <a:gd name="T38" fmla="*/ 67 w 104"/>
                  <a:gd name="T39" fmla="*/ 9 h 111"/>
                  <a:gd name="T40" fmla="*/ 67 w 104"/>
                  <a:gd name="T41" fmla="*/ 6 h 111"/>
                  <a:gd name="T42" fmla="*/ 104 w 104"/>
                  <a:gd name="T4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111">
                    <a:moveTo>
                      <a:pt x="104" y="0"/>
                    </a:moveTo>
                    <a:cubicBezTo>
                      <a:pt x="104" y="3"/>
                      <a:pt x="104" y="4"/>
                      <a:pt x="104" y="4"/>
                    </a:cubicBezTo>
                    <a:cubicBezTo>
                      <a:pt x="91" y="9"/>
                      <a:pt x="92" y="19"/>
                      <a:pt x="94" y="31"/>
                    </a:cubicBezTo>
                    <a:cubicBezTo>
                      <a:pt x="97" y="43"/>
                      <a:pt x="98" y="57"/>
                      <a:pt x="100" y="70"/>
                    </a:cubicBezTo>
                    <a:cubicBezTo>
                      <a:pt x="103" y="91"/>
                      <a:pt x="95" y="104"/>
                      <a:pt x="73" y="108"/>
                    </a:cubicBezTo>
                    <a:cubicBezTo>
                      <a:pt x="68" y="110"/>
                      <a:pt x="63" y="110"/>
                      <a:pt x="57" y="110"/>
                    </a:cubicBezTo>
                    <a:cubicBezTo>
                      <a:pt x="35" y="111"/>
                      <a:pt x="26" y="103"/>
                      <a:pt x="24" y="81"/>
                    </a:cubicBezTo>
                    <a:cubicBezTo>
                      <a:pt x="21" y="64"/>
                      <a:pt x="19" y="47"/>
                      <a:pt x="16" y="30"/>
                    </a:cubicBezTo>
                    <a:cubicBezTo>
                      <a:pt x="16" y="23"/>
                      <a:pt x="13" y="20"/>
                      <a:pt x="6" y="20"/>
                    </a:cubicBezTo>
                    <a:cubicBezTo>
                      <a:pt x="4" y="20"/>
                      <a:pt x="2" y="19"/>
                      <a:pt x="0" y="17"/>
                    </a:cubicBezTo>
                    <a:cubicBezTo>
                      <a:pt x="17" y="12"/>
                      <a:pt x="34" y="10"/>
                      <a:pt x="51" y="8"/>
                    </a:cubicBezTo>
                    <a:cubicBezTo>
                      <a:pt x="52" y="9"/>
                      <a:pt x="52" y="10"/>
                      <a:pt x="52" y="11"/>
                    </a:cubicBezTo>
                    <a:cubicBezTo>
                      <a:pt x="50" y="12"/>
                      <a:pt x="48" y="13"/>
                      <a:pt x="46" y="14"/>
                    </a:cubicBezTo>
                    <a:cubicBezTo>
                      <a:pt x="40" y="16"/>
                      <a:pt x="37" y="20"/>
                      <a:pt x="39" y="27"/>
                    </a:cubicBezTo>
                    <a:cubicBezTo>
                      <a:pt x="42" y="45"/>
                      <a:pt x="44" y="63"/>
                      <a:pt x="47" y="82"/>
                    </a:cubicBezTo>
                    <a:cubicBezTo>
                      <a:pt x="49" y="97"/>
                      <a:pt x="57" y="105"/>
                      <a:pt x="71" y="104"/>
                    </a:cubicBezTo>
                    <a:cubicBezTo>
                      <a:pt x="87" y="103"/>
                      <a:pt x="95" y="93"/>
                      <a:pt x="94" y="78"/>
                    </a:cubicBezTo>
                    <a:cubicBezTo>
                      <a:pt x="92" y="58"/>
                      <a:pt x="89" y="39"/>
                      <a:pt x="86" y="19"/>
                    </a:cubicBezTo>
                    <a:cubicBezTo>
                      <a:pt x="85" y="16"/>
                      <a:pt x="79" y="13"/>
                      <a:pt x="76" y="11"/>
                    </a:cubicBezTo>
                    <a:cubicBezTo>
                      <a:pt x="73" y="10"/>
                      <a:pt x="70" y="10"/>
                      <a:pt x="67" y="9"/>
                    </a:cubicBezTo>
                    <a:cubicBezTo>
                      <a:pt x="67" y="8"/>
                      <a:pt x="67" y="7"/>
                      <a:pt x="67" y="6"/>
                    </a:cubicBezTo>
                    <a:cubicBezTo>
                      <a:pt x="79" y="4"/>
                      <a:pt x="91" y="2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31"/>
              <p:cNvSpPr/>
              <p:nvPr/>
            </p:nvSpPr>
            <p:spPr bwMode="auto">
              <a:xfrm>
                <a:off x="6643688" y="4741863"/>
                <a:ext cx="242888" cy="300038"/>
              </a:xfrm>
              <a:custGeom>
                <a:avLst/>
                <a:gdLst>
                  <a:gd name="T0" fmla="*/ 88 w 96"/>
                  <a:gd name="T1" fmla="*/ 119 h 119"/>
                  <a:gd name="T2" fmla="*/ 24 w 96"/>
                  <a:gd name="T3" fmla="*/ 60 h 119"/>
                  <a:gd name="T4" fmla="*/ 3 w 96"/>
                  <a:gd name="T5" fmla="*/ 51 h 119"/>
                  <a:gd name="T6" fmla="*/ 0 w 96"/>
                  <a:gd name="T7" fmla="*/ 48 h 119"/>
                  <a:gd name="T8" fmla="*/ 42 w 96"/>
                  <a:gd name="T9" fmla="*/ 24 h 119"/>
                  <a:gd name="T10" fmla="*/ 44 w 96"/>
                  <a:gd name="T11" fmla="*/ 26 h 119"/>
                  <a:gd name="T12" fmla="*/ 40 w 96"/>
                  <a:gd name="T13" fmla="*/ 32 h 119"/>
                  <a:gd name="T14" fmla="*/ 38 w 96"/>
                  <a:gd name="T15" fmla="*/ 41 h 119"/>
                  <a:gd name="T16" fmla="*/ 85 w 96"/>
                  <a:gd name="T17" fmla="*/ 84 h 119"/>
                  <a:gd name="T18" fmla="*/ 76 w 96"/>
                  <a:gd name="T19" fmla="*/ 27 h 119"/>
                  <a:gd name="T20" fmla="*/ 63 w 96"/>
                  <a:gd name="T21" fmla="*/ 18 h 119"/>
                  <a:gd name="T22" fmla="*/ 57 w 96"/>
                  <a:gd name="T23" fmla="*/ 18 h 119"/>
                  <a:gd name="T24" fmla="*/ 57 w 96"/>
                  <a:gd name="T25" fmla="*/ 16 h 119"/>
                  <a:gd name="T26" fmla="*/ 86 w 96"/>
                  <a:gd name="T27" fmla="*/ 0 h 119"/>
                  <a:gd name="T28" fmla="*/ 87 w 96"/>
                  <a:gd name="T29" fmla="*/ 2 h 119"/>
                  <a:gd name="T30" fmla="*/ 88 w 96"/>
                  <a:gd name="T31" fmla="*/ 59 h 119"/>
                  <a:gd name="T32" fmla="*/ 95 w 96"/>
                  <a:gd name="T33" fmla="*/ 106 h 119"/>
                  <a:gd name="T34" fmla="*/ 88 w 96"/>
                  <a:gd name="T3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119">
                    <a:moveTo>
                      <a:pt x="88" y="119"/>
                    </a:moveTo>
                    <a:cubicBezTo>
                      <a:pt x="65" y="98"/>
                      <a:pt x="44" y="79"/>
                      <a:pt x="24" y="60"/>
                    </a:cubicBezTo>
                    <a:cubicBezTo>
                      <a:pt x="18" y="55"/>
                      <a:pt x="13" y="47"/>
                      <a:pt x="3" y="51"/>
                    </a:cubicBezTo>
                    <a:cubicBezTo>
                      <a:pt x="2" y="52"/>
                      <a:pt x="1" y="50"/>
                      <a:pt x="0" y="48"/>
                    </a:cubicBezTo>
                    <a:cubicBezTo>
                      <a:pt x="14" y="40"/>
                      <a:pt x="28" y="32"/>
                      <a:pt x="42" y="24"/>
                    </a:cubicBezTo>
                    <a:cubicBezTo>
                      <a:pt x="43" y="25"/>
                      <a:pt x="44" y="25"/>
                      <a:pt x="44" y="26"/>
                    </a:cubicBezTo>
                    <a:cubicBezTo>
                      <a:pt x="43" y="28"/>
                      <a:pt x="41" y="29"/>
                      <a:pt x="40" y="32"/>
                    </a:cubicBezTo>
                    <a:cubicBezTo>
                      <a:pt x="39" y="35"/>
                      <a:pt x="36" y="40"/>
                      <a:pt x="38" y="41"/>
                    </a:cubicBezTo>
                    <a:cubicBezTo>
                      <a:pt x="53" y="56"/>
                      <a:pt x="68" y="70"/>
                      <a:pt x="85" y="84"/>
                    </a:cubicBezTo>
                    <a:cubicBezTo>
                      <a:pt x="82" y="65"/>
                      <a:pt x="79" y="46"/>
                      <a:pt x="76" y="27"/>
                    </a:cubicBezTo>
                    <a:cubicBezTo>
                      <a:pt x="75" y="19"/>
                      <a:pt x="70" y="17"/>
                      <a:pt x="63" y="18"/>
                    </a:cubicBezTo>
                    <a:cubicBezTo>
                      <a:pt x="61" y="19"/>
                      <a:pt x="59" y="18"/>
                      <a:pt x="57" y="18"/>
                    </a:cubicBezTo>
                    <a:cubicBezTo>
                      <a:pt x="57" y="17"/>
                      <a:pt x="57" y="16"/>
                      <a:pt x="57" y="16"/>
                    </a:cubicBezTo>
                    <a:cubicBezTo>
                      <a:pt x="66" y="10"/>
                      <a:pt x="76" y="5"/>
                      <a:pt x="86" y="0"/>
                    </a:cubicBezTo>
                    <a:cubicBezTo>
                      <a:pt x="86" y="0"/>
                      <a:pt x="87" y="1"/>
                      <a:pt x="87" y="2"/>
                    </a:cubicBezTo>
                    <a:cubicBezTo>
                      <a:pt x="74" y="21"/>
                      <a:pt x="87" y="40"/>
                      <a:pt x="88" y="59"/>
                    </a:cubicBezTo>
                    <a:cubicBezTo>
                      <a:pt x="89" y="75"/>
                      <a:pt x="94" y="90"/>
                      <a:pt x="95" y="106"/>
                    </a:cubicBezTo>
                    <a:cubicBezTo>
                      <a:pt x="96" y="110"/>
                      <a:pt x="91" y="114"/>
                      <a:pt x="88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32"/>
              <p:cNvSpPr/>
              <p:nvPr/>
            </p:nvSpPr>
            <p:spPr bwMode="auto">
              <a:xfrm>
                <a:off x="6508750" y="4870450"/>
                <a:ext cx="230188" cy="288925"/>
              </a:xfrm>
              <a:custGeom>
                <a:avLst/>
                <a:gdLst>
                  <a:gd name="T0" fmla="*/ 0 w 91"/>
                  <a:gd name="T1" fmla="*/ 23 h 114"/>
                  <a:gd name="T2" fmla="*/ 5 w 91"/>
                  <a:gd name="T3" fmla="*/ 19 h 114"/>
                  <a:gd name="T4" fmla="*/ 46 w 91"/>
                  <a:gd name="T5" fmla="*/ 1 h 114"/>
                  <a:gd name="T6" fmla="*/ 52 w 91"/>
                  <a:gd name="T7" fmla="*/ 3 h 114"/>
                  <a:gd name="T8" fmla="*/ 46 w 91"/>
                  <a:gd name="T9" fmla="*/ 7 h 114"/>
                  <a:gd name="T10" fmla="*/ 43 w 91"/>
                  <a:gd name="T11" fmla="*/ 18 h 114"/>
                  <a:gd name="T12" fmla="*/ 71 w 91"/>
                  <a:gd name="T13" fmla="*/ 84 h 114"/>
                  <a:gd name="T14" fmla="*/ 83 w 91"/>
                  <a:gd name="T15" fmla="*/ 90 h 114"/>
                  <a:gd name="T16" fmla="*/ 90 w 91"/>
                  <a:gd name="T17" fmla="*/ 90 h 114"/>
                  <a:gd name="T18" fmla="*/ 91 w 91"/>
                  <a:gd name="T19" fmla="*/ 93 h 114"/>
                  <a:gd name="T20" fmla="*/ 42 w 91"/>
                  <a:gd name="T21" fmla="*/ 114 h 114"/>
                  <a:gd name="T22" fmla="*/ 40 w 91"/>
                  <a:gd name="T23" fmla="*/ 112 h 114"/>
                  <a:gd name="T24" fmla="*/ 43 w 91"/>
                  <a:gd name="T25" fmla="*/ 108 h 114"/>
                  <a:gd name="T26" fmla="*/ 48 w 91"/>
                  <a:gd name="T27" fmla="*/ 91 h 114"/>
                  <a:gd name="T28" fmla="*/ 22 w 91"/>
                  <a:gd name="T29" fmla="*/ 32 h 114"/>
                  <a:gd name="T30" fmla="*/ 6 w 91"/>
                  <a:gd name="T31" fmla="*/ 23 h 114"/>
                  <a:gd name="T32" fmla="*/ 0 w 91"/>
                  <a:gd name="T33" fmla="*/ 23 h 114"/>
                  <a:gd name="T34" fmla="*/ 0 w 91"/>
                  <a:gd name="T35" fmla="*/ 2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114">
                    <a:moveTo>
                      <a:pt x="0" y="23"/>
                    </a:moveTo>
                    <a:cubicBezTo>
                      <a:pt x="2" y="21"/>
                      <a:pt x="3" y="19"/>
                      <a:pt x="5" y="19"/>
                    </a:cubicBezTo>
                    <a:cubicBezTo>
                      <a:pt x="18" y="13"/>
                      <a:pt x="32" y="7"/>
                      <a:pt x="46" y="1"/>
                    </a:cubicBezTo>
                    <a:cubicBezTo>
                      <a:pt x="47" y="0"/>
                      <a:pt x="49" y="1"/>
                      <a:pt x="52" y="3"/>
                    </a:cubicBezTo>
                    <a:cubicBezTo>
                      <a:pt x="50" y="4"/>
                      <a:pt x="47" y="5"/>
                      <a:pt x="46" y="7"/>
                    </a:cubicBezTo>
                    <a:cubicBezTo>
                      <a:pt x="44" y="11"/>
                      <a:pt x="42" y="15"/>
                      <a:pt x="43" y="18"/>
                    </a:cubicBezTo>
                    <a:cubicBezTo>
                      <a:pt x="52" y="40"/>
                      <a:pt x="61" y="62"/>
                      <a:pt x="71" y="84"/>
                    </a:cubicBezTo>
                    <a:cubicBezTo>
                      <a:pt x="73" y="90"/>
                      <a:pt x="77" y="92"/>
                      <a:pt x="83" y="90"/>
                    </a:cubicBezTo>
                    <a:cubicBezTo>
                      <a:pt x="85" y="90"/>
                      <a:pt x="87" y="90"/>
                      <a:pt x="90" y="90"/>
                    </a:cubicBezTo>
                    <a:cubicBezTo>
                      <a:pt x="90" y="91"/>
                      <a:pt x="90" y="92"/>
                      <a:pt x="91" y="93"/>
                    </a:cubicBezTo>
                    <a:cubicBezTo>
                      <a:pt x="74" y="100"/>
                      <a:pt x="58" y="107"/>
                      <a:pt x="42" y="114"/>
                    </a:cubicBezTo>
                    <a:cubicBezTo>
                      <a:pt x="41" y="114"/>
                      <a:pt x="41" y="113"/>
                      <a:pt x="40" y="112"/>
                    </a:cubicBezTo>
                    <a:cubicBezTo>
                      <a:pt x="41" y="111"/>
                      <a:pt x="42" y="109"/>
                      <a:pt x="43" y="108"/>
                    </a:cubicBezTo>
                    <a:cubicBezTo>
                      <a:pt x="51" y="104"/>
                      <a:pt x="51" y="99"/>
                      <a:pt x="48" y="91"/>
                    </a:cubicBezTo>
                    <a:cubicBezTo>
                      <a:pt x="39" y="72"/>
                      <a:pt x="30" y="52"/>
                      <a:pt x="22" y="32"/>
                    </a:cubicBezTo>
                    <a:cubicBezTo>
                      <a:pt x="19" y="24"/>
                      <a:pt x="14" y="20"/>
                      <a:pt x="6" y="23"/>
                    </a:cubicBezTo>
                    <a:cubicBezTo>
                      <a:pt x="4" y="24"/>
                      <a:pt x="2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33"/>
              <p:cNvSpPr/>
              <p:nvPr/>
            </p:nvSpPr>
            <p:spPr bwMode="auto">
              <a:xfrm>
                <a:off x="7373938" y="4121150"/>
                <a:ext cx="288925" cy="246063"/>
              </a:xfrm>
              <a:custGeom>
                <a:avLst/>
                <a:gdLst>
                  <a:gd name="T0" fmla="*/ 114 w 114"/>
                  <a:gd name="T1" fmla="*/ 52 h 97"/>
                  <a:gd name="T2" fmla="*/ 86 w 114"/>
                  <a:gd name="T3" fmla="*/ 97 h 97"/>
                  <a:gd name="T4" fmla="*/ 84 w 114"/>
                  <a:gd name="T5" fmla="*/ 97 h 97"/>
                  <a:gd name="T6" fmla="*/ 84 w 114"/>
                  <a:gd name="T7" fmla="*/ 91 h 97"/>
                  <a:gd name="T8" fmla="*/ 79 w 114"/>
                  <a:gd name="T9" fmla="*/ 77 h 97"/>
                  <a:gd name="T10" fmla="*/ 28 w 114"/>
                  <a:gd name="T11" fmla="*/ 46 h 97"/>
                  <a:gd name="T12" fmla="*/ 0 w 114"/>
                  <a:gd name="T13" fmla="*/ 46 h 97"/>
                  <a:gd name="T14" fmla="*/ 26 w 114"/>
                  <a:gd name="T15" fmla="*/ 0 h 97"/>
                  <a:gd name="T16" fmla="*/ 28 w 114"/>
                  <a:gd name="T17" fmla="*/ 0 h 97"/>
                  <a:gd name="T18" fmla="*/ 28 w 114"/>
                  <a:gd name="T19" fmla="*/ 6 h 97"/>
                  <a:gd name="T20" fmla="*/ 33 w 114"/>
                  <a:gd name="T21" fmla="*/ 20 h 97"/>
                  <a:gd name="T22" fmla="*/ 92 w 114"/>
                  <a:gd name="T23" fmla="*/ 56 h 97"/>
                  <a:gd name="T24" fmla="*/ 106 w 114"/>
                  <a:gd name="T25" fmla="*/ 54 h 97"/>
                  <a:gd name="T26" fmla="*/ 112 w 114"/>
                  <a:gd name="T27" fmla="*/ 50 h 97"/>
                  <a:gd name="T28" fmla="*/ 114 w 114"/>
                  <a:gd name="T29" fmla="*/ 5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97">
                    <a:moveTo>
                      <a:pt x="114" y="52"/>
                    </a:moveTo>
                    <a:cubicBezTo>
                      <a:pt x="104" y="67"/>
                      <a:pt x="95" y="82"/>
                      <a:pt x="86" y="97"/>
                    </a:cubicBezTo>
                    <a:cubicBezTo>
                      <a:pt x="86" y="97"/>
                      <a:pt x="85" y="97"/>
                      <a:pt x="84" y="97"/>
                    </a:cubicBezTo>
                    <a:cubicBezTo>
                      <a:pt x="84" y="95"/>
                      <a:pt x="83" y="93"/>
                      <a:pt x="84" y="91"/>
                    </a:cubicBezTo>
                    <a:cubicBezTo>
                      <a:pt x="87" y="85"/>
                      <a:pt x="85" y="80"/>
                      <a:pt x="79" y="77"/>
                    </a:cubicBezTo>
                    <a:cubicBezTo>
                      <a:pt x="62" y="67"/>
                      <a:pt x="45" y="56"/>
                      <a:pt x="28" y="46"/>
                    </a:cubicBezTo>
                    <a:cubicBezTo>
                      <a:pt x="13" y="37"/>
                      <a:pt x="13" y="37"/>
                      <a:pt x="0" y="46"/>
                    </a:cubicBezTo>
                    <a:cubicBezTo>
                      <a:pt x="6" y="29"/>
                      <a:pt x="17" y="15"/>
                      <a:pt x="26" y="0"/>
                    </a:cubicBezTo>
                    <a:cubicBezTo>
                      <a:pt x="26" y="0"/>
                      <a:pt x="27" y="0"/>
                      <a:pt x="28" y="0"/>
                    </a:cubicBezTo>
                    <a:cubicBezTo>
                      <a:pt x="28" y="2"/>
                      <a:pt x="28" y="5"/>
                      <a:pt x="28" y="6"/>
                    </a:cubicBezTo>
                    <a:cubicBezTo>
                      <a:pt x="25" y="13"/>
                      <a:pt x="27" y="17"/>
                      <a:pt x="33" y="20"/>
                    </a:cubicBezTo>
                    <a:cubicBezTo>
                      <a:pt x="52" y="32"/>
                      <a:pt x="72" y="44"/>
                      <a:pt x="92" y="56"/>
                    </a:cubicBezTo>
                    <a:cubicBezTo>
                      <a:pt x="98" y="60"/>
                      <a:pt x="102" y="59"/>
                      <a:pt x="106" y="54"/>
                    </a:cubicBezTo>
                    <a:cubicBezTo>
                      <a:pt x="108" y="52"/>
                      <a:pt x="110" y="51"/>
                      <a:pt x="112" y="50"/>
                    </a:cubicBezTo>
                    <a:cubicBezTo>
                      <a:pt x="112" y="51"/>
                      <a:pt x="113" y="52"/>
                      <a:pt x="114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34"/>
              <p:cNvSpPr/>
              <p:nvPr/>
            </p:nvSpPr>
            <p:spPr bwMode="auto">
              <a:xfrm>
                <a:off x="6597650" y="1562100"/>
                <a:ext cx="76200" cy="93663"/>
              </a:xfrm>
              <a:custGeom>
                <a:avLst/>
                <a:gdLst>
                  <a:gd name="T0" fmla="*/ 30 w 30"/>
                  <a:gd name="T1" fmla="*/ 30 h 37"/>
                  <a:gd name="T2" fmla="*/ 23 w 30"/>
                  <a:gd name="T3" fmla="*/ 36 h 37"/>
                  <a:gd name="T4" fmla="*/ 12 w 30"/>
                  <a:gd name="T5" fmla="*/ 35 h 37"/>
                  <a:gd name="T6" fmla="*/ 2 w 30"/>
                  <a:gd name="T7" fmla="*/ 6 h 37"/>
                  <a:gd name="T8" fmla="*/ 10 w 30"/>
                  <a:gd name="T9" fmla="*/ 1 h 37"/>
                  <a:gd name="T10" fmla="*/ 30 w 30"/>
                  <a:gd name="T1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7">
                    <a:moveTo>
                      <a:pt x="30" y="30"/>
                    </a:moveTo>
                    <a:cubicBezTo>
                      <a:pt x="29" y="31"/>
                      <a:pt x="27" y="35"/>
                      <a:pt x="23" y="36"/>
                    </a:cubicBezTo>
                    <a:cubicBezTo>
                      <a:pt x="20" y="37"/>
                      <a:pt x="14" y="37"/>
                      <a:pt x="12" y="35"/>
                    </a:cubicBezTo>
                    <a:cubicBezTo>
                      <a:pt x="4" y="28"/>
                      <a:pt x="0" y="18"/>
                      <a:pt x="2" y="6"/>
                    </a:cubicBezTo>
                    <a:cubicBezTo>
                      <a:pt x="2" y="4"/>
                      <a:pt x="8" y="0"/>
                      <a:pt x="10" y="1"/>
                    </a:cubicBezTo>
                    <a:cubicBezTo>
                      <a:pt x="18" y="2"/>
                      <a:pt x="30" y="19"/>
                      <a:pt x="3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46"/>
              <p:cNvSpPr/>
              <p:nvPr/>
            </p:nvSpPr>
            <p:spPr bwMode="auto">
              <a:xfrm>
                <a:off x="4306888" y="1617663"/>
                <a:ext cx="3151188" cy="2741613"/>
              </a:xfrm>
              <a:custGeom>
                <a:avLst/>
                <a:gdLst>
                  <a:gd name="T0" fmla="*/ 976 w 1246"/>
                  <a:gd name="T1" fmla="*/ 1074 h 1083"/>
                  <a:gd name="T2" fmla="*/ 937 w 1246"/>
                  <a:gd name="T3" fmla="*/ 1004 h 1083"/>
                  <a:gd name="T4" fmla="*/ 913 w 1246"/>
                  <a:gd name="T5" fmla="*/ 849 h 1083"/>
                  <a:gd name="T6" fmla="*/ 908 w 1246"/>
                  <a:gd name="T7" fmla="*/ 676 h 1083"/>
                  <a:gd name="T8" fmla="*/ 900 w 1246"/>
                  <a:gd name="T9" fmla="*/ 490 h 1083"/>
                  <a:gd name="T10" fmla="*/ 790 w 1246"/>
                  <a:gd name="T11" fmla="*/ 320 h 1083"/>
                  <a:gd name="T12" fmla="*/ 782 w 1246"/>
                  <a:gd name="T13" fmla="*/ 310 h 1083"/>
                  <a:gd name="T14" fmla="*/ 779 w 1246"/>
                  <a:gd name="T15" fmla="*/ 288 h 1083"/>
                  <a:gd name="T16" fmla="*/ 758 w 1246"/>
                  <a:gd name="T17" fmla="*/ 243 h 1083"/>
                  <a:gd name="T18" fmla="*/ 691 w 1246"/>
                  <a:gd name="T19" fmla="*/ 196 h 1083"/>
                  <a:gd name="T20" fmla="*/ 641 w 1246"/>
                  <a:gd name="T21" fmla="*/ 171 h 1083"/>
                  <a:gd name="T22" fmla="*/ 681 w 1246"/>
                  <a:gd name="T23" fmla="*/ 166 h 1083"/>
                  <a:gd name="T24" fmla="*/ 706 w 1246"/>
                  <a:gd name="T25" fmla="*/ 157 h 1083"/>
                  <a:gd name="T26" fmla="*/ 766 w 1246"/>
                  <a:gd name="T27" fmla="*/ 95 h 1083"/>
                  <a:gd name="T28" fmla="*/ 767 w 1246"/>
                  <a:gd name="T29" fmla="*/ 78 h 1083"/>
                  <a:gd name="T30" fmla="*/ 746 w 1246"/>
                  <a:gd name="T31" fmla="*/ 64 h 1083"/>
                  <a:gd name="T32" fmla="*/ 740 w 1246"/>
                  <a:gd name="T33" fmla="*/ 68 h 1083"/>
                  <a:gd name="T34" fmla="*/ 708 w 1246"/>
                  <a:gd name="T35" fmla="*/ 106 h 1083"/>
                  <a:gd name="T36" fmla="*/ 633 w 1246"/>
                  <a:gd name="T37" fmla="*/ 145 h 1083"/>
                  <a:gd name="T38" fmla="*/ 631 w 1246"/>
                  <a:gd name="T39" fmla="*/ 54 h 1083"/>
                  <a:gd name="T40" fmla="*/ 615 w 1246"/>
                  <a:gd name="T41" fmla="*/ 32 h 1083"/>
                  <a:gd name="T42" fmla="*/ 603 w 1246"/>
                  <a:gd name="T43" fmla="*/ 31 h 1083"/>
                  <a:gd name="T44" fmla="*/ 586 w 1246"/>
                  <a:gd name="T45" fmla="*/ 46 h 1083"/>
                  <a:gd name="T46" fmla="*/ 583 w 1246"/>
                  <a:gd name="T47" fmla="*/ 133 h 1083"/>
                  <a:gd name="T48" fmla="*/ 575 w 1246"/>
                  <a:gd name="T49" fmla="*/ 143 h 1083"/>
                  <a:gd name="T50" fmla="*/ 541 w 1246"/>
                  <a:gd name="T51" fmla="*/ 138 h 1083"/>
                  <a:gd name="T52" fmla="*/ 486 w 1246"/>
                  <a:gd name="T53" fmla="*/ 86 h 1083"/>
                  <a:gd name="T54" fmla="*/ 473 w 1246"/>
                  <a:gd name="T55" fmla="*/ 69 h 1083"/>
                  <a:gd name="T56" fmla="*/ 449 w 1246"/>
                  <a:gd name="T57" fmla="*/ 68 h 1083"/>
                  <a:gd name="T58" fmla="*/ 446 w 1246"/>
                  <a:gd name="T59" fmla="*/ 80 h 1083"/>
                  <a:gd name="T60" fmla="*/ 462 w 1246"/>
                  <a:gd name="T61" fmla="*/ 113 h 1083"/>
                  <a:gd name="T62" fmla="*/ 572 w 1246"/>
                  <a:gd name="T63" fmla="*/ 179 h 1083"/>
                  <a:gd name="T64" fmla="*/ 582 w 1246"/>
                  <a:gd name="T65" fmla="*/ 181 h 1083"/>
                  <a:gd name="T66" fmla="*/ 577 w 1246"/>
                  <a:gd name="T67" fmla="*/ 182 h 1083"/>
                  <a:gd name="T68" fmla="*/ 475 w 1246"/>
                  <a:gd name="T69" fmla="*/ 226 h 1083"/>
                  <a:gd name="T70" fmla="*/ 430 w 1246"/>
                  <a:gd name="T71" fmla="*/ 305 h 1083"/>
                  <a:gd name="T72" fmla="*/ 415 w 1246"/>
                  <a:gd name="T73" fmla="*/ 334 h 1083"/>
                  <a:gd name="T74" fmla="*/ 366 w 1246"/>
                  <a:gd name="T75" fmla="*/ 379 h 1083"/>
                  <a:gd name="T76" fmla="*/ 319 w 1246"/>
                  <a:gd name="T77" fmla="*/ 472 h 1083"/>
                  <a:gd name="T78" fmla="*/ 309 w 1246"/>
                  <a:gd name="T79" fmla="*/ 560 h 1083"/>
                  <a:gd name="T80" fmla="*/ 306 w 1246"/>
                  <a:gd name="T81" fmla="*/ 781 h 1083"/>
                  <a:gd name="T82" fmla="*/ 304 w 1246"/>
                  <a:gd name="T83" fmla="*/ 857 h 1083"/>
                  <a:gd name="T84" fmla="*/ 272 w 1246"/>
                  <a:gd name="T85" fmla="*/ 993 h 1083"/>
                  <a:gd name="T86" fmla="*/ 240 w 1246"/>
                  <a:gd name="T87" fmla="*/ 1076 h 1083"/>
                  <a:gd name="T88" fmla="*/ 237 w 1246"/>
                  <a:gd name="T89" fmla="*/ 1083 h 1083"/>
                  <a:gd name="T90" fmla="*/ 51 w 1246"/>
                  <a:gd name="T91" fmla="*/ 834 h 1083"/>
                  <a:gd name="T92" fmla="*/ 17 w 1246"/>
                  <a:gd name="T93" fmla="*/ 525 h 1083"/>
                  <a:gd name="T94" fmla="*/ 537 w 1246"/>
                  <a:gd name="T95" fmla="*/ 30 h 1083"/>
                  <a:gd name="T96" fmla="*/ 1158 w 1246"/>
                  <a:gd name="T97" fmla="*/ 420 h 1083"/>
                  <a:gd name="T98" fmla="*/ 976 w 1246"/>
                  <a:gd name="T99" fmla="*/ 1074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46" h="1083">
                    <a:moveTo>
                      <a:pt x="976" y="1074"/>
                    </a:moveTo>
                    <a:cubicBezTo>
                      <a:pt x="957" y="1053"/>
                      <a:pt x="943" y="1031"/>
                      <a:pt x="937" y="1004"/>
                    </a:cubicBezTo>
                    <a:cubicBezTo>
                      <a:pt x="925" y="953"/>
                      <a:pt x="916" y="901"/>
                      <a:pt x="913" y="849"/>
                    </a:cubicBezTo>
                    <a:cubicBezTo>
                      <a:pt x="910" y="792"/>
                      <a:pt x="910" y="734"/>
                      <a:pt x="908" y="676"/>
                    </a:cubicBezTo>
                    <a:cubicBezTo>
                      <a:pt x="906" y="614"/>
                      <a:pt x="906" y="552"/>
                      <a:pt x="900" y="490"/>
                    </a:cubicBezTo>
                    <a:cubicBezTo>
                      <a:pt x="893" y="415"/>
                      <a:pt x="856" y="358"/>
                      <a:pt x="790" y="320"/>
                    </a:cubicBezTo>
                    <a:cubicBezTo>
                      <a:pt x="787" y="318"/>
                      <a:pt x="784" y="314"/>
                      <a:pt x="782" y="310"/>
                    </a:cubicBezTo>
                    <a:cubicBezTo>
                      <a:pt x="780" y="303"/>
                      <a:pt x="779" y="295"/>
                      <a:pt x="779" y="288"/>
                    </a:cubicBezTo>
                    <a:cubicBezTo>
                      <a:pt x="777" y="270"/>
                      <a:pt x="770" y="255"/>
                      <a:pt x="758" y="243"/>
                    </a:cubicBezTo>
                    <a:cubicBezTo>
                      <a:pt x="739" y="222"/>
                      <a:pt x="716" y="207"/>
                      <a:pt x="691" y="196"/>
                    </a:cubicBezTo>
                    <a:cubicBezTo>
                      <a:pt x="674" y="188"/>
                      <a:pt x="657" y="180"/>
                      <a:pt x="641" y="171"/>
                    </a:cubicBezTo>
                    <a:cubicBezTo>
                      <a:pt x="654" y="170"/>
                      <a:pt x="668" y="169"/>
                      <a:pt x="681" y="166"/>
                    </a:cubicBezTo>
                    <a:cubicBezTo>
                      <a:pt x="690" y="165"/>
                      <a:pt x="699" y="162"/>
                      <a:pt x="706" y="157"/>
                    </a:cubicBezTo>
                    <a:cubicBezTo>
                      <a:pt x="730" y="140"/>
                      <a:pt x="749" y="119"/>
                      <a:pt x="766" y="95"/>
                    </a:cubicBezTo>
                    <a:cubicBezTo>
                      <a:pt x="769" y="89"/>
                      <a:pt x="772" y="83"/>
                      <a:pt x="767" y="78"/>
                    </a:cubicBezTo>
                    <a:cubicBezTo>
                      <a:pt x="761" y="72"/>
                      <a:pt x="753" y="68"/>
                      <a:pt x="746" y="64"/>
                    </a:cubicBezTo>
                    <a:cubicBezTo>
                      <a:pt x="745" y="63"/>
                      <a:pt x="742" y="66"/>
                      <a:pt x="740" y="68"/>
                    </a:cubicBezTo>
                    <a:cubicBezTo>
                      <a:pt x="729" y="81"/>
                      <a:pt x="719" y="93"/>
                      <a:pt x="708" y="106"/>
                    </a:cubicBezTo>
                    <a:cubicBezTo>
                      <a:pt x="688" y="128"/>
                      <a:pt x="663" y="139"/>
                      <a:pt x="633" y="145"/>
                    </a:cubicBezTo>
                    <a:cubicBezTo>
                      <a:pt x="632" y="114"/>
                      <a:pt x="632" y="84"/>
                      <a:pt x="631" y="54"/>
                    </a:cubicBezTo>
                    <a:cubicBezTo>
                      <a:pt x="631" y="40"/>
                      <a:pt x="629" y="35"/>
                      <a:pt x="615" y="32"/>
                    </a:cubicBezTo>
                    <a:cubicBezTo>
                      <a:pt x="611" y="31"/>
                      <a:pt x="607" y="31"/>
                      <a:pt x="603" y="31"/>
                    </a:cubicBezTo>
                    <a:cubicBezTo>
                      <a:pt x="591" y="29"/>
                      <a:pt x="586" y="34"/>
                      <a:pt x="586" y="46"/>
                    </a:cubicBezTo>
                    <a:cubicBezTo>
                      <a:pt x="585" y="75"/>
                      <a:pt x="584" y="104"/>
                      <a:pt x="583" y="133"/>
                    </a:cubicBezTo>
                    <a:cubicBezTo>
                      <a:pt x="583" y="140"/>
                      <a:pt x="581" y="142"/>
                      <a:pt x="575" y="143"/>
                    </a:cubicBezTo>
                    <a:cubicBezTo>
                      <a:pt x="563" y="145"/>
                      <a:pt x="551" y="144"/>
                      <a:pt x="541" y="138"/>
                    </a:cubicBezTo>
                    <a:cubicBezTo>
                      <a:pt x="518" y="126"/>
                      <a:pt x="500" y="108"/>
                      <a:pt x="486" y="86"/>
                    </a:cubicBezTo>
                    <a:cubicBezTo>
                      <a:pt x="483" y="80"/>
                      <a:pt x="478" y="74"/>
                      <a:pt x="473" y="69"/>
                    </a:cubicBezTo>
                    <a:cubicBezTo>
                      <a:pt x="467" y="63"/>
                      <a:pt x="456" y="63"/>
                      <a:pt x="449" y="68"/>
                    </a:cubicBezTo>
                    <a:cubicBezTo>
                      <a:pt x="446" y="71"/>
                      <a:pt x="444" y="77"/>
                      <a:pt x="446" y="80"/>
                    </a:cubicBezTo>
                    <a:cubicBezTo>
                      <a:pt x="450" y="91"/>
                      <a:pt x="455" y="103"/>
                      <a:pt x="462" y="113"/>
                    </a:cubicBezTo>
                    <a:cubicBezTo>
                      <a:pt x="489" y="151"/>
                      <a:pt x="527" y="170"/>
                      <a:pt x="572" y="179"/>
                    </a:cubicBezTo>
                    <a:cubicBezTo>
                      <a:pt x="575" y="179"/>
                      <a:pt x="578" y="180"/>
                      <a:pt x="582" y="181"/>
                    </a:cubicBezTo>
                    <a:cubicBezTo>
                      <a:pt x="580" y="182"/>
                      <a:pt x="578" y="182"/>
                      <a:pt x="577" y="182"/>
                    </a:cubicBezTo>
                    <a:cubicBezTo>
                      <a:pt x="538" y="184"/>
                      <a:pt x="507" y="207"/>
                      <a:pt x="475" y="226"/>
                    </a:cubicBezTo>
                    <a:cubicBezTo>
                      <a:pt x="443" y="244"/>
                      <a:pt x="431" y="271"/>
                      <a:pt x="430" y="305"/>
                    </a:cubicBezTo>
                    <a:cubicBezTo>
                      <a:pt x="430" y="317"/>
                      <a:pt x="426" y="326"/>
                      <a:pt x="415" y="334"/>
                    </a:cubicBezTo>
                    <a:cubicBezTo>
                      <a:pt x="398" y="348"/>
                      <a:pt x="382" y="363"/>
                      <a:pt x="366" y="379"/>
                    </a:cubicBezTo>
                    <a:cubicBezTo>
                      <a:pt x="340" y="404"/>
                      <a:pt x="328" y="437"/>
                      <a:pt x="319" y="472"/>
                    </a:cubicBezTo>
                    <a:cubicBezTo>
                      <a:pt x="312" y="501"/>
                      <a:pt x="310" y="530"/>
                      <a:pt x="309" y="560"/>
                    </a:cubicBezTo>
                    <a:cubicBezTo>
                      <a:pt x="309" y="633"/>
                      <a:pt x="307" y="707"/>
                      <a:pt x="306" y="781"/>
                    </a:cubicBezTo>
                    <a:cubicBezTo>
                      <a:pt x="305" y="806"/>
                      <a:pt x="305" y="832"/>
                      <a:pt x="304" y="857"/>
                    </a:cubicBezTo>
                    <a:cubicBezTo>
                      <a:pt x="300" y="904"/>
                      <a:pt x="287" y="949"/>
                      <a:pt x="272" y="993"/>
                    </a:cubicBezTo>
                    <a:cubicBezTo>
                      <a:pt x="262" y="1021"/>
                      <a:pt x="251" y="1048"/>
                      <a:pt x="240" y="1076"/>
                    </a:cubicBezTo>
                    <a:cubicBezTo>
                      <a:pt x="239" y="1078"/>
                      <a:pt x="238" y="1080"/>
                      <a:pt x="237" y="1083"/>
                    </a:cubicBezTo>
                    <a:cubicBezTo>
                      <a:pt x="152" y="1016"/>
                      <a:pt x="90" y="933"/>
                      <a:pt x="51" y="834"/>
                    </a:cubicBezTo>
                    <a:cubicBezTo>
                      <a:pt x="11" y="734"/>
                      <a:pt x="0" y="631"/>
                      <a:pt x="17" y="525"/>
                    </a:cubicBezTo>
                    <a:cubicBezTo>
                      <a:pt x="60" y="257"/>
                      <a:pt x="278" y="57"/>
                      <a:pt x="537" y="30"/>
                    </a:cubicBezTo>
                    <a:cubicBezTo>
                      <a:pt x="825" y="0"/>
                      <a:pt x="1072" y="177"/>
                      <a:pt x="1158" y="420"/>
                    </a:cubicBezTo>
                    <a:cubicBezTo>
                      <a:pt x="1246" y="668"/>
                      <a:pt x="1158" y="927"/>
                      <a:pt x="976" y="10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47"/>
              <p:cNvSpPr/>
              <p:nvPr/>
            </p:nvSpPr>
            <p:spPr bwMode="auto">
              <a:xfrm>
                <a:off x="5500688" y="2435225"/>
                <a:ext cx="674688" cy="428625"/>
              </a:xfrm>
              <a:custGeom>
                <a:avLst/>
                <a:gdLst>
                  <a:gd name="T0" fmla="*/ 263 w 267"/>
                  <a:gd name="T1" fmla="*/ 164 h 169"/>
                  <a:gd name="T2" fmla="*/ 0 w 267"/>
                  <a:gd name="T3" fmla="*/ 169 h 169"/>
                  <a:gd name="T4" fmla="*/ 0 w 267"/>
                  <a:gd name="T5" fmla="*/ 134 h 169"/>
                  <a:gd name="T6" fmla="*/ 1 w 267"/>
                  <a:gd name="T7" fmla="*/ 41 h 169"/>
                  <a:gd name="T8" fmla="*/ 8 w 267"/>
                  <a:gd name="T9" fmla="*/ 31 h 169"/>
                  <a:gd name="T10" fmla="*/ 184 w 267"/>
                  <a:gd name="T11" fmla="*/ 11 h 169"/>
                  <a:gd name="T12" fmla="*/ 267 w 267"/>
                  <a:gd name="T13" fmla="*/ 28 h 169"/>
                  <a:gd name="T14" fmla="*/ 263 w 267"/>
                  <a:gd name="T15" fmla="*/ 16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69">
                    <a:moveTo>
                      <a:pt x="263" y="164"/>
                    </a:moveTo>
                    <a:cubicBezTo>
                      <a:pt x="175" y="144"/>
                      <a:pt x="88" y="136"/>
                      <a:pt x="0" y="169"/>
                    </a:cubicBezTo>
                    <a:cubicBezTo>
                      <a:pt x="0" y="156"/>
                      <a:pt x="0" y="145"/>
                      <a:pt x="0" y="134"/>
                    </a:cubicBezTo>
                    <a:cubicBezTo>
                      <a:pt x="1" y="103"/>
                      <a:pt x="1" y="72"/>
                      <a:pt x="1" y="41"/>
                    </a:cubicBezTo>
                    <a:cubicBezTo>
                      <a:pt x="1" y="35"/>
                      <a:pt x="3" y="33"/>
                      <a:pt x="8" y="31"/>
                    </a:cubicBezTo>
                    <a:cubicBezTo>
                      <a:pt x="65" y="8"/>
                      <a:pt x="124" y="0"/>
                      <a:pt x="184" y="11"/>
                    </a:cubicBezTo>
                    <a:cubicBezTo>
                      <a:pt x="212" y="16"/>
                      <a:pt x="239" y="22"/>
                      <a:pt x="267" y="28"/>
                    </a:cubicBezTo>
                    <a:cubicBezTo>
                      <a:pt x="265" y="74"/>
                      <a:pt x="264" y="119"/>
                      <a:pt x="263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48"/>
              <p:cNvSpPr/>
              <p:nvPr/>
            </p:nvSpPr>
            <p:spPr bwMode="auto">
              <a:xfrm>
                <a:off x="5540375" y="2898775"/>
                <a:ext cx="604838" cy="293688"/>
              </a:xfrm>
              <a:custGeom>
                <a:avLst/>
                <a:gdLst>
                  <a:gd name="T0" fmla="*/ 0 w 239"/>
                  <a:gd name="T1" fmla="*/ 35 h 116"/>
                  <a:gd name="T2" fmla="*/ 129 w 239"/>
                  <a:gd name="T3" fmla="*/ 5 h 116"/>
                  <a:gd name="T4" fmla="*/ 221 w 239"/>
                  <a:gd name="T5" fmla="*/ 17 h 116"/>
                  <a:gd name="T6" fmla="*/ 239 w 239"/>
                  <a:gd name="T7" fmla="*/ 22 h 116"/>
                  <a:gd name="T8" fmla="*/ 232 w 239"/>
                  <a:gd name="T9" fmla="*/ 35 h 116"/>
                  <a:gd name="T10" fmla="*/ 144 w 239"/>
                  <a:gd name="T11" fmla="*/ 107 h 116"/>
                  <a:gd name="T12" fmla="*/ 93 w 239"/>
                  <a:gd name="T13" fmla="*/ 107 h 116"/>
                  <a:gd name="T14" fmla="*/ 60 w 239"/>
                  <a:gd name="T15" fmla="*/ 87 h 116"/>
                  <a:gd name="T16" fmla="*/ 0 w 239"/>
                  <a:gd name="T17" fmla="*/ 3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116">
                    <a:moveTo>
                      <a:pt x="0" y="35"/>
                    </a:moveTo>
                    <a:cubicBezTo>
                      <a:pt x="42" y="11"/>
                      <a:pt x="83" y="0"/>
                      <a:pt x="129" y="5"/>
                    </a:cubicBezTo>
                    <a:cubicBezTo>
                      <a:pt x="159" y="9"/>
                      <a:pt x="190" y="13"/>
                      <a:pt x="221" y="17"/>
                    </a:cubicBezTo>
                    <a:cubicBezTo>
                      <a:pt x="227" y="18"/>
                      <a:pt x="232" y="20"/>
                      <a:pt x="239" y="22"/>
                    </a:cubicBezTo>
                    <a:cubicBezTo>
                      <a:pt x="236" y="27"/>
                      <a:pt x="234" y="32"/>
                      <a:pt x="232" y="35"/>
                    </a:cubicBezTo>
                    <a:cubicBezTo>
                      <a:pt x="207" y="65"/>
                      <a:pt x="178" y="89"/>
                      <a:pt x="144" y="107"/>
                    </a:cubicBezTo>
                    <a:cubicBezTo>
                      <a:pt x="127" y="116"/>
                      <a:pt x="109" y="115"/>
                      <a:pt x="93" y="107"/>
                    </a:cubicBezTo>
                    <a:cubicBezTo>
                      <a:pt x="81" y="101"/>
                      <a:pt x="70" y="95"/>
                      <a:pt x="60" y="87"/>
                    </a:cubicBezTo>
                    <a:cubicBezTo>
                      <a:pt x="40" y="71"/>
                      <a:pt x="21" y="5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49"/>
              <p:cNvSpPr/>
              <p:nvPr/>
            </p:nvSpPr>
            <p:spPr bwMode="auto">
              <a:xfrm>
                <a:off x="5513388" y="2133600"/>
                <a:ext cx="661988" cy="263525"/>
              </a:xfrm>
              <a:custGeom>
                <a:avLst/>
                <a:gdLst>
                  <a:gd name="T0" fmla="*/ 0 w 262"/>
                  <a:gd name="T1" fmla="*/ 103 h 104"/>
                  <a:gd name="T2" fmla="*/ 24 w 262"/>
                  <a:gd name="T3" fmla="*/ 55 h 104"/>
                  <a:gd name="T4" fmla="*/ 31 w 262"/>
                  <a:gd name="T5" fmla="*/ 50 h 104"/>
                  <a:gd name="T6" fmla="*/ 118 w 262"/>
                  <a:gd name="T7" fmla="*/ 3 h 104"/>
                  <a:gd name="T8" fmla="*/ 131 w 262"/>
                  <a:gd name="T9" fmla="*/ 3 h 104"/>
                  <a:gd name="T10" fmla="*/ 213 w 262"/>
                  <a:gd name="T11" fmla="*/ 39 h 104"/>
                  <a:gd name="T12" fmla="*/ 242 w 262"/>
                  <a:gd name="T13" fmla="*/ 56 h 104"/>
                  <a:gd name="T14" fmla="*/ 260 w 262"/>
                  <a:gd name="T15" fmla="*/ 96 h 104"/>
                  <a:gd name="T16" fmla="*/ 251 w 262"/>
                  <a:gd name="T17" fmla="*/ 102 h 104"/>
                  <a:gd name="T18" fmla="*/ 151 w 262"/>
                  <a:gd name="T19" fmla="*/ 76 h 104"/>
                  <a:gd name="T20" fmla="*/ 40 w 262"/>
                  <a:gd name="T21" fmla="*/ 88 h 104"/>
                  <a:gd name="T22" fmla="*/ 0 w 262"/>
                  <a:gd name="T23" fmla="*/ 10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04">
                    <a:moveTo>
                      <a:pt x="0" y="103"/>
                    </a:moveTo>
                    <a:cubicBezTo>
                      <a:pt x="3" y="84"/>
                      <a:pt x="11" y="68"/>
                      <a:pt x="24" y="55"/>
                    </a:cubicBezTo>
                    <a:cubicBezTo>
                      <a:pt x="26" y="53"/>
                      <a:pt x="29" y="51"/>
                      <a:pt x="31" y="50"/>
                    </a:cubicBezTo>
                    <a:cubicBezTo>
                      <a:pt x="63" y="40"/>
                      <a:pt x="90" y="21"/>
                      <a:pt x="118" y="3"/>
                    </a:cubicBezTo>
                    <a:cubicBezTo>
                      <a:pt x="122" y="1"/>
                      <a:pt x="126" y="0"/>
                      <a:pt x="131" y="3"/>
                    </a:cubicBezTo>
                    <a:cubicBezTo>
                      <a:pt x="158" y="15"/>
                      <a:pt x="186" y="27"/>
                      <a:pt x="213" y="39"/>
                    </a:cubicBezTo>
                    <a:cubicBezTo>
                      <a:pt x="223" y="44"/>
                      <a:pt x="233" y="50"/>
                      <a:pt x="242" y="56"/>
                    </a:cubicBezTo>
                    <a:cubicBezTo>
                      <a:pt x="255" y="66"/>
                      <a:pt x="262" y="79"/>
                      <a:pt x="260" y="96"/>
                    </a:cubicBezTo>
                    <a:cubicBezTo>
                      <a:pt x="260" y="102"/>
                      <a:pt x="258" y="104"/>
                      <a:pt x="251" y="102"/>
                    </a:cubicBezTo>
                    <a:cubicBezTo>
                      <a:pt x="218" y="93"/>
                      <a:pt x="185" y="84"/>
                      <a:pt x="151" y="76"/>
                    </a:cubicBezTo>
                    <a:cubicBezTo>
                      <a:pt x="113" y="68"/>
                      <a:pt x="76" y="74"/>
                      <a:pt x="40" y="88"/>
                    </a:cubicBezTo>
                    <a:cubicBezTo>
                      <a:pt x="27" y="93"/>
                      <a:pt x="14" y="98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50"/>
              <p:cNvSpPr/>
              <p:nvPr/>
            </p:nvSpPr>
            <p:spPr bwMode="auto">
              <a:xfrm>
                <a:off x="5165725" y="2574925"/>
                <a:ext cx="223838" cy="455613"/>
              </a:xfrm>
              <a:custGeom>
                <a:avLst/>
                <a:gdLst>
                  <a:gd name="T0" fmla="*/ 15 w 88"/>
                  <a:gd name="T1" fmla="*/ 180 h 180"/>
                  <a:gd name="T2" fmla="*/ 83 w 88"/>
                  <a:gd name="T3" fmla="*/ 0 h 180"/>
                  <a:gd name="T4" fmla="*/ 84 w 88"/>
                  <a:gd name="T5" fmla="*/ 7 h 180"/>
                  <a:gd name="T6" fmla="*/ 87 w 88"/>
                  <a:gd name="T7" fmla="*/ 120 h 180"/>
                  <a:gd name="T8" fmla="*/ 80 w 88"/>
                  <a:gd name="T9" fmla="*/ 131 h 180"/>
                  <a:gd name="T10" fmla="*/ 63 w 88"/>
                  <a:gd name="T11" fmla="*/ 139 h 180"/>
                  <a:gd name="T12" fmla="*/ 15 w 88"/>
                  <a:gd name="T1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80">
                    <a:moveTo>
                      <a:pt x="15" y="180"/>
                    </a:moveTo>
                    <a:cubicBezTo>
                      <a:pt x="0" y="106"/>
                      <a:pt x="31" y="34"/>
                      <a:pt x="83" y="0"/>
                    </a:cubicBezTo>
                    <a:cubicBezTo>
                      <a:pt x="84" y="2"/>
                      <a:pt x="84" y="4"/>
                      <a:pt x="84" y="7"/>
                    </a:cubicBezTo>
                    <a:cubicBezTo>
                      <a:pt x="85" y="44"/>
                      <a:pt x="86" y="82"/>
                      <a:pt x="87" y="120"/>
                    </a:cubicBezTo>
                    <a:cubicBezTo>
                      <a:pt x="88" y="126"/>
                      <a:pt x="85" y="129"/>
                      <a:pt x="80" y="131"/>
                    </a:cubicBezTo>
                    <a:cubicBezTo>
                      <a:pt x="74" y="133"/>
                      <a:pt x="68" y="136"/>
                      <a:pt x="63" y="139"/>
                    </a:cubicBezTo>
                    <a:cubicBezTo>
                      <a:pt x="43" y="148"/>
                      <a:pt x="26" y="160"/>
                      <a:pt x="15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51"/>
              <p:cNvSpPr/>
              <p:nvPr/>
            </p:nvSpPr>
            <p:spPr bwMode="auto">
              <a:xfrm>
                <a:off x="6294438" y="2574925"/>
                <a:ext cx="209550" cy="439738"/>
              </a:xfrm>
              <a:custGeom>
                <a:avLst/>
                <a:gdLst>
                  <a:gd name="T0" fmla="*/ 76 w 83"/>
                  <a:gd name="T1" fmla="*/ 174 h 174"/>
                  <a:gd name="T2" fmla="*/ 4 w 83"/>
                  <a:gd name="T3" fmla="*/ 131 h 174"/>
                  <a:gd name="T4" fmla="*/ 0 w 83"/>
                  <a:gd name="T5" fmla="*/ 123 h 174"/>
                  <a:gd name="T6" fmla="*/ 4 w 83"/>
                  <a:gd name="T7" fmla="*/ 27 h 174"/>
                  <a:gd name="T8" fmla="*/ 6 w 83"/>
                  <a:gd name="T9" fmla="*/ 0 h 174"/>
                  <a:gd name="T10" fmla="*/ 76 w 83"/>
                  <a:gd name="T1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74">
                    <a:moveTo>
                      <a:pt x="76" y="174"/>
                    </a:moveTo>
                    <a:cubicBezTo>
                      <a:pt x="52" y="159"/>
                      <a:pt x="28" y="146"/>
                      <a:pt x="4" y="131"/>
                    </a:cubicBezTo>
                    <a:cubicBezTo>
                      <a:pt x="2" y="130"/>
                      <a:pt x="0" y="126"/>
                      <a:pt x="0" y="123"/>
                    </a:cubicBezTo>
                    <a:cubicBezTo>
                      <a:pt x="1" y="91"/>
                      <a:pt x="3" y="59"/>
                      <a:pt x="4" y="27"/>
                    </a:cubicBezTo>
                    <a:cubicBezTo>
                      <a:pt x="5" y="18"/>
                      <a:pt x="5" y="9"/>
                      <a:pt x="6" y="0"/>
                    </a:cubicBezTo>
                    <a:cubicBezTo>
                      <a:pt x="45" y="13"/>
                      <a:pt x="83" y="109"/>
                      <a:pt x="76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52"/>
              <p:cNvSpPr/>
              <p:nvPr/>
            </p:nvSpPr>
            <p:spPr bwMode="auto">
              <a:xfrm>
                <a:off x="5902325" y="3968750"/>
                <a:ext cx="82550" cy="236538"/>
              </a:xfrm>
              <a:custGeom>
                <a:avLst/>
                <a:gdLst>
                  <a:gd name="T0" fmla="*/ 0 w 33"/>
                  <a:gd name="T1" fmla="*/ 93 h 93"/>
                  <a:gd name="T2" fmla="*/ 0 w 33"/>
                  <a:gd name="T3" fmla="*/ 18 h 93"/>
                  <a:gd name="T4" fmla="*/ 4 w 33"/>
                  <a:gd name="T5" fmla="*/ 11 h 93"/>
                  <a:gd name="T6" fmla="*/ 25 w 33"/>
                  <a:gd name="T7" fmla="*/ 0 h 93"/>
                  <a:gd name="T8" fmla="*/ 0 w 33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93">
                    <a:moveTo>
                      <a:pt x="0" y="93"/>
                    </a:moveTo>
                    <a:cubicBezTo>
                      <a:pt x="0" y="67"/>
                      <a:pt x="0" y="42"/>
                      <a:pt x="0" y="18"/>
                    </a:cubicBezTo>
                    <a:cubicBezTo>
                      <a:pt x="0" y="16"/>
                      <a:pt x="2" y="13"/>
                      <a:pt x="4" y="11"/>
                    </a:cubicBezTo>
                    <a:cubicBezTo>
                      <a:pt x="11" y="8"/>
                      <a:pt x="17" y="4"/>
                      <a:pt x="25" y="0"/>
                    </a:cubicBezTo>
                    <a:cubicBezTo>
                      <a:pt x="23" y="33"/>
                      <a:pt x="33" y="67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53"/>
              <p:cNvSpPr/>
              <p:nvPr/>
            </p:nvSpPr>
            <p:spPr bwMode="auto">
              <a:xfrm>
                <a:off x="5765800" y="3756025"/>
                <a:ext cx="58738" cy="157163"/>
              </a:xfrm>
              <a:custGeom>
                <a:avLst/>
                <a:gdLst>
                  <a:gd name="T0" fmla="*/ 23 w 23"/>
                  <a:gd name="T1" fmla="*/ 62 h 62"/>
                  <a:gd name="T2" fmla="*/ 3 w 23"/>
                  <a:gd name="T3" fmla="*/ 41 h 62"/>
                  <a:gd name="T4" fmla="*/ 0 w 23"/>
                  <a:gd name="T5" fmla="*/ 14 h 62"/>
                  <a:gd name="T6" fmla="*/ 13 w 23"/>
                  <a:gd name="T7" fmla="*/ 0 h 62"/>
                  <a:gd name="T8" fmla="*/ 23 w 23"/>
                  <a:gd name="T9" fmla="*/ 1 h 62"/>
                  <a:gd name="T10" fmla="*/ 23 w 23"/>
                  <a:gd name="T1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62">
                    <a:moveTo>
                      <a:pt x="23" y="62"/>
                    </a:moveTo>
                    <a:cubicBezTo>
                      <a:pt x="12" y="61"/>
                      <a:pt x="4" y="53"/>
                      <a:pt x="3" y="41"/>
                    </a:cubicBezTo>
                    <a:cubicBezTo>
                      <a:pt x="1" y="32"/>
                      <a:pt x="1" y="23"/>
                      <a:pt x="0" y="14"/>
                    </a:cubicBezTo>
                    <a:cubicBezTo>
                      <a:pt x="0" y="3"/>
                      <a:pt x="2" y="1"/>
                      <a:pt x="13" y="0"/>
                    </a:cubicBezTo>
                    <a:cubicBezTo>
                      <a:pt x="16" y="0"/>
                      <a:pt x="19" y="1"/>
                      <a:pt x="23" y="1"/>
                    </a:cubicBezTo>
                    <a:cubicBezTo>
                      <a:pt x="23" y="22"/>
                      <a:pt x="23" y="42"/>
                      <a:pt x="2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54"/>
              <p:cNvSpPr/>
              <p:nvPr/>
            </p:nvSpPr>
            <p:spPr bwMode="auto">
              <a:xfrm>
                <a:off x="5867400" y="3529013"/>
                <a:ext cx="107950" cy="68263"/>
              </a:xfrm>
              <a:custGeom>
                <a:avLst/>
                <a:gdLst>
                  <a:gd name="T0" fmla="*/ 19 w 43"/>
                  <a:gd name="T1" fmla="*/ 26 h 27"/>
                  <a:gd name="T2" fmla="*/ 16 w 43"/>
                  <a:gd name="T3" fmla="*/ 26 h 27"/>
                  <a:gd name="T4" fmla="*/ 0 w 43"/>
                  <a:gd name="T5" fmla="*/ 22 h 27"/>
                  <a:gd name="T6" fmla="*/ 7 w 43"/>
                  <a:gd name="T7" fmla="*/ 4 h 27"/>
                  <a:gd name="T8" fmla="*/ 9 w 43"/>
                  <a:gd name="T9" fmla="*/ 2 h 27"/>
                  <a:gd name="T10" fmla="*/ 39 w 43"/>
                  <a:gd name="T11" fmla="*/ 14 h 27"/>
                  <a:gd name="T12" fmla="*/ 33 w 43"/>
                  <a:gd name="T13" fmla="*/ 26 h 27"/>
                  <a:gd name="T14" fmla="*/ 19 w 43"/>
                  <a:gd name="T15" fmla="*/ 27 h 27"/>
                  <a:gd name="T16" fmla="*/ 19 w 43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27">
                    <a:moveTo>
                      <a:pt x="19" y="26"/>
                    </a:moveTo>
                    <a:cubicBezTo>
                      <a:pt x="18" y="26"/>
                      <a:pt x="17" y="27"/>
                      <a:pt x="16" y="26"/>
                    </a:cubicBezTo>
                    <a:cubicBezTo>
                      <a:pt x="10" y="25"/>
                      <a:pt x="5" y="23"/>
                      <a:pt x="0" y="22"/>
                    </a:cubicBezTo>
                    <a:cubicBezTo>
                      <a:pt x="3" y="16"/>
                      <a:pt x="5" y="10"/>
                      <a:pt x="7" y="4"/>
                    </a:cubicBezTo>
                    <a:cubicBezTo>
                      <a:pt x="8" y="3"/>
                      <a:pt x="9" y="2"/>
                      <a:pt x="9" y="2"/>
                    </a:cubicBezTo>
                    <a:cubicBezTo>
                      <a:pt x="15" y="0"/>
                      <a:pt x="37" y="8"/>
                      <a:pt x="39" y="14"/>
                    </a:cubicBezTo>
                    <a:cubicBezTo>
                      <a:pt x="43" y="21"/>
                      <a:pt x="41" y="24"/>
                      <a:pt x="33" y="26"/>
                    </a:cubicBezTo>
                    <a:cubicBezTo>
                      <a:pt x="29" y="26"/>
                      <a:pt x="24" y="26"/>
                      <a:pt x="19" y="27"/>
                    </a:cubicBezTo>
                    <a:cubicBezTo>
                      <a:pt x="19" y="27"/>
                      <a:pt x="19" y="26"/>
                      <a:pt x="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55"/>
              <p:cNvSpPr>
                <a:spLocks noEditPoints="1"/>
              </p:cNvSpPr>
              <p:nvPr/>
            </p:nvSpPr>
            <p:spPr bwMode="auto">
              <a:xfrm>
                <a:off x="5922963" y="4691063"/>
                <a:ext cx="87313" cy="150813"/>
              </a:xfrm>
              <a:custGeom>
                <a:avLst/>
                <a:gdLst>
                  <a:gd name="T0" fmla="*/ 35 w 35"/>
                  <a:gd name="T1" fmla="*/ 32 h 60"/>
                  <a:gd name="T2" fmla="*/ 32 w 35"/>
                  <a:gd name="T3" fmla="*/ 48 h 60"/>
                  <a:gd name="T4" fmla="*/ 18 w 35"/>
                  <a:gd name="T5" fmla="*/ 58 h 60"/>
                  <a:gd name="T6" fmla="*/ 4 w 35"/>
                  <a:gd name="T7" fmla="*/ 49 h 60"/>
                  <a:gd name="T8" fmla="*/ 1 w 35"/>
                  <a:gd name="T9" fmla="*/ 12 h 60"/>
                  <a:gd name="T10" fmla="*/ 16 w 35"/>
                  <a:gd name="T11" fmla="*/ 1 h 60"/>
                  <a:gd name="T12" fmla="*/ 31 w 35"/>
                  <a:gd name="T13" fmla="*/ 11 h 60"/>
                  <a:gd name="T14" fmla="*/ 35 w 35"/>
                  <a:gd name="T15" fmla="*/ 32 h 60"/>
                  <a:gd name="T16" fmla="*/ 29 w 35"/>
                  <a:gd name="T17" fmla="*/ 34 h 60"/>
                  <a:gd name="T18" fmla="*/ 24 w 35"/>
                  <a:gd name="T19" fmla="*/ 11 h 60"/>
                  <a:gd name="T20" fmla="*/ 14 w 35"/>
                  <a:gd name="T21" fmla="*/ 3 h 60"/>
                  <a:gd name="T22" fmla="*/ 5 w 35"/>
                  <a:gd name="T23" fmla="*/ 14 h 60"/>
                  <a:gd name="T24" fmla="*/ 7 w 35"/>
                  <a:gd name="T25" fmla="*/ 39 h 60"/>
                  <a:gd name="T26" fmla="*/ 19 w 35"/>
                  <a:gd name="T27" fmla="*/ 56 h 60"/>
                  <a:gd name="T28" fmla="*/ 29 w 35"/>
                  <a:gd name="T29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60">
                    <a:moveTo>
                      <a:pt x="35" y="32"/>
                    </a:moveTo>
                    <a:cubicBezTo>
                      <a:pt x="34" y="38"/>
                      <a:pt x="34" y="44"/>
                      <a:pt x="32" y="48"/>
                    </a:cubicBezTo>
                    <a:cubicBezTo>
                      <a:pt x="29" y="52"/>
                      <a:pt x="23" y="56"/>
                      <a:pt x="18" y="58"/>
                    </a:cubicBezTo>
                    <a:cubicBezTo>
                      <a:pt x="12" y="60"/>
                      <a:pt x="5" y="56"/>
                      <a:pt x="4" y="49"/>
                    </a:cubicBezTo>
                    <a:cubicBezTo>
                      <a:pt x="1" y="37"/>
                      <a:pt x="0" y="24"/>
                      <a:pt x="1" y="12"/>
                    </a:cubicBezTo>
                    <a:cubicBezTo>
                      <a:pt x="2" y="5"/>
                      <a:pt x="8" y="1"/>
                      <a:pt x="16" y="1"/>
                    </a:cubicBezTo>
                    <a:cubicBezTo>
                      <a:pt x="24" y="0"/>
                      <a:pt x="29" y="4"/>
                      <a:pt x="31" y="11"/>
                    </a:cubicBezTo>
                    <a:cubicBezTo>
                      <a:pt x="33" y="18"/>
                      <a:pt x="34" y="25"/>
                      <a:pt x="35" y="32"/>
                    </a:cubicBezTo>
                    <a:close/>
                    <a:moveTo>
                      <a:pt x="29" y="34"/>
                    </a:moveTo>
                    <a:cubicBezTo>
                      <a:pt x="28" y="28"/>
                      <a:pt x="27" y="19"/>
                      <a:pt x="24" y="11"/>
                    </a:cubicBezTo>
                    <a:cubicBezTo>
                      <a:pt x="23" y="7"/>
                      <a:pt x="17" y="3"/>
                      <a:pt x="14" y="3"/>
                    </a:cubicBezTo>
                    <a:cubicBezTo>
                      <a:pt x="10" y="4"/>
                      <a:pt x="6" y="10"/>
                      <a:pt x="5" y="14"/>
                    </a:cubicBezTo>
                    <a:cubicBezTo>
                      <a:pt x="4" y="22"/>
                      <a:pt x="5" y="31"/>
                      <a:pt x="7" y="39"/>
                    </a:cubicBezTo>
                    <a:cubicBezTo>
                      <a:pt x="8" y="51"/>
                      <a:pt x="13" y="57"/>
                      <a:pt x="19" y="56"/>
                    </a:cubicBezTo>
                    <a:cubicBezTo>
                      <a:pt x="30" y="54"/>
                      <a:pt x="28" y="45"/>
                      <a:pt x="2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56"/>
              <p:cNvSpPr>
                <a:spLocks noEditPoints="1"/>
              </p:cNvSpPr>
              <p:nvPr/>
            </p:nvSpPr>
            <p:spPr bwMode="auto">
              <a:xfrm>
                <a:off x="5659438" y="4687888"/>
                <a:ext cx="107950" cy="144463"/>
              </a:xfrm>
              <a:custGeom>
                <a:avLst/>
                <a:gdLst>
                  <a:gd name="T0" fmla="*/ 6 w 43"/>
                  <a:gd name="T1" fmla="*/ 57 h 57"/>
                  <a:gd name="T2" fmla="*/ 28 w 43"/>
                  <a:gd name="T3" fmla="*/ 32 h 57"/>
                  <a:gd name="T4" fmla="*/ 10 w 43"/>
                  <a:gd name="T5" fmla="*/ 34 h 57"/>
                  <a:gd name="T6" fmla="*/ 1 w 43"/>
                  <a:gd name="T7" fmla="*/ 15 h 57"/>
                  <a:gd name="T8" fmla="*/ 17 w 43"/>
                  <a:gd name="T9" fmla="*/ 0 h 57"/>
                  <a:gd name="T10" fmla="*/ 35 w 43"/>
                  <a:gd name="T11" fmla="*/ 11 h 57"/>
                  <a:gd name="T12" fmla="*/ 6 w 43"/>
                  <a:gd name="T13" fmla="*/ 57 h 57"/>
                  <a:gd name="T14" fmla="*/ 30 w 43"/>
                  <a:gd name="T15" fmla="*/ 18 h 57"/>
                  <a:gd name="T16" fmla="*/ 18 w 43"/>
                  <a:gd name="T17" fmla="*/ 3 h 57"/>
                  <a:gd name="T18" fmla="*/ 7 w 43"/>
                  <a:gd name="T19" fmla="*/ 17 h 57"/>
                  <a:gd name="T20" fmla="*/ 19 w 43"/>
                  <a:gd name="T21" fmla="*/ 32 h 57"/>
                  <a:gd name="T22" fmla="*/ 30 w 43"/>
                  <a:gd name="T23" fmla="*/ 1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57">
                    <a:moveTo>
                      <a:pt x="6" y="57"/>
                    </a:moveTo>
                    <a:cubicBezTo>
                      <a:pt x="18" y="52"/>
                      <a:pt x="27" y="45"/>
                      <a:pt x="28" y="32"/>
                    </a:cubicBezTo>
                    <a:cubicBezTo>
                      <a:pt x="22" y="33"/>
                      <a:pt x="15" y="35"/>
                      <a:pt x="10" y="34"/>
                    </a:cubicBezTo>
                    <a:cubicBezTo>
                      <a:pt x="0" y="31"/>
                      <a:pt x="0" y="23"/>
                      <a:pt x="1" y="15"/>
                    </a:cubicBezTo>
                    <a:cubicBezTo>
                      <a:pt x="2" y="7"/>
                      <a:pt x="9" y="1"/>
                      <a:pt x="17" y="0"/>
                    </a:cubicBezTo>
                    <a:cubicBezTo>
                      <a:pt x="26" y="0"/>
                      <a:pt x="32" y="3"/>
                      <a:pt x="35" y="11"/>
                    </a:cubicBezTo>
                    <a:cubicBezTo>
                      <a:pt x="43" y="31"/>
                      <a:pt x="28" y="55"/>
                      <a:pt x="6" y="57"/>
                    </a:cubicBezTo>
                    <a:close/>
                    <a:moveTo>
                      <a:pt x="30" y="18"/>
                    </a:moveTo>
                    <a:cubicBezTo>
                      <a:pt x="30" y="9"/>
                      <a:pt x="25" y="3"/>
                      <a:pt x="18" y="3"/>
                    </a:cubicBezTo>
                    <a:cubicBezTo>
                      <a:pt x="12" y="2"/>
                      <a:pt x="7" y="8"/>
                      <a:pt x="7" y="17"/>
                    </a:cubicBezTo>
                    <a:cubicBezTo>
                      <a:pt x="7" y="25"/>
                      <a:pt x="12" y="32"/>
                      <a:pt x="19" y="32"/>
                    </a:cubicBezTo>
                    <a:cubicBezTo>
                      <a:pt x="25" y="32"/>
                      <a:pt x="30" y="26"/>
                      <a:pt x="3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57"/>
              <p:cNvSpPr/>
              <p:nvPr/>
            </p:nvSpPr>
            <p:spPr bwMode="auto">
              <a:xfrm>
                <a:off x="6127750" y="4652963"/>
                <a:ext cx="107950" cy="150813"/>
              </a:xfrm>
              <a:custGeom>
                <a:avLst/>
                <a:gdLst>
                  <a:gd name="T0" fmla="*/ 31 w 43"/>
                  <a:gd name="T1" fmla="*/ 57 h 60"/>
                  <a:gd name="T2" fmla="*/ 13 w 43"/>
                  <a:gd name="T3" fmla="*/ 53 h 60"/>
                  <a:gd name="T4" fmla="*/ 26 w 43"/>
                  <a:gd name="T5" fmla="*/ 0 h 60"/>
                  <a:gd name="T6" fmla="*/ 14 w 43"/>
                  <a:gd name="T7" fmla="*/ 32 h 60"/>
                  <a:gd name="T8" fmla="*/ 35 w 43"/>
                  <a:gd name="T9" fmla="*/ 26 h 60"/>
                  <a:gd name="T10" fmla="*/ 42 w 43"/>
                  <a:gd name="T11" fmla="*/ 42 h 60"/>
                  <a:gd name="T12" fmla="*/ 31 w 43"/>
                  <a:gd name="T13" fmla="*/ 58 h 60"/>
                  <a:gd name="T14" fmla="*/ 33 w 43"/>
                  <a:gd name="T15" fmla="*/ 33 h 60"/>
                  <a:gd name="T16" fmla="*/ 22 w 43"/>
                  <a:gd name="T17" fmla="*/ 30 h 60"/>
                  <a:gd name="T18" fmla="*/ 15 w 43"/>
                  <a:gd name="T19" fmla="*/ 41 h 60"/>
                  <a:gd name="T20" fmla="*/ 31 w 43"/>
                  <a:gd name="T21" fmla="*/ 5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60">
                    <a:moveTo>
                      <a:pt x="31" y="57"/>
                    </a:moveTo>
                    <a:cubicBezTo>
                      <a:pt x="24" y="60"/>
                      <a:pt x="18" y="59"/>
                      <a:pt x="13" y="53"/>
                    </a:cubicBezTo>
                    <a:cubicBezTo>
                      <a:pt x="0" y="37"/>
                      <a:pt x="6" y="8"/>
                      <a:pt x="26" y="0"/>
                    </a:cubicBezTo>
                    <a:cubicBezTo>
                      <a:pt x="13" y="14"/>
                      <a:pt x="11" y="20"/>
                      <a:pt x="14" y="32"/>
                    </a:cubicBezTo>
                    <a:cubicBezTo>
                      <a:pt x="20" y="26"/>
                      <a:pt x="27" y="19"/>
                      <a:pt x="35" y="26"/>
                    </a:cubicBezTo>
                    <a:cubicBezTo>
                      <a:pt x="39" y="29"/>
                      <a:pt x="42" y="36"/>
                      <a:pt x="42" y="42"/>
                    </a:cubicBezTo>
                    <a:cubicBezTo>
                      <a:pt x="43" y="49"/>
                      <a:pt x="39" y="55"/>
                      <a:pt x="31" y="58"/>
                    </a:cubicBezTo>
                    <a:cubicBezTo>
                      <a:pt x="39" y="49"/>
                      <a:pt x="40" y="39"/>
                      <a:pt x="33" y="33"/>
                    </a:cubicBezTo>
                    <a:cubicBezTo>
                      <a:pt x="30" y="30"/>
                      <a:pt x="24" y="29"/>
                      <a:pt x="22" y="30"/>
                    </a:cubicBezTo>
                    <a:cubicBezTo>
                      <a:pt x="18" y="32"/>
                      <a:pt x="15" y="37"/>
                      <a:pt x="15" y="41"/>
                    </a:cubicBezTo>
                    <a:cubicBezTo>
                      <a:pt x="15" y="50"/>
                      <a:pt x="21" y="55"/>
                      <a:pt x="3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58"/>
              <p:cNvSpPr/>
              <p:nvPr/>
            </p:nvSpPr>
            <p:spPr bwMode="auto">
              <a:xfrm>
                <a:off x="5429250" y="4665663"/>
                <a:ext cx="76200" cy="141288"/>
              </a:xfrm>
              <a:custGeom>
                <a:avLst/>
                <a:gdLst>
                  <a:gd name="T0" fmla="*/ 25 w 30"/>
                  <a:gd name="T1" fmla="*/ 56 h 56"/>
                  <a:gd name="T2" fmla="*/ 0 w 30"/>
                  <a:gd name="T3" fmla="*/ 50 h 56"/>
                  <a:gd name="T4" fmla="*/ 13 w 30"/>
                  <a:gd name="T5" fmla="*/ 40 h 56"/>
                  <a:gd name="T6" fmla="*/ 22 w 30"/>
                  <a:gd name="T7" fmla="*/ 4 h 56"/>
                  <a:gd name="T8" fmla="*/ 7 w 30"/>
                  <a:gd name="T9" fmla="*/ 5 h 56"/>
                  <a:gd name="T10" fmla="*/ 7 w 30"/>
                  <a:gd name="T11" fmla="*/ 3 h 56"/>
                  <a:gd name="T12" fmla="*/ 30 w 30"/>
                  <a:gd name="T13" fmla="*/ 0 h 56"/>
                  <a:gd name="T14" fmla="*/ 19 w 30"/>
                  <a:gd name="T15" fmla="*/ 40 h 56"/>
                  <a:gd name="T16" fmla="*/ 25 w 30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6">
                    <a:moveTo>
                      <a:pt x="25" y="56"/>
                    </a:moveTo>
                    <a:cubicBezTo>
                      <a:pt x="17" y="54"/>
                      <a:pt x="8" y="52"/>
                      <a:pt x="0" y="50"/>
                    </a:cubicBezTo>
                    <a:cubicBezTo>
                      <a:pt x="10" y="50"/>
                      <a:pt x="10" y="50"/>
                      <a:pt x="13" y="40"/>
                    </a:cubicBezTo>
                    <a:cubicBezTo>
                      <a:pt x="16" y="28"/>
                      <a:pt x="19" y="17"/>
                      <a:pt x="22" y="4"/>
                    </a:cubicBezTo>
                    <a:cubicBezTo>
                      <a:pt x="16" y="4"/>
                      <a:pt x="11" y="5"/>
                      <a:pt x="7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14" y="2"/>
                      <a:pt x="21" y="1"/>
                      <a:pt x="30" y="0"/>
                    </a:cubicBezTo>
                    <a:cubicBezTo>
                      <a:pt x="26" y="14"/>
                      <a:pt x="23" y="27"/>
                      <a:pt x="19" y="40"/>
                    </a:cubicBezTo>
                    <a:cubicBezTo>
                      <a:pt x="17" y="46"/>
                      <a:pt x="15" y="53"/>
                      <a:pt x="25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29" name="文本占位符 65"/>
          <p:cNvSpPr>
            <a:spLocks noGrp="1"/>
          </p:cNvSpPr>
          <p:nvPr>
            <p:ph type="body" idx="14" hasCustomPrompt="1"/>
          </p:nvPr>
        </p:nvSpPr>
        <p:spPr>
          <a:xfrm>
            <a:off x="1097899" y="253874"/>
            <a:ext cx="2649600" cy="6059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none" lIns="72000" tIns="0" rIns="252000" bIns="0" anchor="ctr" anchorCtr="0">
            <a:sp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spc="0">
                <a:solidFill>
                  <a:srgbClr val="FFFFFF"/>
                </a:solidFill>
                <a:latin typeface="+mj-ea"/>
                <a:ea typeface="+mj-ea"/>
                <a:sym typeface="思源宋体 CN Heavy" panose="02020900000000000000" pitchFamily="18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标题文字输入</a:t>
            </a:r>
            <a:endParaRPr lang="zh-CN" alt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 userDrawn="1"/>
        </p:nvGrpSpPr>
        <p:grpSpPr>
          <a:xfrm rot="169789">
            <a:off x="7333468" y="1757113"/>
            <a:ext cx="5694860" cy="5835138"/>
            <a:chOff x="377825" y="6983413"/>
            <a:chExt cx="5284788" cy="5414962"/>
          </a:xfrm>
          <a:solidFill>
            <a:schemeClr val="accent1">
              <a:alpha val="4000"/>
            </a:schemeClr>
          </a:solidFill>
        </p:grpSpPr>
        <p:sp>
          <p:nvSpPr>
            <p:cNvPr id="36" name="Freeform 19"/>
            <p:cNvSpPr>
              <a:spLocks noEditPoints="1"/>
            </p:cNvSpPr>
            <p:nvPr/>
          </p:nvSpPr>
          <p:spPr bwMode="auto">
            <a:xfrm>
              <a:off x="2787650" y="9477375"/>
              <a:ext cx="2874963" cy="1692275"/>
            </a:xfrm>
            <a:custGeom>
              <a:avLst/>
              <a:gdLst>
                <a:gd name="T0" fmla="*/ 209 w 888"/>
                <a:gd name="T1" fmla="*/ 128 h 522"/>
                <a:gd name="T2" fmla="*/ 324 w 888"/>
                <a:gd name="T3" fmla="*/ 64 h 522"/>
                <a:gd name="T4" fmla="*/ 539 w 888"/>
                <a:gd name="T5" fmla="*/ 2 h 522"/>
                <a:gd name="T6" fmla="*/ 641 w 888"/>
                <a:gd name="T7" fmla="*/ 7 h 522"/>
                <a:gd name="T8" fmla="*/ 760 w 888"/>
                <a:gd name="T9" fmla="*/ 108 h 522"/>
                <a:gd name="T10" fmla="*/ 786 w 888"/>
                <a:gd name="T11" fmla="*/ 130 h 522"/>
                <a:gd name="T12" fmla="*/ 852 w 888"/>
                <a:gd name="T13" fmla="*/ 159 h 522"/>
                <a:gd name="T14" fmla="*/ 854 w 888"/>
                <a:gd name="T15" fmla="*/ 230 h 522"/>
                <a:gd name="T16" fmla="*/ 745 w 888"/>
                <a:gd name="T17" fmla="*/ 274 h 522"/>
                <a:gd name="T18" fmla="*/ 513 w 888"/>
                <a:gd name="T19" fmla="*/ 252 h 522"/>
                <a:gd name="T20" fmla="*/ 439 w 888"/>
                <a:gd name="T21" fmla="*/ 217 h 522"/>
                <a:gd name="T22" fmla="*/ 398 w 888"/>
                <a:gd name="T23" fmla="*/ 208 h 522"/>
                <a:gd name="T24" fmla="*/ 358 w 888"/>
                <a:gd name="T25" fmla="*/ 230 h 522"/>
                <a:gd name="T26" fmla="*/ 331 w 888"/>
                <a:gd name="T27" fmla="*/ 305 h 522"/>
                <a:gd name="T28" fmla="*/ 304 w 888"/>
                <a:gd name="T29" fmla="*/ 395 h 522"/>
                <a:gd name="T30" fmla="*/ 171 w 888"/>
                <a:gd name="T31" fmla="*/ 512 h 522"/>
                <a:gd name="T32" fmla="*/ 85 w 888"/>
                <a:gd name="T33" fmla="*/ 521 h 522"/>
                <a:gd name="T34" fmla="*/ 5 w 888"/>
                <a:gd name="T35" fmla="*/ 426 h 522"/>
                <a:gd name="T36" fmla="*/ 234 w 888"/>
                <a:gd name="T37" fmla="*/ 161 h 522"/>
                <a:gd name="T38" fmla="*/ 427 w 888"/>
                <a:gd name="T39" fmla="*/ 187 h 522"/>
                <a:gd name="T40" fmla="*/ 531 w 888"/>
                <a:gd name="T41" fmla="*/ 233 h 522"/>
                <a:gd name="T42" fmla="*/ 720 w 888"/>
                <a:gd name="T43" fmla="*/ 247 h 522"/>
                <a:gd name="T44" fmla="*/ 809 w 888"/>
                <a:gd name="T45" fmla="*/ 222 h 522"/>
                <a:gd name="T46" fmla="*/ 837 w 888"/>
                <a:gd name="T47" fmla="*/ 207 h 522"/>
                <a:gd name="T48" fmla="*/ 838 w 888"/>
                <a:gd name="T49" fmla="*/ 174 h 522"/>
                <a:gd name="T50" fmla="*/ 786 w 888"/>
                <a:gd name="T51" fmla="*/ 142 h 522"/>
                <a:gd name="T52" fmla="*/ 756 w 888"/>
                <a:gd name="T53" fmla="*/ 115 h 522"/>
                <a:gd name="T54" fmla="*/ 631 w 888"/>
                <a:gd name="T55" fmla="*/ 32 h 522"/>
                <a:gd name="T56" fmla="*/ 411 w 888"/>
                <a:gd name="T57" fmla="*/ 46 h 522"/>
                <a:gd name="T58" fmla="*/ 224 w 888"/>
                <a:gd name="T59" fmla="*/ 126 h 522"/>
                <a:gd name="T60" fmla="*/ 211 w 888"/>
                <a:gd name="T61" fmla="*/ 131 h 522"/>
                <a:gd name="T62" fmla="*/ 209 w 888"/>
                <a:gd name="T63" fmla="*/ 128 h 522"/>
                <a:gd name="T64" fmla="*/ 403 w 888"/>
                <a:gd name="T65" fmla="*/ 196 h 522"/>
                <a:gd name="T66" fmla="*/ 395 w 888"/>
                <a:gd name="T67" fmla="*/ 190 h 522"/>
                <a:gd name="T68" fmla="*/ 220 w 888"/>
                <a:gd name="T69" fmla="*/ 178 h 522"/>
                <a:gd name="T70" fmla="*/ 70 w 888"/>
                <a:gd name="T71" fmla="*/ 294 h 522"/>
                <a:gd name="T72" fmla="*/ 17 w 888"/>
                <a:gd name="T73" fmla="*/ 400 h 522"/>
                <a:gd name="T74" fmla="*/ 104 w 888"/>
                <a:gd name="T75" fmla="*/ 503 h 522"/>
                <a:gd name="T76" fmla="*/ 201 w 888"/>
                <a:gd name="T77" fmla="*/ 478 h 522"/>
                <a:gd name="T78" fmla="*/ 292 w 888"/>
                <a:gd name="T79" fmla="*/ 364 h 522"/>
                <a:gd name="T80" fmla="*/ 313 w 888"/>
                <a:gd name="T81" fmla="*/ 279 h 522"/>
                <a:gd name="T82" fmla="*/ 403 w 888"/>
                <a:gd name="T83" fmla="*/ 19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8" h="522">
                  <a:moveTo>
                    <a:pt x="209" y="128"/>
                  </a:moveTo>
                  <a:cubicBezTo>
                    <a:pt x="247" y="107"/>
                    <a:pt x="285" y="84"/>
                    <a:pt x="324" y="64"/>
                  </a:cubicBezTo>
                  <a:cubicBezTo>
                    <a:pt x="392" y="31"/>
                    <a:pt x="463" y="7"/>
                    <a:pt x="539" y="2"/>
                  </a:cubicBezTo>
                  <a:cubicBezTo>
                    <a:pt x="573" y="0"/>
                    <a:pt x="608" y="1"/>
                    <a:pt x="641" y="7"/>
                  </a:cubicBezTo>
                  <a:cubicBezTo>
                    <a:pt x="698" y="19"/>
                    <a:pt x="735" y="58"/>
                    <a:pt x="760" y="108"/>
                  </a:cubicBezTo>
                  <a:cubicBezTo>
                    <a:pt x="766" y="120"/>
                    <a:pt x="774" y="126"/>
                    <a:pt x="786" y="130"/>
                  </a:cubicBezTo>
                  <a:cubicBezTo>
                    <a:pt x="809" y="139"/>
                    <a:pt x="831" y="147"/>
                    <a:pt x="852" y="159"/>
                  </a:cubicBezTo>
                  <a:cubicBezTo>
                    <a:pt x="887" y="180"/>
                    <a:pt x="888" y="206"/>
                    <a:pt x="854" y="230"/>
                  </a:cubicBezTo>
                  <a:cubicBezTo>
                    <a:pt x="821" y="253"/>
                    <a:pt x="784" y="267"/>
                    <a:pt x="745" y="274"/>
                  </a:cubicBezTo>
                  <a:cubicBezTo>
                    <a:pt x="665" y="288"/>
                    <a:pt x="588" y="281"/>
                    <a:pt x="513" y="252"/>
                  </a:cubicBezTo>
                  <a:cubicBezTo>
                    <a:pt x="488" y="242"/>
                    <a:pt x="464" y="227"/>
                    <a:pt x="439" y="217"/>
                  </a:cubicBezTo>
                  <a:cubicBezTo>
                    <a:pt x="426" y="212"/>
                    <a:pt x="412" y="210"/>
                    <a:pt x="398" y="208"/>
                  </a:cubicBezTo>
                  <a:cubicBezTo>
                    <a:pt x="381" y="206"/>
                    <a:pt x="365" y="214"/>
                    <a:pt x="358" y="230"/>
                  </a:cubicBezTo>
                  <a:cubicBezTo>
                    <a:pt x="347" y="254"/>
                    <a:pt x="339" y="280"/>
                    <a:pt x="331" y="305"/>
                  </a:cubicBezTo>
                  <a:cubicBezTo>
                    <a:pt x="321" y="335"/>
                    <a:pt x="313" y="365"/>
                    <a:pt x="304" y="395"/>
                  </a:cubicBezTo>
                  <a:cubicBezTo>
                    <a:pt x="283" y="460"/>
                    <a:pt x="234" y="495"/>
                    <a:pt x="171" y="512"/>
                  </a:cubicBezTo>
                  <a:cubicBezTo>
                    <a:pt x="144" y="519"/>
                    <a:pt x="114" y="522"/>
                    <a:pt x="85" y="521"/>
                  </a:cubicBezTo>
                  <a:cubicBezTo>
                    <a:pt x="33" y="519"/>
                    <a:pt x="0" y="479"/>
                    <a:pt x="5" y="426"/>
                  </a:cubicBezTo>
                  <a:cubicBezTo>
                    <a:pt x="15" y="320"/>
                    <a:pt x="94" y="194"/>
                    <a:pt x="234" y="161"/>
                  </a:cubicBezTo>
                  <a:cubicBezTo>
                    <a:pt x="303" y="145"/>
                    <a:pt x="365" y="161"/>
                    <a:pt x="427" y="187"/>
                  </a:cubicBezTo>
                  <a:cubicBezTo>
                    <a:pt x="462" y="202"/>
                    <a:pt x="496" y="217"/>
                    <a:pt x="531" y="233"/>
                  </a:cubicBezTo>
                  <a:cubicBezTo>
                    <a:pt x="592" y="260"/>
                    <a:pt x="656" y="261"/>
                    <a:pt x="720" y="247"/>
                  </a:cubicBezTo>
                  <a:cubicBezTo>
                    <a:pt x="750" y="241"/>
                    <a:pt x="780" y="231"/>
                    <a:pt x="809" y="222"/>
                  </a:cubicBezTo>
                  <a:cubicBezTo>
                    <a:pt x="819" y="218"/>
                    <a:pt x="829" y="213"/>
                    <a:pt x="837" y="207"/>
                  </a:cubicBezTo>
                  <a:cubicBezTo>
                    <a:pt x="851" y="197"/>
                    <a:pt x="852" y="184"/>
                    <a:pt x="838" y="174"/>
                  </a:cubicBezTo>
                  <a:cubicBezTo>
                    <a:pt x="822" y="161"/>
                    <a:pt x="804" y="151"/>
                    <a:pt x="786" y="142"/>
                  </a:cubicBezTo>
                  <a:cubicBezTo>
                    <a:pt x="774" y="135"/>
                    <a:pt x="763" y="128"/>
                    <a:pt x="756" y="115"/>
                  </a:cubicBezTo>
                  <a:cubicBezTo>
                    <a:pt x="728" y="67"/>
                    <a:pt x="682" y="45"/>
                    <a:pt x="631" y="32"/>
                  </a:cubicBezTo>
                  <a:cubicBezTo>
                    <a:pt x="556" y="13"/>
                    <a:pt x="483" y="25"/>
                    <a:pt x="411" y="46"/>
                  </a:cubicBezTo>
                  <a:cubicBezTo>
                    <a:pt x="345" y="65"/>
                    <a:pt x="285" y="97"/>
                    <a:pt x="224" y="126"/>
                  </a:cubicBezTo>
                  <a:cubicBezTo>
                    <a:pt x="220" y="128"/>
                    <a:pt x="215" y="130"/>
                    <a:pt x="211" y="131"/>
                  </a:cubicBezTo>
                  <a:cubicBezTo>
                    <a:pt x="210" y="130"/>
                    <a:pt x="210" y="129"/>
                    <a:pt x="209" y="128"/>
                  </a:cubicBezTo>
                  <a:close/>
                  <a:moveTo>
                    <a:pt x="403" y="196"/>
                  </a:moveTo>
                  <a:cubicBezTo>
                    <a:pt x="400" y="193"/>
                    <a:pt x="398" y="192"/>
                    <a:pt x="395" y="190"/>
                  </a:cubicBezTo>
                  <a:cubicBezTo>
                    <a:pt x="339" y="160"/>
                    <a:pt x="279" y="157"/>
                    <a:pt x="220" y="178"/>
                  </a:cubicBezTo>
                  <a:cubicBezTo>
                    <a:pt x="158" y="200"/>
                    <a:pt x="111" y="244"/>
                    <a:pt x="70" y="294"/>
                  </a:cubicBezTo>
                  <a:cubicBezTo>
                    <a:pt x="45" y="325"/>
                    <a:pt x="24" y="360"/>
                    <a:pt x="17" y="400"/>
                  </a:cubicBezTo>
                  <a:cubicBezTo>
                    <a:pt x="6" y="460"/>
                    <a:pt x="43" y="504"/>
                    <a:pt x="104" y="503"/>
                  </a:cubicBezTo>
                  <a:cubicBezTo>
                    <a:pt x="138" y="503"/>
                    <a:pt x="170" y="492"/>
                    <a:pt x="201" y="478"/>
                  </a:cubicBezTo>
                  <a:cubicBezTo>
                    <a:pt x="252" y="456"/>
                    <a:pt x="280" y="417"/>
                    <a:pt x="292" y="364"/>
                  </a:cubicBezTo>
                  <a:cubicBezTo>
                    <a:pt x="299" y="336"/>
                    <a:pt x="306" y="308"/>
                    <a:pt x="313" y="279"/>
                  </a:cubicBezTo>
                  <a:cubicBezTo>
                    <a:pt x="327" y="222"/>
                    <a:pt x="347" y="203"/>
                    <a:pt x="403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7" name="Freeform 20"/>
            <p:cNvSpPr/>
            <p:nvPr/>
          </p:nvSpPr>
          <p:spPr bwMode="auto">
            <a:xfrm>
              <a:off x="2765425" y="7048500"/>
              <a:ext cx="1139825" cy="3148013"/>
            </a:xfrm>
            <a:custGeom>
              <a:avLst/>
              <a:gdLst>
                <a:gd name="T0" fmla="*/ 167 w 352"/>
                <a:gd name="T1" fmla="*/ 889 h 971"/>
                <a:gd name="T2" fmla="*/ 231 w 352"/>
                <a:gd name="T3" fmla="*/ 720 h 971"/>
                <a:gd name="T4" fmla="*/ 303 w 352"/>
                <a:gd name="T5" fmla="*/ 421 h 971"/>
                <a:gd name="T6" fmla="*/ 298 w 352"/>
                <a:gd name="T7" fmla="*/ 228 h 971"/>
                <a:gd name="T8" fmla="*/ 266 w 352"/>
                <a:gd name="T9" fmla="*/ 165 h 971"/>
                <a:gd name="T10" fmla="*/ 217 w 352"/>
                <a:gd name="T11" fmla="*/ 50 h 971"/>
                <a:gd name="T12" fmla="*/ 197 w 352"/>
                <a:gd name="T13" fmla="*/ 43 h 971"/>
                <a:gd name="T14" fmla="*/ 51 w 352"/>
                <a:gd name="T15" fmla="*/ 264 h 971"/>
                <a:gd name="T16" fmla="*/ 39 w 352"/>
                <a:gd name="T17" fmla="*/ 437 h 971"/>
                <a:gd name="T18" fmla="*/ 59 w 352"/>
                <a:gd name="T19" fmla="*/ 682 h 971"/>
                <a:gd name="T20" fmla="*/ 71 w 352"/>
                <a:gd name="T21" fmla="*/ 905 h 971"/>
                <a:gd name="T22" fmla="*/ 79 w 352"/>
                <a:gd name="T23" fmla="*/ 955 h 971"/>
                <a:gd name="T24" fmla="*/ 79 w 352"/>
                <a:gd name="T25" fmla="*/ 970 h 971"/>
                <a:gd name="T26" fmla="*/ 73 w 352"/>
                <a:gd name="T27" fmla="*/ 971 h 971"/>
                <a:gd name="T28" fmla="*/ 59 w 352"/>
                <a:gd name="T29" fmla="*/ 914 h 971"/>
                <a:gd name="T30" fmla="*/ 41 w 352"/>
                <a:gd name="T31" fmla="*/ 696 h 971"/>
                <a:gd name="T32" fmla="*/ 22 w 352"/>
                <a:gd name="T33" fmla="*/ 461 h 971"/>
                <a:gd name="T34" fmla="*/ 8 w 352"/>
                <a:gd name="T35" fmla="*/ 389 h 971"/>
                <a:gd name="T36" fmla="*/ 39 w 352"/>
                <a:gd name="T37" fmla="*/ 228 h 971"/>
                <a:gd name="T38" fmla="*/ 193 w 352"/>
                <a:gd name="T39" fmla="*/ 14 h 971"/>
                <a:gd name="T40" fmla="*/ 218 w 352"/>
                <a:gd name="T41" fmla="*/ 0 h 971"/>
                <a:gd name="T42" fmla="*/ 224 w 352"/>
                <a:gd name="T43" fmla="*/ 25 h 971"/>
                <a:gd name="T44" fmla="*/ 262 w 352"/>
                <a:gd name="T45" fmla="*/ 110 h 971"/>
                <a:gd name="T46" fmla="*/ 316 w 352"/>
                <a:gd name="T47" fmla="*/ 193 h 971"/>
                <a:gd name="T48" fmla="*/ 333 w 352"/>
                <a:gd name="T49" fmla="*/ 406 h 971"/>
                <a:gd name="T50" fmla="*/ 287 w 352"/>
                <a:gd name="T51" fmla="*/ 567 h 971"/>
                <a:gd name="T52" fmla="*/ 237 w 352"/>
                <a:gd name="T53" fmla="*/ 757 h 971"/>
                <a:gd name="T54" fmla="*/ 187 w 352"/>
                <a:gd name="T55" fmla="*/ 873 h 971"/>
                <a:gd name="T56" fmla="*/ 170 w 352"/>
                <a:gd name="T57" fmla="*/ 892 h 971"/>
                <a:gd name="T58" fmla="*/ 167 w 352"/>
                <a:gd name="T59" fmla="*/ 88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2" h="971">
                  <a:moveTo>
                    <a:pt x="167" y="889"/>
                  </a:moveTo>
                  <a:cubicBezTo>
                    <a:pt x="203" y="838"/>
                    <a:pt x="218" y="779"/>
                    <a:pt x="231" y="720"/>
                  </a:cubicBezTo>
                  <a:cubicBezTo>
                    <a:pt x="254" y="620"/>
                    <a:pt x="280" y="521"/>
                    <a:pt x="303" y="421"/>
                  </a:cubicBezTo>
                  <a:cubicBezTo>
                    <a:pt x="318" y="357"/>
                    <a:pt x="322" y="291"/>
                    <a:pt x="298" y="228"/>
                  </a:cubicBezTo>
                  <a:cubicBezTo>
                    <a:pt x="290" y="206"/>
                    <a:pt x="279" y="185"/>
                    <a:pt x="266" y="165"/>
                  </a:cubicBezTo>
                  <a:cubicBezTo>
                    <a:pt x="244" y="129"/>
                    <a:pt x="226" y="92"/>
                    <a:pt x="217" y="50"/>
                  </a:cubicBezTo>
                  <a:cubicBezTo>
                    <a:pt x="214" y="34"/>
                    <a:pt x="208" y="32"/>
                    <a:pt x="197" y="43"/>
                  </a:cubicBezTo>
                  <a:cubicBezTo>
                    <a:pt x="135" y="108"/>
                    <a:pt x="79" y="176"/>
                    <a:pt x="51" y="264"/>
                  </a:cubicBezTo>
                  <a:cubicBezTo>
                    <a:pt x="33" y="321"/>
                    <a:pt x="30" y="379"/>
                    <a:pt x="39" y="437"/>
                  </a:cubicBezTo>
                  <a:cubicBezTo>
                    <a:pt x="52" y="518"/>
                    <a:pt x="56" y="600"/>
                    <a:pt x="59" y="682"/>
                  </a:cubicBezTo>
                  <a:cubicBezTo>
                    <a:pt x="62" y="756"/>
                    <a:pt x="66" y="831"/>
                    <a:pt x="71" y="905"/>
                  </a:cubicBezTo>
                  <a:cubicBezTo>
                    <a:pt x="72" y="922"/>
                    <a:pt x="76" y="939"/>
                    <a:pt x="79" y="955"/>
                  </a:cubicBezTo>
                  <a:cubicBezTo>
                    <a:pt x="79" y="960"/>
                    <a:pt x="79" y="965"/>
                    <a:pt x="79" y="970"/>
                  </a:cubicBezTo>
                  <a:cubicBezTo>
                    <a:pt x="77" y="970"/>
                    <a:pt x="75" y="971"/>
                    <a:pt x="73" y="971"/>
                  </a:cubicBezTo>
                  <a:cubicBezTo>
                    <a:pt x="68" y="952"/>
                    <a:pt x="61" y="934"/>
                    <a:pt x="59" y="914"/>
                  </a:cubicBezTo>
                  <a:cubicBezTo>
                    <a:pt x="52" y="842"/>
                    <a:pt x="46" y="769"/>
                    <a:pt x="41" y="696"/>
                  </a:cubicBezTo>
                  <a:cubicBezTo>
                    <a:pt x="35" y="618"/>
                    <a:pt x="29" y="539"/>
                    <a:pt x="22" y="461"/>
                  </a:cubicBezTo>
                  <a:cubicBezTo>
                    <a:pt x="20" y="436"/>
                    <a:pt x="12" y="413"/>
                    <a:pt x="8" y="389"/>
                  </a:cubicBezTo>
                  <a:cubicBezTo>
                    <a:pt x="0" y="332"/>
                    <a:pt x="16" y="279"/>
                    <a:pt x="39" y="228"/>
                  </a:cubicBezTo>
                  <a:cubicBezTo>
                    <a:pt x="75" y="145"/>
                    <a:pt x="126" y="74"/>
                    <a:pt x="193" y="14"/>
                  </a:cubicBezTo>
                  <a:cubicBezTo>
                    <a:pt x="200" y="8"/>
                    <a:pt x="210" y="5"/>
                    <a:pt x="218" y="0"/>
                  </a:cubicBezTo>
                  <a:cubicBezTo>
                    <a:pt x="220" y="8"/>
                    <a:pt x="224" y="17"/>
                    <a:pt x="224" y="25"/>
                  </a:cubicBezTo>
                  <a:cubicBezTo>
                    <a:pt x="227" y="58"/>
                    <a:pt x="244" y="84"/>
                    <a:pt x="262" y="110"/>
                  </a:cubicBezTo>
                  <a:cubicBezTo>
                    <a:pt x="280" y="138"/>
                    <a:pt x="300" y="164"/>
                    <a:pt x="316" y="193"/>
                  </a:cubicBezTo>
                  <a:cubicBezTo>
                    <a:pt x="352" y="261"/>
                    <a:pt x="351" y="334"/>
                    <a:pt x="333" y="406"/>
                  </a:cubicBezTo>
                  <a:cubicBezTo>
                    <a:pt x="319" y="460"/>
                    <a:pt x="301" y="513"/>
                    <a:pt x="287" y="567"/>
                  </a:cubicBezTo>
                  <a:cubicBezTo>
                    <a:pt x="269" y="630"/>
                    <a:pt x="255" y="694"/>
                    <a:pt x="237" y="757"/>
                  </a:cubicBezTo>
                  <a:cubicBezTo>
                    <a:pt x="226" y="798"/>
                    <a:pt x="212" y="838"/>
                    <a:pt x="187" y="873"/>
                  </a:cubicBezTo>
                  <a:cubicBezTo>
                    <a:pt x="182" y="880"/>
                    <a:pt x="176" y="886"/>
                    <a:pt x="170" y="892"/>
                  </a:cubicBezTo>
                  <a:cubicBezTo>
                    <a:pt x="169" y="891"/>
                    <a:pt x="168" y="890"/>
                    <a:pt x="167" y="8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8" name="Freeform 22"/>
            <p:cNvSpPr/>
            <p:nvPr/>
          </p:nvSpPr>
          <p:spPr bwMode="auto">
            <a:xfrm>
              <a:off x="968375" y="7385050"/>
              <a:ext cx="1520825" cy="3641725"/>
            </a:xfrm>
            <a:custGeom>
              <a:avLst/>
              <a:gdLst>
                <a:gd name="T0" fmla="*/ 141 w 470"/>
                <a:gd name="T1" fmla="*/ 62 h 1123"/>
                <a:gd name="T2" fmla="*/ 39 w 470"/>
                <a:gd name="T3" fmla="*/ 15 h 1123"/>
                <a:gd name="T4" fmla="*/ 42 w 470"/>
                <a:gd name="T5" fmla="*/ 29 h 1123"/>
                <a:gd name="T6" fmla="*/ 54 w 470"/>
                <a:gd name="T7" fmla="*/ 209 h 1123"/>
                <a:gd name="T8" fmla="*/ 31 w 470"/>
                <a:gd name="T9" fmla="*/ 372 h 1123"/>
                <a:gd name="T10" fmla="*/ 132 w 470"/>
                <a:gd name="T11" fmla="*/ 675 h 1123"/>
                <a:gd name="T12" fmla="*/ 243 w 470"/>
                <a:gd name="T13" fmla="*/ 786 h 1123"/>
                <a:gd name="T14" fmla="*/ 331 w 470"/>
                <a:gd name="T15" fmla="*/ 928 h 1123"/>
                <a:gd name="T16" fmla="*/ 470 w 470"/>
                <a:gd name="T17" fmla="*/ 1119 h 1123"/>
                <a:gd name="T18" fmla="*/ 466 w 470"/>
                <a:gd name="T19" fmla="*/ 1123 h 1123"/>
                <a:gd name="T20" fmla="*/ 420 w 470"/>
                <a:gd name="T21" fmla="*/ 1090 h 1123"/>
                <a:gd name="T22" fmla="*/ 333 w 470"/>
                <a:gd name="T23" fmla="*/ 970 h 1123"/>
                <a:gd name="T24" fmla="*/ 187 w 470"/>
                <a:gd name="T25" fmla="*/ 767 h 1123"/>
                <a:gd name="T26" fmla="*/ 86 w 470"/>
                <a:gd name="T27" fmla="*/ 662 h 1123"/>
                <a:gd name="T28" fmla="*/ 1 w 470"/>
                <a:gd name="T29" fmla="*/ 410 h 1123"/>
                <a:gd name="T30" fmla="*/ 27 w 470"/>
                <a:gd name="T31" fmla="*/ 204 h 1123"/>
                <a:gd name="T32" fmla="*/ 41 w 470"/>
                <a:gd name="T33" fmla="*/ 126 h 1123"/>
                <a:gd name="T34" fmla="*/ 25 w 470"/>
                <a:gd name="T35" fmla="*/ 26 h 1123"/>
                <a:gd name="T36" fmla="*/ 36 w 470"/>
                <a:gd name="T37" fmla="*/ 1 h 1123"/>
                <a:gd name="T38" fmla="*/ 46 w 470"/>
                <a:gd name="T39" fmla="*/ 1 h 1123"/>
                <a:gd name="T40" fmla="*/ 141 w 470"/>
                <a:gd name="T41" fmla="*/ 6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0" h="1123">
                  <a:moveTo>
                    <a:pt x="141" y="62"/>
                  </a:moveTo>
                  <a:cubicBezTo>
                    <a:pt x="111" y="39"/>
                    <a:pt x="79" y="22"/>
                    <a:pt x="39" y="15"/>
                  </a:cubicBezTo>
                  <a:cubicBezTo>
                    <a:pt x="40" y="21"/>
                    <a:pt x="40" y="25"/>
                    <a:pt x="42" y="29"/>
                  </a:cubicBezTo>
                  <a:cubicBezTo>
                    <a:pt x="66" y="88"/>
                    <a:pt x="63" y="148"/>
                    <a:pt x="54" y="209"/>
                  </a:cubicBezTo>
                  <a:cubicBezTo>
                    <a:pt x="47" y="264"/>
                    <a:pt x="38" y="318"/>
                    <a:pt x="31" y="372"/>
                  </a:cubicBezTo>
                  <a:cubicBezTo>
                    <a:pt x="18" y="489"/>
                    <a:pt x="53" y="590"/>
                    <a:pt x="132" y="675"/>
                  </a:cubicBezTo>
                  <a:cubicBezTo>
                    <a:pt x="168" y="713"/>
                    <a:pt x="206" y="749"/>
                    <a:pt x="243" y="786"/>
                  </a:cubicBezTo>
                  <a:cubicBezTo>
                    <a:pt x="283" y="827"/>
                    <a:pt x="314" y="873"/>
                    <a:pt x="331" y="928"/>
                  </a:cubicBezTo>
                  <a:cubicBezTo>
                    <a:pt x="356" y="1006"/>
                    <a:pt x="396" y="1075"/>
                    <a:pt x="470" y="1119"/>
                  </a:cubicBezTo>
                  <a:cubicBezTo>
                    <a:pt x="468" y="1120"/>
                    <a:pt x="467" y="1121"/>
                    <a:pt x="466" y="1123"/>
                  </a:cubicBezTo>
                  <a:cubicBezTo>
                    <a:pt x="451" y="1112"/>
                    <a:pt x="435" y="1101"/>
                    <a:pt x="420" y="1090"/>
                  </a:cubicBezTo>
                  <a:cubicBezTo>
                    <a:pt x="380" y="1057"/>
                    <a:pt x="351" y="1016"/>
                    <a:pt x="333" y="970"/>
                  </a:cubicBezTo>
                  <a:cubicBezTo>
                    <a:pt x="301" y="889"/>
                    <a:pt x="246" y="827"/>
                    <a:pt x="187" y="767"/>
                  </a:cubicBezTo>
                  <a:cubicBezTo>
                    <a:pt x="153" y="733"/>
                    <a:pt x="118" y="699"/>
                    <a:pt x="86" y="662"/>
                  </a:cubicBezTo>
                  <a:cubicBezTo>
                    <a:pt x="22" y="591"/>
                    <a:pt x="0" y="505"/>
                    <a:pt x="1" y="410"/>
                  </a:cubicBezTo>
                  <a:cubicBezTo>
                    <a:pt x="2" y="340"/>
                    <a:pt x="16" y="272"/>
                    <a:pt x="27" y="204"/>
                  </a:cubicBezTo>
                  <a:cubicBezTo>
                    <a:pt x="31" y="178"/>
                    <a:pt x="36" y="152"/>
                    <a:pt x="41" y="126"/>
                  </a:cubicBezTo>
                  <a:cubicBezTo>
                    <a:pt x="48" y="90"/>
                    <a:pt x="43" y="57"/>
                    <a:pt x="25" y="26"/>
                  </a:cubicBezTo>
                  <a:cubicBezTo>
                    <a:pt x="17" y="13"/>
                    <a:pt x="21" y="5"/>
                    <a:pt x="36" y="1"/>
                  </a:cubicBezTo>
                  <a:cubicBezTo>
                    <a:pt x="39" y="1"/>
                    <a:pt x="43" y="0"/>
                    <a:pt x="46" y="1"/>
                  </a:cubicBezTo>
                  <a:cubicBezTo>
                    <a:pt x="87" y="6"/>
                    <a:pt x="118" y="28"/>
                    <a:pt x="14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9" name="Freeform 23"/>
            <p:cNvSpPr/>
            <p:nvPr/>
          </p:nvSpPr>
          <p:spPr bwMode="auto">
            <a:xfrm>
              <a:off x="377825" y="9642475"/>
              <a:ext cx="2266950" cy="1509713"/>
            </a:xfrm>
            <a:custGeom>
              <a:avLst/>
              <a:gdLst>
                <a:gd name="T0" fmla="*/ 700 w 700"/>
                <a:gd name="T1" fmla="*/ 457 h 466"/>
                <a:gd name="T2" fmla="*/ 570 w 700"/>
                <a:gd name="T3" fmla="*/ 449 h 466"/>
                <a:gd name="T4" fmla="*/ 367 w 700"/>
                <a:gd name="T5" fmla="*/ 408 h 466"/>
                <a:gd name="T6" fmla="*/ 251 w 700"/>
                <a:gd name="T7" fmla="*/ 363 h 466"/>
                <a:gd name="T8" fmla="*/ 194 w 700"/>
                <a:gd name="T9" fmla="*/ 291 h 466"/>
                <a:gd name="T10" fmla="*/ 104 w 700"/>
                <a:gd name="T11" fmla="*/ 167 h 466"/>
                <a:gd name="T12" fmla="*/ 19 w 700"/>
                <a:gd name="T13" fmla="*/ 79 h 466"/>
                <a:gd name="T14" fmla="*/ 27 w 700"/>
                <a:gd name="T15" fmla="*/ 33 h 466"/>
                <a:gd name="T16" fmla="*/ 196 w 700"/>
                <a:gd name="T17" fmla="*/ 16 h 466"/>
                <a:gd name="T18" fmla="*/ 402 w 700"/>
                <a:gd name="T19" fmla="*/ 189 h 466"/>
                <a:gd name="T20" fmla="*/ 494 w 700"/>
                <a:gd name="T21" fmla="*/ 306 h 466"/>
                <a:gd name="T22" fmla="*/ 527 w 700"/>
                <a:gd name="T23" fmla="*/ 332 h 466"/>
                <a:gd name="T24" fmla="*/ 476 w 700"/>
                <a:gd name="T25" fmla="*/ 306 h 466"/>
                <a:gd name="T26" fmla="*/ 373 w 700"/>
                <a:gd name="T27" fmla="*/ 184 h 466"/>
                <a:gd name="T28" fmla="*/ 288 w 700"/>
                <a:gd name="T29" fmla="*/ 79 h 466"/>
                <a:gd name="T30" fmla="*/ 171 w 700"/>
                <a:gd name="T31" fmla="*/ 27 h 466"/>
                <a:gd name="T32" fmla="*/ 30 w 700"/>
                <a:gd name="T33" fmla="*/ 44 h 466"/>
                <a:gd name="T34" fmla="*/ 12 w 700"/>
                <a:gd name="T35" fmla="*/ 55 h 466"/>
                <a:gd name="T36" fmla="*/ 23 w 700"/>
                <a:gd name="T37" fmla="*/ 72 h 466"/>
                <a:gd name="T38" fmla="*/ 211 w 700"/>
                <a:gd name="T39" fmla="*/ 273 h 466"/>
                <a:gd name="T40" fmla="*/ 383 w 700"/>
                <a:gd name="T41" fmla="*/ 389 h 466"/>
                <a:gd name="T42" fmla="*/ 651 w 700"/>
                <a:gd name="T43" fmla="*/ 448 h 466"/>
                <a:gd name="T44" fmla="*/ 685 w 700"/>
                <a:gd name="T45" fmla="*/ 452 h 466"/>
                <a:gd name="T46" fmla="*/ 700 w 700"/>
                <a:gd name="T47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0" h="466">
                  <a:moveTo>
                    <a:pt x="700" y="457"/>
                  </a:moveTo>
                  <a:cubicBezTo>
                    <a:pt x="655" y="466"/>
                    <a:pt x="612" y="458"/>
                    <a:pt x="570" y="449"/>
                  </a:cubicBezTo>
                  <a:cubicBezTo>
                    <a:pt x="502" y="435"/>
                    <a:pt x="435" y="422"/>
                    <a:pt x="367" y="408"/>
                  </a:cubicBezTo>
                  <a:cubicBezTo>
                    <a:pt x="326" y="399"/>
                    <a:pt x="286" y="388"/>
                    <a:pt x="251" y="363"/>
                  </a:cubicBezTo>
                  <a:cubicBezTo>
                    <a:pt x="225" y="344"/>
                    <a:pt x="206" y="320"/>
                    <a:pt x="194" y="291"/>
                  </a:cubicBezTo>
                  <a:cubicBezTo>
                    <a:pt x="174" y="242"/>
                    <a:pt x="144" y="202"/>
                    <a:pt x="104" y="167"/>
                  </a:cubicBezTo>
                  <a:cubicBezTo>
                    <a:pt x="73" y="141"/>
                    <a:pt x="46" y="109"/>
                    <a:pt x="19" y="79"/>
                  </a:cubicBezTo>
                  <a:cubicBezTo>
                    <a:pt x="0" y="59"/>
                    <a:pt x="3" y="47"/>
                    <a:pt x="27" y="33"/>
                  </a:cubicBezTo>
                  <a:cubicBezTo>
                    <a:pt x="80" y="0"/>
                    <a:pt x="138" y="0"/>
                    <a:pt x="196" y="16"/>
                  </a:cubicBezTo>
                  <a:cubicBezTo>
                    <a:pt x="290" y="43"/>
                    <a:pt x="354" y="106"/>
                    <a:pt x="402" y="189"/>
                  </a:cubicBezTo>
                  <a:cubicBezTo>
                    <a:pt x="427" y="232"/>
                    <a:pt x="454" y="274"/>
                    <a:pt x="494" y="306"/>
                  </a:cubicBezTo>
                  <a:cubicBezTo>
                    <a:pt x="504" y="315"/>
                    <a:pt x="516" y="323"/>
                    <a:pt x="527" y="332"/>
                  </a:cubicBezTo>
                  <a:cubicBezTo>
                    <a:pt x="507" y="329"/>
                    <a:pt x="491" y="318"/>
                    <a:pt x="476" y="306"/>
                  </a:cubicBezTo>
                  <a:cubicBezTo>
                    <a:pt x="435" y="271"/>
                    <a:pt x="405" y="226"/>
                    <a:pt x="373" y="184"/>
                  </a:cubicBezTo>
                  <a:cubicBezTo>
                    <a:pt x="345" y="148"/>
                    <a:pt x="317" y="113"/>
                    <a:pt x="288" y="79"/>
                  </a:cubicBezTo>
                  <a:cubicBezTo>
                    <a:pt x="257" y="44"/>
                    <a:pt x="216" y="29"/>
                    <a:pt x="171" y="27"/>
                  </a:cubicBezTo>
                  <a:cubicBezTo>
                    <a:pt x="123" y="25"/>
                    <a:pt x="76" y="30"/>
                    <a:pt x="30" y="44"/>
                  </a:cubicBezTo>
                  <a:cubicBezTo>
                    <a:pt x="23" y="46"/>
                    <a:pt x="18" y="51"/>
                    <a:pt x="12" y="55"/>
                  </a:cubicBezTo>
                  <a:cubicBezTo>
                    <a:pt x="16" y="61"/>
                    <a:pt x="18" y="68"/>
                    <a:pt x="23" y="72"/>
                  </a:cubicBezTo>
                  <a:cubicBezTo>
                    <a:pt x="101" y="125"/>
                    <a:pt x="159" y="196"/>
                    <a:pt x="211" y="273"/>
                  </a:cubicBezTo>
                  <a:cubicBezTo>
                    <a:pt x="253" y="335"/>
                    <a:pt x="310" y="373"/>
                    <a:pt x="383" y="389"/>
                  </a:cubicBezTo>
                  <a:cubicBezTo>
                    <a:pt x="472" y="408"/>
                    <a:pt x="562" y="428"/>
                    <a:pt x="651" y="448"/>
                  </a:cubicBezTo>
                  <a:cubicBezTo>
                    <a:pt x="662" y="450"/>
                    <a:pt x="674" y="450"/>
                    <a:pt x="685" y="452"/>
                  </a:cubicBezTo>
                  <a:cubicBezTo>
                    <a:pt x="690" y="453"/>
                    <a:pt x="695" y="455"/>
                    <a:pt x="700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535363" y="7392988"/>
              <a:ext cx="1385888" cy="2308225"/>
            </a:xfrm>
            <a:custGeom>
              <a:avLst/>
              <a:gdLst>
                <a:gd name="T0" fmla="*/ 0 w 428"/>
                <a:gd name="T1" fmla="*/ 711 h 712"/>
                <a:gd name="T2" fmla="*/ 71 w 428"/>
                <a:gd name="T3" fmla="*/ 457 h 712"/>
                <a:gd name="T4" fmla="*/ 295 w 428"/>
                <a:gd name="T5" fmla="*/ 108 h 712"/>
                <a:gd name="T6" fmla="*/ 345 w 428"/>
                <a:gd name="T7" fmla="*/ 54 h 712"/>
                <a:gd name="T8" fmla="*/ 355 w 428"/>
                <a:gd name="T9" fmla="*/ 9 h 712"/>
                <a:gd name="T10" fmla="*/ 427 w 428"/>
                <a:gd name="T11" fmla="*/ 64 h 712"/>
                <a:gd name="T12" fmla="*/ 404 w 428"/>
                <a:gd name="T13" fmla="*/ 158 h 712"/>
                <a:gd name="T14" fmla="*/ 225 w 428"/>
                <a:gd name="T15" fmla="*/ 465 h 712"/>
                <a:gd name="T16" fmla="*/ 125 w 428"/>
                <a:gd name="T17" fmla="*/ 590 h 712"/>
                <a:gd name="T18" fmla="*/ 122 w 428"/>
                <a:gd name="T19" fmla="*/ 588 h 712"/>
                <a:gd name="T20" fmla="*/ 145 w 428"/>
                <a:gd name="T21" fmla="*/ 554 h 712"/>
                <a:gd name="T22" fmla="*/ 335 w 428"/>
                <a:gd name="T23" fmla="*/ 259 h 712"/>
                <a:gd name="T24" fmla="*/ 395 w 428"/>
                <a:gd name="T25" fmla="*/ 112 h 712"/>
                <a:gd name="T26" fmla="*/ 400 w 428"/>
                <a:gd name="T27" fmla="*/ 54 h 712"/>
                <a:gd name="T28" fmla="*/ 371 w 428"/>
                <a:gd name="T29" fmla="*/ 26 h 712"/>
                <a:gd name="T30" fmla="*/ 288 w 428"/>
                <a:gd name="T31" fmla="*/ 131 h 712"/>
                <a:gd name="T32" fmla="*/ 79 w 428"/>
                <a:gd name="T33" fmla="*/ 492 h 712"/>
                <a:gd name="T34" fmla="*/ 9 w 428"/>
                <a:gd name="T35" fmla="*/ 698 h 712"/>
                <a:gd name="T36" fmla="*/ 4 w 428"/>
                <a:gd name="T37" fmla="*/ 712 h 712"/>
                <a:gd name="T38" fmla="*/ 0 w 428"/>
                <a:gd name="T39" fmla="*/ 71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8" h="712">
                  <a:moveTo>
                    <a:pt x="0" y="711"/>
                  </a:moveTo>
                  <a:cubicBezTo>
                    <a:pt x="23" y="626"/>
                    <a:pt x="44" y="541"/>
                    <a:pt x="71" y="457"/>
                  </a:cubicBezTo>
                  <a:cubicBezTo>
                    <a:pt x="115" y="322"/>
                    <a:pt x="192" y="206"/>
                    <a:pt x="295" y="108"/>
                  </a:cubicBezTo>
                  <a:cubicBezTo>
                    <a:pt x="313" y="91"/>
                    <a:pt x="330" y="73"/>
                    <a:pt x="345" y="54"/>
                  </a:cubicBezTo>
                  <a:cubicBezTo>
                    <a:pt x="356" y="42"/>
                    <a:pt x="362" y="26"/>
                    <a:pt x="355" y="9"/>
                  </a:cubicBezTo>
                  <a:cubicBezTo>
                    <a:pt x="395" y="0"/>
                    <a:pt x="426" y="23"/>
                    <a:pt x="427" y="64"/>
                  </a:cubicBezTo>
                  <a:cubicBezTo>
                    <a:pt x="428" y="98"/>
                    <a:pt x="416" y="128"/>
                    <a:pt x="404" y="158"/>
                  </a:cubicBezTo>
                  <a:cubicBezTo>
                    <a:pt x="361" y="270"/>
                    <a:pt x="297" y="370"/>
                    <a:pt x="225" y="465"/>
                  </a:cubicBezTo>
                  <a:cubicBezTo>
                    <a:pt x="192" y="507"/>
                    <a:pt x="158" y="549"/>
                    <a:pt x="125" y="590"/>
                  </a:cubicBezTo>
                  <a:cubicBezTo>
                    <a:pt x="124" y="590"/>
                    <a:pt x="123" y="589"/>
                    <a:pt x="122" y="588"/>
                  </a:cubicBezTo>
                  <a:cubicBezTo>
                    <a:pt x="130" y="577"/>
                    <a:pt x="138" y="566"/>
                    <a:pt x="145" y="554"/>
                  </a:cubicBezTo>
                  <a:cubicBezTo>
                    <a:pt x="208" y="456"/>
                    <a:pt x="273" y="359"/>
                    <a:pt x="335" y="259"/>
                  </a:cubicBezTo>
                  <a:cubicBezTo>
                    <a:pt x="363" y="214"/>
                    <a:pt x="383" y="164"/>
                    <a:pt x="395" y="112"/>
                  </a:cubicBezTo>
                  <a:cubicBezTo>
                    <a:pt x="399" y="93"/>
                    <a:pt x="400" y="73"/>
                    <a:pt x="400" y="54"/>
                  </a:cubicBezTo>
                  <a:cubicBezTo>
                    <a:pt x="399" y="37"/>
                    <a:pt x="389" y="29"/>
                    <a:pt x="371" y="26"/>
                  </a:cubicBezTo>
                  <a:cubicBezTo>
                    <a:pt x="351" y="67"/>
                    <a:pt x="319" y="99"/>
                    <a:pt x="288" y="131"/>
                  </a:cubicBezTo>
                  <a:cubicBezTo>
                    <a:pt x="190" y="235"/>
                    <a:pt x="121" y="356"/>
                    <a:pt x="79" y="492"/>
                  </a:cubicBezTo>
                  <a:cubicBezTo>
                    <a:pt x="58" y="561"/>
                    <a:pt x="33" y="629"/>
                    <a:pt x="9" y="698"/>
                  </a:cubicBezTo>
                  <a:cubicBezTo>
                    <a:pt x="8" y="703"/>
                    <a:pt x="6" y="707"/>
                    <a:pt x="4" y="712"/>
                  </a:cubicBezTo>
                  <a:cubicBezTo>
                    <a:pt x="2" y="711"/>
                    <a:pt x="1" y="711"/>
                    <a:pt x="0" y="7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1" name="Freeform 25"/>
            <p:cNvSpPr/>
            <p:nvPr/>
          </p:nvSpPr>
          <p:spPr bwMode="auto">
            <a:xfrm>
              <a:off x="1644650" y="7396163"/>
              <a:ext cx="1301750" cy="2865438"/>
            </a:xfrm>
            <a:custGeom>
              <a:avLst/>
              <a:gdLst>
                <a:gd name="T0" fmla="*/ 1 w 402"/>
                <a:gd name="T1" fmla="*/ 3 h 884"/>
                <a:gd name="T2" fmla="*/ 30 w 402"/>
                <a:gd name="T3" fmla="*/ 5 h 884"/>
                <a:gd name="T4" fmla="*/ 46 w 402"/>
                <a:gd name="T5" fmla="*/ 16 h 884"/>
                <a:gd name="T6" fmla="*/ 176 w 402"/>
                <a:gd name="T7" fmla="*/ 111 h 884"/>
                <a:gd name="T8" fmla="*/ 333 w 402"/>
                <a:gd name="T9" fmla="*/ 342 h 884"/>
                <a:gd name="T10" fmla="*/ 348 w 402"/>
                <a:gd name="T11" fmla="*/ 555 h 884"/>
                <a:gd name="T12" fmla="*/ 357 w 402"/>
                <a:gd name="T13" fmla="*/ 729 h 884"/>
                <a:gd name="T14" fmla="*/ 400 w 402"/>
                <a:gd name="T15" fmla="*/ 868 h 884"/>
                <a:gd name="T16" fmla="*/ 400 w 402"/>
                <a:gd name="T17" fmla="*/ 884 h 884"/>
                <a:gd name="T18" fmla="*/ 342 w 402"/>
                <a:gd name="T19" fmla="*/ 770 h 884"/>
                <a:gd name="T20" fmla="*/ 317 w 402"/>
                <a:gd name="T21" fmla="*/ 554 h 884"/>
                <a:gd name="T22" fmla="*/ 313 w 402"/>
                <a:gd name="T23" fmla="*/ 366 h 884"/>
                <a:gd name="T24" fmla="*/ 207 w 402"/>
                <a:gd name="T25" fmla="*/ 162 h 884"/>
                <a:gd name="T26" fmla="*/ 103 w 402"/>
                <a:gd name="T27" fmla="*/ 89 h 884"/>
                <a:gd name="T28" fmla="*/ 31 w 402"/>
                <a:gd name="T29" fmla="*/ 24 h 884"/>
                <a:gd name="T30" fmla="*/ 0 w 402"/>
                <a:gd name="T31" fmla="*/ 3 h 884"/>
                <a:gd name="T32" fmla="*/ 1 w 402"/>
                <a:gd name="T33" fmla="*/ 3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2" h="884">
                  <a:moveTo>
                    <a:pt x="1" y="3"/>
                  </a:moveTo>
                  <a:cubicBezTo>
                    <a:pt x="11" y="4"/>
                    <a:pt x="21" y="3"/>
                    <a:pt x="30" y="5"/>
                  </a:cubicBezTo>
                  <a:cubicBezTo>
                    <a:pt x="36" y="6"/>
                    <a:pt x="42" y="11"/>
                    <a:pt x="46" y="16"/>
                  </a:cubicBezTo>
                  <a:cubicBezTo>
                    <a:pt x="84" y="56"/>
                    <a:pt x="131" y="82"/>
                    <a:pt x="176" y="111"/>
                  </a:cubicBezTo>
                  <a:cubicBezTo>
                    <a:pt x="260" y="166"/>
                    <a:pt x="312" y="244"/>
                    <a:pt x="333" y="342"/>
                  </a:cubicBezTo>
                  <a:cubicBezTo>
                    <a:pt x="347" y="412"/>
                    <a:pt x="345" y="484"/>
                    <a:pt x="348" y="555"/>
                  </a:cubicBezTo>
                  <a:cubicBezTo>
                    <a:pt x="350" y="613"/>
                    <a:pt x="351" y="671"/>
                    <a:pt x="357" y="729"/>
                  </a:cubicBezTo>
                  <a:cubicBezTo>
                    <a:pt x="362" y="778"/>
                    <a:pt x="377" y="825"/>
                    <a:pt x="400" y="868"/>
                  </a:cubicBezTo>
                  <a:cubicBezTo>
                    <a:pt x="402" y="873"/>
                    <a:pt x="401" y="879"/>
                    <a:pt x="400" y="884"/>
                  </a:cubicBezTo>
                  <a:cubicBezTo>
                    <a:pt x="371" y="850"/>
                    <a:pt x="354" y="811"/>
                    <a:pt x="342" y="770"/>
                  </a:cubicBezTo>
                  <a:cubicBezTo>
                    <a:pt x="322" y="699"/>
                    <a:pt x="319" y="627"/>
                    <a:pt x="317" y="554"/>
                  </a:cubicBezTo>
                  <a:cubicBezTo>
                    <a:pt x="316" y="491"/>
                    <a:pt x="315" y="428"/>
                    <a:pt x="313" y="366"/>
                  </a:cubicBezTo>
                  <a:cubicBezTo>
                    <a:pt x="309" y="281"/>
                    <a:pt x="271" y="214"/>
                    <a:pt x="207" y="162"/>
                  </a:cubicBezTo>
                  <a:cubicBezTo>
                    <a:pt x="174" y="135"/>
                    <a:pt x="139" y="111"/>
                    <a:pt x="103" y="89"/>
                  </a:cubicBezTo>
                  <a:cubicBezTo>
                    <a:pt x="75" y="72"/>
                    <a:pt x="50" y="52"/>
                    <a:pt x="31" y="24"/>
                  </a:cubicBezTo>
                  <a:cubicBezTo>
                    <a:pt x="24" y="14"/>
                    <a:pt x="17" y="0"/>
                    <a:pt x="0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2" name="Freeform 26"/>
            <p:cNvSpPr/>
            <p:nvPr/>
          </p:nvSpPr>
          <p:spPr bwMode="auto">
            <a:xfrm>
              <a:off x="1292225" y="7405688"/>
              <a:ext cx="1573213" cy="3714750"/>
            </a:xfrm>
            <a:custGeom>
              <a:avLst/>
              <a:gdLst>
                <a:gd name="T0" fmla="*/ 109 w 486"/>
                <a:gd name="T1" fmla="*/ 0 h 1146"/>
                <a:gd name="T2" fmla="*/ 87 w 486"/>
                <a:gd name="T3" fmla="*/ 47 h 1146"/>
                <a:gd name="T4" fmla="*/ 35 w 486"/>
                <a:gd name="T5" fmla="*/ 237 h 1146"/>
                <a:gd name="T6" fmla="*/ 47 w 486"/>
                <a:gd name="T7" fmla="*/ 468 h 1146"/>
                <a:gd name="T8" fmla="*/ 245 w 486"/>
                <a:gd name="T9" fmla="*/ 807 h 1146"/>
                <a:gd name="T10" fmla="*/ 261 w 486"/>
                <a:gd name="T11" fmla="*/ 833 h 1146"/>
                <a:gd name="T12" fmla="*/ 361 w 486"/>
                <a:gd name="T13" fmla="*/ 1051 h 1146"/>
                <a:gd name="T14" fmla="*/ 435 w 486"/>
                <a:gd name="T15" fmla="*/ 1112 h 1146"/>
                <a:gd name="T16" fmla="*/ 464 w 486"/>
                <a:gd name="T17" fmla="*/ 1124 h 1146"/>
                <a:gd name="T18" fmla="*/ 486 w 486"/>
                <a:gd name="T19" fmla="*/ 1143 h 1146"/>
                <a:gd name="T20" fmla="*/ 381 w 486"/>
                <a:gd name="T21" fmla="*/ 1115 h 1146"/>
                <a:gd name="T22" fmla="*/ 312 w 486"/>
                <a:gd name="T23" fmla="*/ 1011 h 1146"/>
                <a:gd name="T24" fmla="*/ 260 w 486"/>
                <a:gd name="T25" fmla="*/ 852 h 1146"/>
                <a:gd name="T26" fmla="*/ 235 w 486"/>
                <a:gd name="T27" fmla="*/ 807 h 1146"/>
                <a:gd name="T28" fmla="*/ 56 w 486"/>
                <a:gd name="T29" fmla="*/ 551 h 1146"/>
                <a:gd name="T30" fmla="*/ 4 w 486"/>
                <a:gd name="T31" fmla="*/ 293 h 1146"/>
                <a:gd name="T32" fmla="*/ 44 w 486"/>
                <a:gd name="T33" fmla="*/ 131 h 1146"/>
                <a:gd name="T34" fmla="*/ 81 w 486"/>
                <a:gd name="T35" fmla="*/ 31 h 1146"/>
                <a:gd name="T36" fmla="*/ 110 w 486"/>
                <a:gd name="T37" fmla="*/ 0 h 1146"/>
                <a:gd name="T38" fmla="*/ 109 w 486"/>
                <a:gd name="T39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6" h="1146">
                  <a:moveTo>
                    <a:pt x="109" y="0"/>
                  </a:moveTo>
                  <a:cubicBezTo>
                    <a:pt x="102" y="15"/>
                    <a:pt x="92" y="30"/>
                    <a:pt x="87" y="47"/>
                  </a:cubicBezTo>
                  <a:cubicBezTo>
                    <a:pt x="69" y="110"/>
                    <a:pt x="50" y="173"/>
                    <a:pt x="35" y="237"/>
                  </a:cubicBezTo>
                  <a:cubicBezTo>
                    <a:pt x="16" y="315"/>
                    <a:pt x="27" y="392"/>
                    <a:pt x="47" y="468"/>
                  </a:cubicBezTo>
                  <a:cubicBezTo>
                    <a:pt x="81" y="599"/>
                    <a:pt x="149" y="711"/>
                    <a:pt x="245" y="807"/>
                  </a:cubicBezTo>
                  <a:cubicBezTo>
                    <a:pt x="252" y="814"/>
                    <a:pt x="258" y="823"/>
                    <a:pt x="261" y="833"/>
                  </a:cubicBezTo>
                  <a:cubicBezTo>
                    <a:pt x="287" y="909"/>
                    <a:pt x="319" y="982"/>
                    <a:pt x="361" y="1051"/>
                  </a:cubicBezTo>
                  <a:cubicBezTo>
                    <a:pt x="379" y="1080"/>
                    <a:pt x="404" y="1100"/>
                    <a:pt x="435" y="1112"/>
                  </a:cubicBezTo>
                  <a:cubicBezTo>
                    <a:pt x="445" y="1116"/>
                    <a:pt x="455" y="1119"/>
                    <a:pt x="464" y="1124"/>
                  </a:cubicBezTo>
                  <a:cubicBezTo>
                    <a:pt x="473" y="1128"/>
                    <a:pt x="480" y="1135"/>
                    <a:pt x="486" y="1143"/>
                  </a:cubicBezTo>
                  <a:cubicBezTo>
                    <a:pt x="447" y="1146"/>
                    <a:pt x="411" y="1141"/>
                    <a:pt x="381" y="1115"/>
                  </a:cubicBezTo>
                  <a:cubicBezTo>
                    <a:pt x="348" y="1087"/>
                    <a:pt x="327" y="1051"/>
                    <a:pt x="312" y="1011"/>
                  </a:cubicBezTo>
                  <a:cubicBezTo>
                    <a:pt x="293" y="959"/>
                    <a:pt x="277" y="905"/>
                    <a:pt x="260" y="852"/>
                  </a:cubicBezTo>
                  <a:cubicBezTo>
                    <a:pt x="255" y="835"/>
                    <a:pt x="248" y="820"/>
                    <a:pt x="235" y="807"/>
                  </a:cubicBezTo>
                  <a:cubicBezTo>
                    <a:pt x="160" y="733"/>
                    <a:pt x="97" y="649"/>
                    <a:pt x="56" y="551"/>
                  </a:cubicBezTo>
                  <a:cubicBezTo>
                    <a:pt x="23" y="468"/>
                    <a:pt x="0" y="383"/>
                    <a:pt x="4" y="293"/>
                  </a:cubicBezTo>
                  <a:cubicBezTo>
                    <a:pt x="7" y="237"/>
                    <a:pt x="25" y="184"/>
                    <a:pt x="44" y="131"/>
                  </a:cubicBezTo>
                  <a:cubicBezTo>
                    <a:pt x="57" y="98"/>
                    <a:pt x="68" y="64"/>
                    <a:pt x="81" y="31"/>
                  </a:cubicBezTo>
                  <a:cubicBezTo>
                    <a:pt x="86" y="17"/>
                    <a:pt x="92" y="3"/>
                    <a:pt x="110" y="0"/>
                  </a:cubicBezTo>
                  <a:cubicBezTo>
                    <a:pt x="110" y="0"/>
                    <a:pt x="109" y="0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3" name="Freeform 31"/>
            <p:cNvSpPr>
              <a:spLocks noEditPoints="1"/>
            </p:cNvSpPr>
            <p:nvPr/>
          </p:nvSpPr>
          <p:spPr bwMode="auto">
            <a:xfrm>
              <a:off x="3040063" y="10883900"/>
              <a:ext cx="768350" cy="877888"/>
            </a:xfrm>
            <a:custGeom>
              <a:avLst/>
              <a:gdLst>
                <a:gd name="T0" fmla="*/ 237 w 237"/>
                <a:gd name="T1" fmla="*/ 0 h 271"/>
                <a:gd name="T2" fmla="*/ 192 w 237"/>
                <a:gd name="T3" fmla="*/ 152 h 271"/>
                <a:gd name="T4" fmla="*/ 99 w 237"/>
                <a:gd name="T5" fmla="*/ 251 h 271"/>
                <a:gd name="T6" fmla="*/ 20 w 237"/>
                <a:gd name="T7" fmla="*/ 223 h 271"/>
                <a:gd name="T8" fmla="*/ 17 w 237"/>
                <a:gd name="T9" fmla="*/ 216 h 271"/>
                <a:gd name="T10" fmla="*/ 56 w 237"/>
                <a:gd name="T11" fmla="*/ 130 h 271"/>
                <a:gd name="T12" fmla="*/ 186 w 237"/>
                <a:gd name="T13" fmla="*/ 57 h 271"/>
                <a:gd name="T14" fmla="*/ 237 w 237"/>
                <a:gd name="T15" fmla="*/ 0 h 271"/>
                <a:gd name="T16" fmla="*/ 226 w 237"/>
                <a:gd name="T17" fmla="*/ 30 h 271"/>
                <a:gd name="T18" fmla="*/ 218 w 237"/>
                <a:gd name="T19" fmla="*/ 32 h 271"/>
                <a:gd name="T20" fmla="*/ 211 w 237"/>
                <a:gd name="T21" fmla="*/ 40 h 271"/>
                <a:gd name="T22" fmla="*/ 55 w 237"/>
                <a:gd name="T23" fmla="*/ 151 h 271"/>
                <a:gd name="T24" fmla="*/ 38 w 237"/>
                <a:gd name="T25" fmla="*/ 160 h 271"/>
                <a:gd name="T26" fmla="*/ 24 w 237"/>
                <a:gd name="T27" fmla="*/ 183 h 271"/>
                <a:gd name="T28" fmla="*/ 33 w 237"/>
                <a:gd name="T29" fmla="*/ 229 h 271"/>
                <a:gd name="T30" fmla="*/ 62 w 237"/>
                <a:gd name="T31" fmla="*/ 241 h 271"/>
                <a:gd name="T32" fmla="*/ 94 w 237"/>
                <a:gd name="T33" fmla="*/ 223 h 271"/>
                <a:gd name="T34" fmla="*/ 193 w 237"/>
                <a:gd name="T35" fmla="*/ 98 h 271"/>
                <a:gd name="T36" fmla="*/ 226 w 237"/>
                <a:gd name="T37" fmla="*/ 3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271">
                  <a:moveTo>
                    <a:pt x="237" y="0"/>
                  </a:moveTo>
                  <a:cubicBezTo>
                    <a:pt x="230" y="54"/>
                    <a:pt x="218" y="105"/>
                    <a:pt x="192" y="152"/>
                  </a:cubicBezTo>
                  <a:cubicBezTo>
                    <a:pt x="170" y="193"/>
                    <a:pt x="140" y="228"/>
                    <a:pt x="99" y="251"/>
                  </a:cubicBezTo>
                  <a:cubicBezTo>
                    <a:pt x="63" y="271"/>
                    <a:pt x="36" y="261"/>
                    <a:pt x="20" y="223"/>
                  </a:cubicBezTo>
                  <a:cubicBezTo>
                    <a:pt x="19" y="221"/>
                    <a:pt x="18" y="219"/>
                    <a:pt x="17" y="216"/>
                  </a:cubicBezTo>
                  <a:cubicBezTo>
                    <a:pt x="0" y="172"/>
                    <a:pt x="12" y="146"/>
                    <a:pt x="56" y="130"/>
                  </a:cubicBezTo>
                  <a:cubicBezTo>
                    <a:pt x="104" y="113"/>
                    <a:pt x="149" y="92"/>
                    <a:pt x="186" y="57"/>
                  </a:cubicBezTo>
                  <a:cubicBezTo>
                    <a:pt x="204" y="40"/>
                    <a:pt x="220" y="20"/>
                    <a:pt x="237" y="0"/>
                  </a:cubicBezTo>
                  <a:close/>
                  <a:moveTo>
                    <a:pt x="226" y="30"/>
                  </a:moveTo>
                  <a:cubicBezTo>
                    <a:pt x="220" y="31"/>
                    <a:pt x="219" y="31"/>
                    <a:pt x="218" y="32"/>
                  </a:cubicBezTo>
                  <a:cubicBezTo>
                    <a:pt x="216" y="34"/>
                    <a:pt x="213" y="37"/>
                    <a:pt x="211" y="40"/>
                  </a:cubicBezTo>
                  <a:cubicBezTo>
                    <a:pt x="168" y="89"/>
                    <a:pt x="120" y="132"/>
                    <a:pt x="55" y="151"/>
                  </a:cubicBezTo>
                  <a:cubicBezTo>
                    <a:pt x="49" y="153"/>
                    <a:pt x="42" y="155"/>
                    <a:pt x="38" y="160"/>
                  </a:cubicBezTo>
                  <a:cubicBezTo>
                    <a:pt x="32" y="166"/>
                    <a:pt x="24" y="175"/>
                    <a:pt x="24" y="183"/>
                  </a:cubicBezTo>
                  <a:cubicBezTo>
                    <a:pt x="24" y="198"/>
                    <a:pt x="27" y="214"/>
                    <a:pt x="33" y="229"/>
                  </a:cubicBezTo>
                  <a:cubicBezTo>
                    <a:pt x="37" y="242"/>
                    <a:pt x="49" y="247"/>
                    <a:pt x="62" y="241"/>
                  </a:cubicBezTo>
                  <a:cubicBezTo>
                    <a:pt x="74" y="237"/>
                    <a:pt x="85" y="231"/>
                    <a:pt x="94" y="223"/>
                  </a:cubicBezTo>
                  <a:cubicBezTo>
                    <a:pt x="136" y="188"/>
                    <a:pt x="166" y="144"/>
                    <a:pt x="193" y="98"/>
                  </a:cubicBezTo>
                  <a:cubicBezTo>
                    <a:pt x="205" y="77"/>
                    <a:pt x="214" y="54"/>
                    <a:pt x="22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4" name="Freeform 33"/>
            <p:cNvSpPr/>
            <p:nvPr/>
          </p:nvSpPr>
          <p:spPr bwMode="auto">
            <a:xfrm>
              <a:off x="2027238" y="11276013"/>
              <a:ext cx="958850" cy="550863"/>
            </a:xfrm>
            <a:custGeom>
              <a:avLst/>
              <a:gdLst>
                <a:gd name="T0" fmla="*/ 23 w 296"/>
                <a:gd name="T1" fmla="*/ 74 h 170"/>
                <a:gd name="T2" fmla="*/ 78 w 296"/>
                <a:gd name="T3" fmla="*/ 81 h 170"/>
                <a:gd name="T4" fmla="*/ 136 w 296"/>
                <a:gd name="T5" fmla="*/ 105 h 170"/>
                <a:gd name="T6" fmla="*/ 177 w 296"/>
                <a:gd name="T7" fmla="*/ 132 h 170"/>
                <a:gd name="T8" fmla="*/ 262 w 296"/>
                <a:gd name="T9" fmla="*/ 135 h 170"/>
                <a:gd name="T10" fmla="*/ 281 w 296"/>
                <a:gd name="T11" fmla="*/ 86 h 170"/>
                <a:gd name="T12" fmla="*/ 263 w 296"/>
                <a:gd name="T13" fmla="*/ 149 h 170"/>
                <a:gd name="T14" fmla="*/ 160 w 296"/>
                <a:gd name="T15" fmla="*/ 143 h 170"/>
                <a:gd name="T16" fmla="*/ 151 w 296"/>
                <a:gd name="T17" fmla="*/ 135 h 170"/>
                <a:gd name="T18" fmla="*/ 23 w 296"/>
                <a:gd name="T19" fmla="*/ 92 h 170"/>
                <a:gd name="T20" fmla="*/ 7 w 296"/>
                <a:gd name="T21" fmla="*/ 69 h 170"/>
                <a:gd name="T22" fmla="*/ 26 w 296"/>
                <a:gd name="T23" fmla="*/ 49 h 170"/>
                <a:gd name="T24" fmla="*/ 82 w 296"/>
                <a:gd name="T25" fmla="*/ 22 h 170"/>
                <a:gd name="T26" fmla="*/ 239 w 296"/>
                <a:gd name="T27" fmla="*/ 27 h 170"/>
                <a:gd name="T28" fmla="*/ 274 w 296"/>
                <a:gd name="T29" fmla="*/ 66 h 170"/>
                <a:gd name="T30" fmla="*/ 148 w 296"/>
                <a:gd name="T31" fmla="*/ 25 h 170"/>
                <a:gd name="T32" fmla="*/ 23 w 296"/>
                <a:gd name="T33" fmla="*/ 7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6" h="170">
                  <a:moveTo>
                    <a:pt x="23" y="74"/>
                  </a:moveTo>
                  <a:cubicBezTo>
                    <a:pt x="43" y="76"/>
                    <a:pt x="61" y="76"/>
                    <a:pt x="78" y="81"/>
                  </a:cubicBezTo>
                  <a:cubicBezTo>
                    <a:pt x="98" y="86"/>
                    <a:pt x="117" y="95"/>
                    <a:pt x="136" y="105"/>
                  </a:cubicBezTo>
                  <a:cubicBezTo>
                    <a:pt x="150" y="112"/>
                    <a:pt x="163" y="124"/>
                    <a:pt x="177" y="132"/>
                  </a:cubicBezTo>
                  <a:cubicBezTo>
                    <a:pt x="204" y="148"/>
                    <a:pt x="233" y="146"/>
                    <a:pt x="262" y="135"/>
                  </a:cubicBezTo>
                  <a:cubicBezTo>
                    <a:pt x="283" y="126"/>
                    <a:pt x="284" y="107"/>
                    <a:pt x="281" y="86"/>
                  </a:cubicBezTo>
                  <a:cubicBezTo>
                    <a:pt x="296" y="118"/>
                    <a:pt x="291" y="133"/>
                    <a:pt x="263" y="149"/>
                  </a:cubicBezTo>
                  <a:cubicBezTo>
                    <a:pt x="227" y="170"/>
                    <a:pt x="193" y="166"/>
                    <a:pt x="160" y="143"/>
                  </a:cubicBezTo>
                  <a:cubicBezTo>
                    <a:pt x="157" y="141"/>
                    <a:pt x="153" y="138"/>
                    <a:pt x="151" y="135"/>
                  </a:cubicBezTo>
                  <a:cubicBezTo>
                    <a:pt x="117" y="96"/>
                    <a:pt x="73" y="87"/>
                    <a:pt x="23" y="92"/>
                  </a:cubicBezTo>
                  <a:cubicBezTo>
                    <a:pt x="8" y="94"/>
                    <a:pt x="0" y="83"/>
                    <a:pt x="7" y="69"/>
                  </a:cubicBezTo>
                  <a:cubicBezTo>
                    <a:pt x="12" y="61"/>
                    <a:pt x="19" y="53"/>
                    <a:pt x="26" y="49"/>
                  </a:cubicBezTo>
                  <a:cubicBezTo>
                    <a:pt x="44" y="38"/>
                    <a:pt x="62" y="28"/>
                    <a:pt x="82" y="22"/>
                  </a:cubicBezTo>
                  <a:cubicBezTo>
                    <a:pt x="134" y="5"/>
                    <a:pt x="187" y="0"/>
                    <a:pt x="239" y="27"/>
                  </a:cubicBezTo>
                  <a:cubicBezTo>
                    <a:pt x="255" y="35"/>
                    <a:pt x="267" y="48"/>
                    <a:pt x="274" y="66"/>
                  </a:cubicBezTo>
                  <a:cubicBezTo>
                    <a:pt x="239" y="31"/>
                    <a:pt x="194" y="26"/>
                    <a:pt x="148" y="25"/>
                  </a:cubicBezTo>
                  <a:cubicBezTo>
                    <a:pt x="101" y="24"/>
                    <a:pt x="59" y="39"/>
                    <a:pt x="2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5" name="Freeform 35"/>
            <p:cNvSpPr/>
            <p:nvPr/>
          </p:nvSpPr>
          <p:spPr bwMode="auto">
            <a:xfrm>
              <a:off x="3817938" y="7994650"/>
              <a:ext cx="1058863" cy="1614488"/>
            </a:xfrm>
            <a:custGeom>
              <a:avLst/>
              <a:gdLst>
                <a:gd name="T0" fmla="*/ 327 w 327"/>
                <a:gd name="T1" fmla="*/ 0 h 498"/>
                <a:gd name="T2" fmla="*/ 0 w 327"/>
                <a:gd name="T3" fmla="*/ 498 h 498"/>
                <a:gd name="T4" fmla="*/ 18 w 327"/>
                <a:gd name="T5" fmla="*/ 477 h 498"/>
                <a:gd name="T6" fmla="*/ 156 w 327"/>
                <a:gd name="T7" fmla="*/ 332 h 498"/>
                <a:gd name="T8" fmla="*/ 327 w 327"/>
                <a:gd name="T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498">
                  <a:moveTo>
                    <a:pt x="327" y="0"/>
                  </a:moveTo>
                  <a:cubicBezTo>
                    <a:pt x="294" y="214"/>
                    <a:pt x="177" y="374"/>
                    <a:pt x="0" y="498"/>
                  </a:cubicBezTo>
                  <a:cubicBezTo>
                    <a:pt x="7" y="490"/>
                    <a:pt x="13" y="483"/>
                    <a:pt x="18" y="477"/>
                  </a:cubicBezTo>
                  <a:cubicBezTo>
                    <a:pt x="64" y="429"/>
                    <a:pt x="113" y="382"/>
                    <a:pt x="156" y="332"/>
                  </a:cubicBezTo>
                  <a:cubicBezTo>
                    <a:pt x="239" y="234"/>
                    <a:pt x="299" y="125"/>
                    <a:pt x="3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" name="Freeform 36"/>
            <p:cNvSpPr/>
            <p:nvPr/>
          </p:nvSpPr>
          <p:spPr bwMode="auto">
            <a:xfrm>
              <a:off x="2092325" y="6983413"/>
              <a:ext cx="1009650" cy="628650"/>
            </a:xfrm>
            <a:custGeom>
              <a:avLst/>
              <a:gdLst>
                <a:gd name="T0" fmla="*/ 312 w 312"/>
                <a:gd name="T1" fmla="*/ 106 h 194"/>
                <a:gd name="T2" fmla="*/ 206 w 312"/>
                <a:gd name="T3" fmla="*/ 50 h 194"/>
                <a:gd name="T4" fmla="*/ 153 w 312"/>
                <a:gd name="T5" fmla="*/ 20 h 194"/>
                <a:gd name="T6" fmla="*/ 121 w 312"/>
                <a:gd name="T7" fmla="*/ 26 h 194"/>
                <a:gd name="T8" fmla="*/ 62 w 312"/>
                <a:gd name="T9" fmla="*/ 89 h 194"/>
                <a:gd name="T10" fmla="*/ 19 w 312"/>
                <a:gd name="T11" fmla="*/ 164 h 194"/>
                <a:gd name="T12" fmla="*/ 19 w 312"/>
                <a:gd name="T13" fmla="*/ 194 h 194"/>
                <a:gd name="T14" fmla="*/ 3 w 312"/>
                <a:gd name="T15" fmla="*/ 165 h 194"/>
                <a:gd name="T16" fmla="*/ 21 w 312"/>
                <a:gd name="T17" fmla="*/ 117 h 194"/>
                <a:gd name="T18" fmla="*/ 112 w 312"/>
                <a:gd name="T19" fmla="*/ 12 h 194"/>
                <a:gd name="T20" fmla="*/ 151 w 312"/>
                <a:gd name="T21" fmla="*/ 5 h 194"/>
                <a:gd name="T22" fmla="*/ 209 w 312"/>
                <a:gd name="T23" fmla="*/ 33 h 194"/>
                <a:gd name="T24" fmla="*/ 287 w 312"/>
                <a:gd name="T25" fmla="*/ 81 h 194"/>
                <a:gd name="T26" fmla="*/ 312 w 312"/>
                <a:gd name="T27" fmla="*/ 10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2" h="194">
                  <a:moveTo>
                    <a:pt x="312" y="106"/>
                  </a:moveTo>
                  <a:cubicBezTo>
                    <a:pt x="277" y="87"/>
                    <a:pt x="241" y="68"/>
                    <a:pt x="206" y="50"/>
                  </a:cubicBezTo>
                  <a:cubicBezTo>
                    <a:pt x="188" y="40"/>
                    <a:pt x="170" y="30"/>
                    <a:pt x="153" y="20"/>
                  </a:cubicBezTo>
                  <a:cubicBezTo>
                    <a:pt x="138" y="12"/>
                    <a:pt x="132" y="14"/>
                    <a:pt x="121" y="26"/>
                  </a:cubicBezTo>
                  <a:cubicBezTo>
                    <a:pt x="103" y="48"/>
                    <a:pt x="83" y="69"/>
                    <a:pt x="62" y="89"/>
                  </a:cubicBezTo>
                  <a:cubicBezTo>
                    <a:pt x="40" y="110"/>
                    <a:pt x="21" y="132"/>
                    <a:pt x="19" y="164"/>
                  </a:cubicBezTo>
                  <a:cubicBezTo>
                    <a:pt x="19" y="173"/>
                    <a:pt x="19" y="183"/>
                    <a:pt x="19" y="194"/>
                  </a:cubicBezTo>
                  <a:cubicBezTo>
                    <a:pt x="7" y="188"/>
                    <a:pt x="0" y="178"/>
                    <a:pt x="3" y="165"/>
                  </a:cubicBezTo>
                  <a:cubicBezTo>
                    <a:pt x="6" y="149"/>
                    <a:pt x="11" y="130"/>
                    <a:pt x="21" y="117"/>
                  </a:cubicBezTo>
                  <a:cubicBezTo>
                    <a:pt x="49" y="81"/>
                    <a:pt x="81" y="47"/>
                    <a:pt x="112" y="12"/>
                  </a:cubicBezTo>
                  <a:cubicBezTo>
                    <a:pt x="122" y="1"/>
                    <a:pt x="138" y="0"/>
                    <a:pt x="151" y="5"/>
                  </a:cubicBezTo>
                  <a:cubicBezTo>
                    <a:pt x="171" y="13"/>
                    <a:pt x="190" y="23"/>
                    <a:pt x="209" y="33"/>
                  </a:cubicBezTo>
                  <a:cubicBezTo>
                    <a:pt x="235" y="48"/>
                    <a:pt x="261" y="65"/>
                    <a:pt x="287" y="81"/>
                  </a:cubicBezTo>
                  <a:cubicBezTo>
                    <a:pt x="298" y="88"/>
                    <a:pt x="309" y="94"/>
                    <a:pt x="312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7" name="Freeform 38"/>
            <p:cNvSpPr/>
            <p:nvPr/>
          </p:nvSpPr>
          <p:spPr bwMode="auto">
            <a:xfrm>
              <a:off x="3619500" y="7126288"/>
              <a:ext cx="407988" cy="1108075"/>
            </a:xfrm>
            <a:custGeom>
              <a:avLst/>
              <a:gdLst>
                <a:gd name="T0" fmla="*/ 0 w 126"/>
                <a:gd name="T1" fmla="*/ 0 h 342"/>
                <a:gd name="T2" fmla="*/ 92 w 126"/>
                <a:gd name="T3" fmla="*/ 124 h 342"/>
                <a:gd name="T4" fmla="*/ 124 w 126"/>
                <a:gd name="T5" fmla="*/ 257 h 342"/>
                <a:gd name="T6" fmla="*/ 99 w 126"/>
                <a:gd name="T7" fmla="*/ 342 h 342"/>
                <a:gd name="T8" fmla="*/ 0 w 126"/>
                <a:gd name="T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42">
                  <a:moveTo>
                    <a:pt x="0" y="0"/>
                  </a:moveTo>
                  <a:cubicBezTo>
                    <a:pt x="39" y="36"/>
                    <a:pt x="69" y="77"/>
                    <a:pt x="92" y="124"/>
                  </a:cubicBezTo>
                  <a:cubicBezTo>
                    <a:pt x="113" y="166"/>
                    <a:pt x="126" y="209"/>
                    <a:pt x="124" y="257"/>
                  </a:cubicBezTo>
                  <a:cubicBezTo>
                    <a:pt x="123" y="287"/>
                    <a:pt x="115" y="315"/>
                    <a:pt x="99" y="342"/>
                  </a:cubicBezTo>
                  <a:cubicBezTo>
                    <a:pt x="120" y="212"/>
                    <a:pt x="84" y="9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8" name="Freeform 39"/>
            <p:cNvSpPr/>
            <p:nvPr/>
          </p:nvSpPr>
          <p:spPr bwMode="auto">
            <a:xfrm>
              <a:off x="2846388" y="11785600"/>
              <a:ext cx="339725" cy="612775"/>
            </a:xfrm>
            <a:custGeom>
              <a:avLst/>
              <a:gdLst>
                <a:gd name="T0" fmla="*/ 44 w 105"/>
                <a:gd name="T1" fmla="*/ 12 h 189"/>
                <a:gd name="T2" fmla="*/ 27 w 105"/>
                <a:gd name="T3" fmla="*/ 87 h 189"/>
                <a:gd name="T4" fmla="*/ 21 w 105"/>
                <a:gd name="T5" fmla="*/ 143 h 189"/>
                <a:gd name="T6" fmla="*/ 29 w 105"/>
                <a:gd name="T7" fmla="*/ 161 h 189"/>
                <a:gd name="T8" fmla="*/ 47 w 105"/>
                <a:gd name="T9" fmla="*/ 154 h 189"/>
                <a:gd name="T10" fmla="*/ 79 w 105"/>
                <a:gd name="T11" fmla="*/ 98 h 189"/>
                <a:gd name="T12" fmla="*/ 94 w 105"/>
                <a:gd name="T13" fmla="*/ 49 h 189"/>
                <a:gd name="T14" fmla="*/ 101 w 105"/>
                <a:gd name="T15" fmla="*/ 0 h 189"/>
                <a:gd name="T16" fmla="*/ 105 w 105"/>
                <a:gd name="T17" fmla="*/ 21 h 189"/>
                <a:gd name="T18" fmla="*/ 75 w 105"/>
                <a:gd name="T19" fmla="*/ 147 h 189"/>
                <a:gd name="T20" fmla="*/ 44 w 105"/>
                <a:gd name="T21" fmla="*/ 175 h 189"/>
                <a:gd name="T22" fmla="*/ 2 w 105"/>
                <a:gd name="T23" fmla="*/ 146 h 189"/>
                <a:gd name="T24" fmla="*/ 5 w 105"/>
                <a:gd name="T25" fmla="*/ 130 h 189"/>
                <a:gd name="T26" fmla="*/ 32 w 105"/>
                <a:gd name="T27" fmla="*/ 32 h 189"/>
                <a:gd name="T28" fmla="*/ 41 w 105"/>
                <a:gd name="T29" fmla="*/ 11 h 189"/>
                <a:gd name="T30" fmla="*/ 44 w 105"/>
                <a:gd name="T31" fmla="*/ 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189">
                  <a:moveTo>
                    <a:pt x="44" y="12"/>
                  </a:moveTo>
                  <a:cubicBezTo>
                    <a:pt x="38" y="37"/>
                    <a:pt x="31" y="62"/>
                    <a:pt x="27" y="87"/>
                  </a:cubicBezTo>
                  <a:cubicBezTo>
                    <a:pt x="23" y="106"/>
                    <a:pt x="22" y="125"/>
                    <a:pt x="21" y="143"/>
                  </a:cubicBezTo>
                  <a:cubicBezTo>
                    <a:pt x="21" y="149"/>
                    <a:pt x="25" y="159"/>
                    <a:pt x="29" y="161"/>
                  </a:cubicBezTo>
                  <a:cubicBezTo>
                    <a:pt x="34" y="162"/>
                    <a:pt x="42" y="158"/>
                    <a:pt x="47" y="154"/>
                  </a:cubicBezTo>
                  <a:cubicBezTo>
                    <a:pt x="65" y="140"/>
                    <a:pt x="73" y="119"/>
                    <a:pt x="79" y="98"/>
                  </a:cubicBezTo>
                  <a:cubicBezTo>
                    <a:pt x="84" y="81"/>
                    <a:pt x="91" y="66"/>
                    <a:pt x="94" y="49"/>
                  </a:cubicBezTo>
                  <a:cubicBezTo>
                    <a:pt x="98" y="33"/>
                    <a:pt x="97" y="17"/>
                    <a:pt x="101" y="0"/>
                  </a:cubicBezTo>
                  <a:cubicBezTo>
                    <a:pt x="102" y="7"/>
                    <a:pt x="105" y="14"/>
                    <a:pt x="105" y="21"/>
                  </a:cubicBezTo>
                  <a:cubicBezTo>
                    <a:pt x="105" y="66"/>
                    <a:pt x="96" y="108"/>
                    <a:pt x="75" y="147"/>
                  </a:cubicBezTo>
                  <a:cubicBezTo>
                    <a:pt x="69" y="159"/>
                    <a:pt x="56" y="169"/>
                    <a:pt x="44" y="175"/>
                  </a:cubicBezTo>
                  <a:cubicBezTo>
                    <a:pt x="20" y="189"/>
                    <a:pt x="0" y="174"/>
                    <a:pt x="2" y="146"/>
                  </a:cubicBezTo>
                  <a:cubicBezTo>
                    <a:pt x="2" y="141"/>
                    <a:pt x="4" y="135"/>
                    <a:pt x="5" y="130"/>
                  </a:cubicBezTo>
                  <a:cubicBezTo>
                    <a:pt x="14" y="97"/>
                    <a:pt x="23" y="65"/>
                    <a:pt x="32" y="32"/>
                  </a:cubicBezTo>
                  <a:cubicBezTo>
                    <a:pt x="34" y="25"/>
                    <a:pt x="38" y="18"/>
                    <a:pt x="41" y="11"/>
                  </a:cubicBezTo>
                  <a:cubicBezTo>
                    <a:pt x="42" y="11"/>
                    <a:pt x="43" y="11"/>
                    <a:pt x="4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9" name="Freeform 40"/>
            <p:cNvSpPr/>
            <p:nvPr/>
          </p:nvSpPr>
          <p:spPr bwMode="auto">
            <a:xfrm>
              <a:off x="452438" y="9998075"/>
              <a:ext cx="515938" cy="619125"/>
            </a:xfrm>
            <a:custGeom>
              <a:avLst/>
              <a:gdLst>
                <a:gd name="T0" fmla="*/ 159 w 159"/>
                <a:gd name="T1" fmla="*/ 191 h 191"/>
                <a:gd name="T2" fmla="*/ 0 w 159"/>
                <a:gd name="T3" fmla="*/ 0 h 191"/>
                <a:gd name="T4" fmla="*/ 159 w 159"/>
                <a:gd name="T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191">
                  <a:moveTo>
                    <a:pt x="159" y="191"/>
                  </a:moveTo>
                  <a:cubicBezTo>
                    <a:pt x="123" y="158"/>
                    <a:pt x="12" y="25"/>
                    <a:pt x="0" y="0"/>
                  </a:cubicBezTo>
                  <a:cubicBezTo>
                    <a:pt x="21" y="14"/>
                    <a:pt x="140" y="156"/>
                    <a:pt x="159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8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4698494" y="3681942"/>
            <a:ext cx="6819900" cy="24415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668338" y="1123950"/>
            <a:ext cx="6819900" cy="24415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C455-D181-459A-8014-67AAEFFCA7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1020-7931-4610-B95E-80A53469F597}" type="slidenum">
              <a:rPr lang="zh-CN" altLang="en-US" smtClean="0"/>
            </a:fld>
            <a:endParaRPr lang="zh-CN" altLang="en-US"/>
          </a:p>
        </p:txBody>
      </p:sp>
      <p:sp>
        <p:nvSpPr>
          <p:cNvPr id="34" name="文本框 33"/>
          <p:cNvSpPr txBox="1"/>
          <p:nvPr userDrawn="1"/>
        </p:nvSpPr>
        <p:spPr>
          <a:xfrm>
            <a:off x="645615" y="6156880"/>
            <a:ext cx="2821002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1600" spc="300" dirty="0">
                <a:solidFill>
                  <a:schemeClr val="accent1">
                    <a:alpha val="25000"/>
                  </a:schemeClr>
                </a:solidFill>
                <a:latin typeface="管峻楷书简体" panose="02010600010101010101" pitchFamily="2" charset="-122"/>
                <a:ea typeface="管峻楷书简体" panose="02010600010101010101" pitchFamily="2" charset="-122"/>
              </a:rPr>
              <a:t>含弘光大  继往开来</a:t>
            </a:r>
            <a:endParaRPr lang="zh-CN" altLang="en-US" sz="1600" spc="300" dirty="0">
              <a:solidFill>
                <a:schemeClr val="accent1">
                  <a:alpha val="25000"/>
                </a:schemeClr>
              </a:solidFill>
              <a:latin typeface="管峻楷书简体" panose="02010600010101010101" pitchFamily="2" charset="-122"/>
              <a:ea typeface="管峻楷书简体" panose="02010600010101010101" pitchFamily="2" charset="-122"/>
            </a:endParaRPr>
          </a:p>
        </p:txBody>
      </p:sp>
      <p:sp>
        <p:nvSpPr>
          <p:cNvPr id="85" name="矩形: 圆角 84"/>
          <p:cNvSpPr/>
          <p:nvPr userDrawn="1"/>
        </p:nvSpPr>
        <p:spPr>
          <a:xfrm>
            <a:off x="-431984" y="253874"/>
            <a:ext cx="2400992" cy="6059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6" name="组合 85"/>
          <p:cNvGrpSpPr/>
          <p:nvPr userDrawn="1"/>
        </p:nvGrpSpPr>
        <p:grpSpPr>
          <a:xfrm>
            <a:off x="237423" y="135299"/>
            <a:ext cx="847682" cy="847682"/>
            <a:chOff x="237423" y="135299"/>
            <a:chExt cx="847682" cy="847682"/>
          </a:xfrm>
        </p:grpSpPr>
        <p:sp>
          <p:nvSpPr>
            <p:cNvPr id="87" name="椭圆 86"/>
            <p:cNvSpPr/>
            <p:nvPr/>
          </p:nvSpPr>
          <p:spPr>
            <a:xfrm>
              <a:off x="237423" y="135299"/>
              <a:ext cx="847682" cy="847682"/>
            </a:xfrm>
            <a:prstGeom prst="ellipse">
              <a:avLst/>
            </a:prstGeom>
            <a:pattFill prst="dk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293735" y="191234"/>
              <a:ext cx="735058" cy="735811"/>
              <a:chOff x="3497262" y="849313"/>
              <a:chExt cx="4651376" cy="4656138"/>
            </a:xfrm>
            <a:solidFill>
              <a:schemeClr val="accent1"/>
            </a:solidFill>
          </p:grpSpPr>
          <p:sp>
            <p:nvSpPr>
              <p:cNvPr id="89" name="Freeform 7"/>
              <p:cNvSpPr>
                <a:spLocks noEditPoints="1"/>
              </p:cNvSpPr>
              <p:nvPr/>
            </p:nvSpPr>
            <p:spPr bwMode="auto">
              <a:xfrm>
                <a:off x="3497262" y="849313"/>
                <a:ext cx="4651376" cy="4656138"/>
              </a:xfrm>
              <a:custGeom>
                <a:avLst/>
                <a:gdLst>
                  <a:gd name="T0" fmla="*/ 1839 w 1839"/>
                  <a:gd name="T1" fmla="*/ 954 h 1840"/>
                  <a:gd name="T2" fmla="*/ 1836 w 1839"/>
                  <a:gd name="T3" fmla="*/ 991 h 1840"/>
                  <a:gd name="T4" fmla="*/ 1539 w 1839"/>
                  <a:gd name="T5" fmla="*/ 1599 h 1840"/>
                  <a:gd name="T6" fmla="*/ 1101 w 1839"/>
                  <a:gd name="T7" fmla="*/ 1821 h 1840"/>
                  <a:gd name="T8" fmla="*/ 965 w 1839"/>
                  <a:gd name="T9" fmla="*/ 1838 h 1840"/>
                  <a:gd name="T10" fmla="*/ 955 w 1839"/>
                  <a:gd name="T11" fmla="*/ 1840 h 1840"/>
                  <a:gd name="T12" fmla="*/ 887 w 1839"/>
                  <a:gd name="T13" fmla="*/ 1840 h 1840"/>
                  <a:gd name="T14" fmla="*/ 850 w 1839"/>
                  <a:gd name="T15" fmla="*/ 1836 h 1840"/>
                  <a:gd name="T16" fmla="*/ 210 w 1839"/>
                  <a:gd name="T17" fmla="*/ 1500 h 1840"/>
                  <a:gd name="T18" fmla="*/ 21 w 1839"/>
                  <a:gd name="T19" fmla="*/ 1101 h 1840"/>
                  <a:gd name="T20" fmla="*/ 5 w 1839"/>
                  <a:gd name="T21" fmla="*/ 866 h 1840"/>
                  <a:gd name="T22" fmla="*/ 285 w 1839"/>
                  <a:gd name="T23" fmla="*/ 262 h 1840"/>
                  <a:gd name="T24" fmla="*/ 714 w 1839"/>
                  <a:gd name="T25" fmla="*/ 28 h 1840"/>
                  <a:gd name="T26" fmla="*/ 976 w 1839"/>
                  <a:gd name="T27" fmla="*/ 6 h 1840"/>
                  <a:gd name="T28" fmla="*/ 1757 w 1839"/>
                  <a:gd name="T29" fmla="*/ 544 h 1840"/>
                  <a:gd name="T30" fmla="*/ 1834 w 1839"/>
                  <a:gd name="T31" fmla="*/ 832 h 1840"/>
                  <a:gd name="T32" fmla="*/ 1837 w 1839"/>
                  <a:gd name="T33" fmla="*/ 879 h 1840"/>
                  <a:gd name="T34" fmla="*/ 1839 w 1839"/>
                  <a:gd name="T35" fmla="*/ 889 h 1840"/>
                  <a:gd name="T36" fmla="*/ 1839 w 1839"/>
                  <a:gd name="T37" fmla="*/ 954 h 1840"/>
                  <a:gd name="T38" fmla="*/ 920 w 1839"/>
                  <a:gd name="T39" fmla="*/ 1808 h 1840"/>
                  <a:gd name="T40" fmla="*/ 1807 w 1839"/>
                  <a:gd name="T41" fmla="*/ 923 h 1840"/>
                  <a:gd name="T42" fmla="*/ 923 w 1839"/>
                  <a:gd name="T43" fmla="*/ 36 h 1840"/>
                  <a:gd name="T44" fmla="*/ 35 w 1839"/>
                  <a:gd name="T45" fmla="*/ 920 h 1840"/>
                  <a:gd name="T46" fmla="*/ 920 w 1839"/>
                  <a:gd name="T47" fmla="*/ 1808 h 1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39" h="1840">
                    <a:moveTo>
                      <a:pt x="1839" y="954"/>
                    </a:moveTo>
                    <a:cubicBezTo>
                      <a:pt x="1838" y="966"/>
                      <a:pt x="1837" y="979"/>
                      <a:pt x="1836" y="991"/>
                    </a:cubicBezTo>
                    <a:cubicBezTo>
                      <a:pt x="1815" y="1232"/>
                      <a:pt x="1716" y="1435"/>
                      <a:pt x="1539" y="1599"/>
                    </a:cubicBezTo>
                    <a:cubicBezTo>
                      <a:pt x="1414" y="1714"/>
                      <a:pt x="1268" y="1787"/>
                      <a:pt x="1101" y="1821"/>
                    </a:cubicBezTo>
                    <a:cubicBezTo>
                      <a:pt x="1056" y="1830"/>
                      <a:pt x="1011" y="1836"/>
                      <a:pt x="965" y="1838"/>
                    </a:cubicBezTo>
                    <a:cubicBezTo>
                      <a:pt x="962" y="1838"/>
                      <a:pt x="958" y="1839"/>
                      <a:pt x="955" y="1840"/>
                    </a:cubicBezTo>
                    <a:cubicBezTo>
                      <a:pt x="932" y="1840"/>
                      <a:pt x="909" y="1840"/>
                      <a:pt x="887" y="1840"/>
                    </a:cubicBezTo>
                    <a:cubicBezTo>
                      <a:pt x="875" y="1838"/>
                      <a:pt x="862" y="1837"/>
                      <a:pt x="850" y="1836"/>
                    </a:cubicBezTo>
                    <a:cubicBezTo>
                      <a:pt x="590" y="1814"/>
                      <a:pt x="377" y="1701"/>
                      <a:pt x="210" y="1500"/>
                    </a:cubicBezTo>
                    <a:cubicBezTo>
                      <a:pt x="113" y="1384"/>
                      <a:pt x="51" y="1250"/>
                      <a:pt x="21" y="1101"/>
                    </a:cubicBezTo>
                    <a:cubicBezTo>
                      <a:pt x="6" y="1023"/>
                      <a:pt x="0" y="945"/>
                      <a:pt x="5" y="866"/>
                    </a:cubicBezTo>
                    <a:cubicBezTo>
                      <a:pt x="22" y="630"/>
                      <a:pt x="115" y="428"/>
                      <a:pt x="285" y="262"/>
                    </a:cubicBezTo>
                    <a:cubicBezTo>
                      <a:pt x="406" y="144"/>
                      <a:pt x="549" y="67"/>
                      <a:pt x="714" y="28"/>
                    </a:cubicBezTo>
                    <a:cubicBezTo>
                      <a:pt x="800" y="8"/>
                      <a:pt x="887" y="0"/>
                      <a:pt x="976" y="6"/>
                    </a:cubicBezTo>
                    <a:cubicBezTo>
                      <a:pt x="1317" y="27"/>
                      <a:pt x="1615" y="233"/>
                      <a:pt x="1757" y="544"/>
                    </a:cubicBezTo>
                    <a:cubicBezTo>
                      <a:pt x="1798" y="636"/>
                      <a:pt x="1824" y="731"/>
                      <a:pt x="1834" y="832"/>
                    </a:cubicBezTo>
                    <a:cubicBezTo>
                      <a:pt x="1835" y="847"/>
                      <a:pt x="1836" y="863"/>
                      <a:pt x="1837" y="879"/>
                    </a:cubicBezTo>
                    <a:cubicBezTo>
                      <a:pt x="1837" y="882"/>
                      <a:pt x="1838" y="886"/>
                      <a:pt x="1839" y="889"/>
                    </a:cubicBezTo>
                    <a:cubicBezTo>
                      <a:pt x="1839" y="911"/>
                      <a:pt x="1839" y="932"/>
                      <a:pt x="1839" y="954"/>
                    </a:cubicBezTo>
                    <a:close/>
                    <a:moveTo>
                      <a:pt x="920" y="1808"/>
                    </a:moveTo>
                    <a:cubicBezTo>
                      <a:pt x="1408" y="1808"/>
                      <a:pt x="1806" y="1411"/>
                      <a:pt x="1807" y="923"/>
                    </a:cubicBezTo>
                    <a:cubicBezTo>
                      <a:pt x="1807" y="435"/>
                      <a:pt x="1410" y="36"/>
                      <a:pt x="923" y="36"/>
                    </a:cubicBezTo>
                    <a:cubicBezTo>
                      <a:pt x="434" y="35"/>
                      <a:pt x="35" y="433"/>
                      <a:pt x="35" y="920"/>
                    </a:cubicBezTo>
                    <a:cubicBezTo>
                      <a:pt x="35" y="1409"/>
                      <a:pt x="432" y="1807"/>
                      <a:pt x="920" y="18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4164013" y="1536700"/>
                <a:ext cx="3333750" cy="3371850"/>
              </a:xfrm>
              <a:custGeom>
                <a:avLst/>
                <a:gdLst>
                  <a:gd name="T0" fmla="*/ 426 w 1318"/>
                  <a:gd name="T1" fmla="*/ 1249 h 1332"/>
                  <a:gd name="T2" fmla="*/ 40 w 1318"/>
                  <a:gd name="T3" fmla="*/ 476 h 1332"/>
                  <a:gd name="T4" fmla="*/ 1280 w 1318"/>
                  <a:gd name="T5" fmla="*/ 499 h 1332"/>
                  <a:gd name="T6" fmla="*/ 886 w 1318"/>
                  <a:gd name="T7" fmla="*/ 1249 h 1332"/>
                  <a:gd name="T8" fmla="*/ 625 w 1318"/>
                  <a:gd name="T9" fmla="*/ 1329 h 1332"/>
                  <a:gd name="T10" fmla="*/ 876 w 1318"/>
                  <a:gd name="T11" fmla="*/ 1229 h 1332"/>
                  <a:gd name="T12" fmla="*/ 643 w 1318"/>
                  <a:gd name="T13" fmla="*/ 29 h 1332"/>
                  <a:gd name="T14" fmla="*/ 436 w 1318"/>
                  <a:gd name="T15" fmla="*/ 1228 h 1332"/>
                  <a:gd name="T16" fmla="*/ 316 w 1318"/>
                  <a:gd name="T17" fmla="*/ 1131 h 1332"/>
                  <a:gd name="T18" fmla="*/ 365 w 1318"/>
                  <a:gd name="T19" fmla="*/ 1074 h 1332"/>
                  <a:gd name="T20" fmla="*/ 410 w 1318"/>
                  <a:gd name="T21" fmla="*/ 650 h 1332"/>
                  <a:gd name="T22" fmla="*/ 450 w 1318"/>
                  <a:gd name="T23" fmla="*/ 607 h 1332"/>
                  <a:gd name="T24" fmla="*/ 608 w 1318"/>
                  <a:gd name="T25" fmla="*/ 676 h 1332"/>
                  <a:gd name="T26" fmla="*/ 536 w 1318"/>
                  <a:gd name="T27" fmla="*/ 748 h 1332"/>
                  <a:gd name="T28" fmla="*/ 528 w 1318"/>
                  <a:gd name="T29" fmla="*/ 1091 h 1332"/>
                  <a:gd name="T30" fmla="*/ 546 w 1318"/>
                  <a:gd name="T31" fmla="*/ 1115 h 1332"/>
                  <a:gd name="T32" fmla="*/ 564 w 1318"/>
                  <a:gd name="T33" fmla="*/ 1037 h 1332"/>
                  <a:gd name="T34" fmla="*/ 656 w 1318"/>
                  <a:gd name="T35" fmla="*/ 701 h 1332"/>
                  <a:gd name="T36" fmla="*/ 726 w 1318"/>
                  <a:gd name="T37" fmla="*/ 737 h 1332"/>
                  <a:gd name="T38" fmla="*/ 762 w 1318"/>
                  <a:gd name="T39" fmla="*/ 1087 h 1332"/>
                  <a:gd name="T40" fmla="*/ 780 w 1318"/>
                  <a:gd name="T41" fmla="*/ 1114 h 1332"/>
                  <a:gd name="T42" fmla="*/ 800 w 1318"/>
                  <a:gd name="T43" fmla="*/ 1079 h 1332"/>
                  <a:gd name="T44" fmla="*/ 799 w 1318"/>
                  <a:gd name="T45" fmla="*/ 793 h 1332"/>
                  <a:gd name="T46" fmla="*/ 718 w 1318"/>
                  <a:gd name="T47" fmla="*/ 677 h 1332"/>
                  <a:gd name="T48" fmla="*/ 778 w 1318"/>
                  <a:gd name="T49" fmla="*/ 637 h 1332"/>
                  <a:gd name="T50" fmla="*/ 842 w 1318"/>
                  <a:gd name="T51" fmla="*/ 586 h 1332"/>
                  <a:gd name="T52" fmla="*/ 917 w 1318"/>
                  <a:gd name="T53" fmla="*/ 643 h 1332"/>
                  <a:gd name="T54" fmla="*/ 935 w 1318"/>
                  <a:gd name="T55" fmla="*/ 977 h 1332"/>
                  <a:gd name="T56" fmla="*/ 986 w 1318"/>
                  <a:gd name="T57" fmla="*/ 1141 h 1332"/>
                  <a:gd name="T58" fmla="*/ 876 w 1318"/>
                  <a:gd name="T59" fmla="*/ 1229 h 1332"/>
                  <a:gd name="T60" fmla="*/ 723 w 1318"/>
                  <a:gd name="T61" fmla="*/ 882 h 1332"/>
                  <a:gd name="T62" fmla="*/ 707 w 1318"/>
                  <a:gd name="T63" fmla="*/ 882 h 1332"/>
                  <a:gd name="T64" fmla="*/ 690 w 1318"/>
                  <a:gd name="T65" fmla="*/ 939 h 1332"/>
                  <a:gd name="T66" fmla="*/ 668 w 1318"/>
                  <a:gd name="T67" fmla="*/ 861 h 1332"/>
                  <a:gd name="T68" fmla="*/ 627 w 1318"/>
                  <a:gd name="T69" fmla="*/ 849 h 1332"/>
                  <a:gd name="T70" fmla="*/ 660 w 1318"/>
                  <a:gd name="T71" fmla="*/ 840 h 1332"/>
                  <a:gd name="T72" fmla="*/ 743 w 1318"/>
                  <a:gd name="T73" fmla="*/ 798 h 1332"/>
                  <a:gd name="T74" fmla="*/ 661 w 1318"/>
                  <a:gd name="T75" fmla="*/ 765 h 1332"/>
                  <a:gd name="T76" fmla="*/ 632 w 1318"/>
                  <a:gd name="T77" fmla="*/ 752 h 1332"/>
                  <a:gd name="T78" fmla="*/ 609 w 1318"/>
                  <a:gd name="T79" fmla="*/ 746 h 1332"/>
                  <a:gd name="T80" fmla="*/ 612 w 1318"/>
                  <a:gd name="T81" fmla="*/ 790 h 1332"/>
                  <a:gd name="T82" fmla="*/ 655 w 1318"/>
                  <a:gd name="T83" fmla="*/ 796 h 1332"/>
                  <a:gd name="T84" fmla="*/ 606 w 1318"/>
                  <a:gd name="T85" fmla="*/ 833 h 1332"/>
                  <a:gd name="T86" fmla="*/ 619 w 1318"/>
                  <a:gd name="T87" fmla="*/ 871 h 1332"/>
                  <a:gd name="T88" fmla="*/ 611 w 1318"/>
                  <a:gd name="T89" fmla="*/ 928 h 1332"/>
                  <a:gd name="T90" fmla="*/ 647 w 1318"/>
                  <a:gd name="T91" fmla="*/ 971 h 1332"/>
                  <a:gd name="T92" fmla="*/ 651 w 1318"/>
                  <a:gd name="T93" fmla="*/ 1048 h 1332"/>
                  <a:gd name="T94" fmla="*/ 628 w 1318"/>
                  <a:gd name="T95" fmla="*/ 997 h 1332"/>
                  <a:gd name="T96" fmla="*/ 615 w 1318"/>
                  <a:gd name="T97" fmla="*/ 960 h 1332"/>
                  <a:gd name="T98" fmla="*/ 597 w 1318"/>
                  <a:gd name="T99" fmla="*/ 978 h 1332"/>
                  <a:gd name="T100" fmla="*/ 645 w 1318"/>
                  <a:gd name="T101" fmla="*/ 1079 h 1332"/>
                  <a:gd name="T102" fmla="*/ 649 w 1318"/>
                  <a:gd name="T103" fmla="*/ 1180 h 1332"/>
                  <a:gd name="T104" fmla="*/ 682 w 1318"/>
                  <a:gd name="T105" fmla="*/ 1189 h 1332"/>
                  <a:gd name="T106" fmla="*/ 696 w 1318"/>
                  <a:gd name="T107" fmla="*/ 1080 h 1332"/>
                  <a:gd name="T108" fmla="*/ 740 w 1318"/>
                  <a:gd name="T109" fmla="*/ 960 h 1332"/>
                  <a:gd name="T110" fmla="*/ 715 w 1318"/>
                  <a:gd name="T111" fmla="*/ 957 h 1332"/>
                  <a:gd name="T112" fmla="*/ 867 w 1318"/>
                  <a:gd name="T113" fmla="*/ 1275 h 1332"/>
                  <a:gd name="T114" fmla="*/ 475 w 1318"/>
                  <a:gd name="T115" fmla="*/ 1212 h 1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18" h="1332">
                    <a:moveTo>
                      <a:pt x="410" y="1281"/>
                    </a:moveTo>
                    <a:cubicBezTo>
                      <a:pt x="415" y="1271"/>
                      <a:pt x="420" y="1260"/>
                      <a:pt x="426" y="1249"/>
                    </a:cubicBezTo>
                    <a:cubicBezTo>
                      <a:pt x="254" y="1177"/>
                      <a:pt x="130" y="1058"/>
                      <a:pt x="61" y="885"/>
                    </a:cubicBezTo>
                    <a:cubicBezTo>
                      <a:pt x="7" y="752"/>
                      <a:pt x="0" y="614"/>
                      <a:pt x="40" y="476"/>
                    </a:cubicBezTo>
                    <a:cubicBezTo>
                      <a:pt x="122" y="192"/>
                      <a:pt x="382" y="0"/>
                      <a:pt x="672" y="8"/>
                    </a:cubicBezTo>
                    <a:cubicBezTo>
                      <a:pt x="972" y="17"/>
                      <a:pt x="1215" y="227"/>
                      <a:pt x="1280" y="499"/>
                    </a:cubicBezTo>
                    <a:cubicBezTo>
                      <a:pt x="1318" y="655"/>
                      <a:pt x="1299" y="805"/>
                      <a:pt x="1224" y="947"/>
                    </a:cubicBezTo>
                    <a:cubicBezTo>
                      <a:pt x="1150" y="1089"/>
                      <a:pt x="1036" y="1189"/>
                      <a:pt x="886" y="1249"/>
                    </a:cubicBezTo>
                    <a:cubicBezTo>
                      <a:pt x="892" y="1260"/>
                      <a:pt x="897" y="1271"/>
                      <a:pt x="903" y="1283"/>
                    </a:cubicBezTo>
                    <a:cubicBezTo>
                      <a:pt x="813" y="1318"/>
                      <a:pt x="720" y="1332"/>
                      <a:pt x="625" y="1329"/>
                    </a:cubicBezTo>
                    <a:cubicBezTo>
                      <a:pt x="559" y="1326"/>
                      <a:pt x="444" y="1301"/>
                      <a:pt x="410" y="1281"/>
                    </a:cubicBezTo>
                    <a:close/>
                    <a:moveTo>
                      <a:pt x="876" y="1229"/>
                    </a:moveTo>
                    <a:cubicBezTo>
                      <a:pt x="1097" y="1152"/>
                      <a:pt x="1310" y="903"/>
                      <a:pt x="1273" y="578"/>
                    </a:cubicBezTo>
                    <a:cubicBezTo>
                      <a:pt x="1238" y="266"/>
                      <a:pt x="968" y="22"/>
                      <a:pt x="643" y="29"/>
                    </a:cubicBezTo>
                    <a:cubicBezTo>
                      <a:pt x="319" y="36"/>
                      <a:pt x="54" y="295"/>
                      <a:pt x="37" y="617"/>
                    </a:cubicBezTo>
                    <a:cubicBezTo>
                      <a:pt x="21" y="923"/>
                      <a:pt x="227" y="1156"/>
                      <a:pt x="436" y="1228"/>
                    </a:cubicBezTo>
                    <a:cubicBezTo>
                      <a:pt x="440" y="1220"/>
                      <a:pt x="444" y="1212"/>
                      <a:pt x="449" y="1203"/>
                    </a:cubicBezTo>
                    <a:cubicBezTo>
                      <a:pt x="401" y="1184"/>
                      <a:pt x="357" y="1161"/>
                      <a:pt x="316" y="1131"/>
                    </a:cubicBezTo>
                    <a:cubicBezTo>
                      <a:pt x="335" y="1132"/>
                      <a:pt x="346" y="1122"/>
                      <a:pt x="353" y="1106"/>
                    </a:cubicBezTo>
                    <a:cubicBezTo>
                      <a:pt x="357" y="1095"/>
                      <a:pt x="362" y="1085"/>
                      <a:pt x="365" y="1074"/>
                    </a:cubicBezTo>
                    <a:cubicBezTo>
                      <a:pt x="389" y="985"/>
                      <a:pt x="401" y="895"/>
                      <a:pt x="406" y="804"/>
                    </a:cubicBezTo>
                    <a:cubicBezTo>
                      <a:pt x="408" y="752"/>
                      <a:pt x="409" y="701"/>
                      <a:pt x="410" y="650"/>
                    </a:cubicBezTo>
                    <a:cubicBezTo>
                      <a:pt x="410" y="646"/>
                      <a:pt x="412" y="642"/>
                      <a:pt x="415" y="640"/>
                    </a:cubicBezTo>
                    <a:cubicBezTo>
                      <a:pt x="426" y="628"/>
                      <a:pt x="437" y="616"/>
                      <a:pt x="450" y="607"/>
                    </a:cubicBezTo>
                    <a:cubicBezTo>
                      <a:pt x="465" y="596"/>
                      <a:pt x="482" y="588"/>
                      <a:pt x="500" y="577"/>
                    </a:cubicBezTo>
                    <a:cubicBezTo>
                      <a:pt x="523" y="626"/>
                      <a:pt x="560" y="656"/>
                      <a:pt x="608" y="676"/>
                    </a:cubicBezTo>
                    <a:cubicBezTo>
                      <a:pt x="597" y="684"/>
                      <a:pt x="587" y="691"/>
                      <a:pt x="578" y="697"/>
                    </a:cubicBezTo>
                    <a:cubicBezTo>
                      <a:pt x="558" y="710"/>
                      <a:pt x="545" y="727"/>
                      <a:pt x="536" y="748"/>
                    </a:cubicBezTo>
                    <a:cubicBezTo>
                      <a:pt x="524" y="774"/>
                      <a:pt x="518" y="802"/>
                      <a:pt x="519" y="831"/>
                    </a:cubicBezTo>
                    <a:cubicBezTo>
                      <a:pt x="522" y="918"/>
                      <a:pt x="525" y="1004"/>
                      <a:pt x="528" y="1091"/>
                    </a:cubicBezTo>
                    <a:cubicBezTo>
                      <a:pt x="528" y="1096"/>
                      <a:pt x="529" y="1101"/>
                      <a:pt x="530" y="1106"/>
                    </a:cubicBezTo>
                    <a:cubicBezTo>
                      <a:pt x="531" y="1116"/>
                      <a:pt x="537" y="1119"/>
                      <a:pt x="546" y="1115"/>
                    </a:cubicBezTo>
                    <a:cubicBezTo>
                      <a:pt x="556" y="1111"/>
                      <a:pt x="562" y="1104"/>
                      <a:pt x="562" y="1094"/>
                    </a:cubicBezTo>
                    <a:cubicBezTo>
                      <a:pt x="563" y="1075"/>
                      <a:pt x="564" y="1056"/>
                      <a:pt x="564" y="1037"/>
                    </a:cubicBezTo>
                    <a:cubicBezTo>
                      <a:pt x="565" y="971"/>
                      <a:pt x="564" y="905"/>
                      <a:pt x="566" y="839"/>
                    </a:cubicBezTo>
                    <a:cubicBezTo>
                      <a:pt x="567" y="775"/>
                      <a:pt x="597" y="728"/>
                      <a:pt x="656" y="701"/>
                    </a:cubicBezTo>
                    <a:cubicBezTo>
                      <a:pt x="659" y="700"/>
                      <a:pt x="662" y="698"/>
                      <a:pt x="665" y="699"/>
                    </a:cubicBezTo>
                    <a:cubicBezTo>
                      <a:pt x="690" y="705"/>
                      <a:pt x="712" y="714"/>
                      <a:pt x="726" y="737"/>
                    </a:cubicBezTo>
                    <a:cubicBezTo>
                      <a:pt x="747" y="772"/>
                      <a:pt x="760" y="810"/>
                      <a:pt x="761" y="851"/>
                    </a:cubicBezTo>
                    <a:cubicBezTo>
                      <a:pt x="762" y="929"/>
                      <a:pt x="762" y="1008"/>
                      <a:pt x="762" y="1087"/>
                    </a:cubicBezTo>
                    <a:cubicBezTo>
                      <a:pt x="762" y="1091"/>
                      <a:pt x="762" y="1094"/>
                      <a:pt x="763" y="1098"/>
                    </a:cubicBezTo>
                    <a:cubicBezTo>
                      <a:pt x="764" y="1108"/>
                      <a:pt x="771" y="1114"/>
                      <a:pt x="780" y="1114"/>
                    </a:cubicBezTo>
                    <a:cubicBezTo>
                      <a:pt x="790" y="1114"/>
                      <a:pt x="797" y="1108"/>
                      <a:pt x="799" y="1099"/>
                    </a:cubicBezTo>
                    <a:cubicBezTo>
                      <a:pt x="800" y="1092"/>
                      <a:pt x="800" y="1085"/>
                      <a:pt x="800" y="1079"/>
                    </a:cubicBezTo>
                    <a:cubicBezTo>
                      <a:pt x="801" y="1051"/>
                      <a:pt x="801" y="1024"/>
                      <a:pt x="801" y="996"/>
                    </a:cubicBezTo>
                    <a:cubicBezTo>
                      <a:pt x="803" y="929"/>
                      <a:pt x="805" y="861"/>
                      <a:pt x="799" y="793"/>
                    </a:cubicBezTo>
                    <a:cubicBezTo>
                      <a:pt x="795" y="742"/>
                      <a:pt x="772" y="705"/>
                      <a:pt x="727" y="682"/>
                    </a:cubicBezTo>
                    <a:cubicBezTo>
                      <a:pt x="724" y="680"/>
                      <a:pt x="721" y="679"/>
                      <a:pt x="718" y="677"/>
                    </a:cubicBezTo>
                    <a:cubicBezTo>
                      <a:pt x="716" y="676"/>
                      <a:pt x="714" y="675"/>
                      <a:pt x="712" y="674"/>
                    </a:cubicBezTo>
                    <a:cubicBezTo>
                      <a:pt x="736" y="664"/>
                      <a:pt x="760" y="655"/>
                      <a:pt x="778" y="637"/>
                    </a:cubicBezTo>
                    <a:cubicBezTo>
                      <a:pt x="796" y="619"/>
                      <a:pt x="811" y="599"/>
                      <a:pt x="827" y="580"/>
                    </a:cubicBezTo>
                    <a:cubicBezTo>
                      <a:pt x="831" y="582"/>
                      <a:pt x="836" y="584"/>
                      <a:pt x="842" y="586"/>
                    </a:cubicBezTo>
                    <a:cubicBezTo>
                      <a:pt x="869" y="597"/>
                      <a:pt x="891" y="615"/>
                      <a:pt x="912" y="634"/>
                    </a:cubicBezTo>
                    <a:cubicBezTo>
                      <a:pt x="915" y="636"/>
                      <a:pt x="917" y="640"/>
                      <a:pt x="917" y="643"/>
                    </a:cubicBezTo>
                    <a:cubicBezTo>
                      <a:pt x="918" y="676"/>
                      <a:pt x="917" y="709"/>
                      <a:pt x="919" y="742"/>
                    </a:cubicBezTo>
                    <a:cubicBezTo>
                      <a:pt x="924" y="820"/>
                      <a:pt x="929" y="898"/>
                      <a:pt x="935" y="977"/>
                    </a:cubicBezTo>
                    <a:cubicBezTo>
                      <a:pt x="938" y="1014"/>
                      <a:pt x="942" y="1052"/>
                      <a:pt x="958" y="1087"/>
                    </a:cubicBezTo>
                    <a:cubicBezTo>
                      <a:pt x="966" y="1105"/>
                      <a:pt x="976" y="1123"/>
                      <a:pt x="986" y="1141"/>
                    </a:cubicBezTo>
                    <a:cubicBezTo>
                      <a:pt x="948" y="1166"/>
                      <a:pt x="907" y="1187"/>
                      <a:pt x="863" y="1204"/>
                    </a:cubicBezTo>
                    <a:cubicBezTo>
                      <a:pt x="868" y="1213"/>
                      <a:pt x="872" y="1221"/>
                      <a:pt x="876" y="1229"/>
                    </a:cubicBezTo>
                    <a:close/>
                    <a:moveTo>
                      <a:pt x="715" y="957"/>
                    </a:moveTo>
                    <a:cubicBezTo>
                      <a:pt x="734" y="933"/>
                      <a:pt x="731" y="908"/>
                      <a:pt x="723" y="882"/>
                    </a:cubicBezTo>
                    <a:cubicBezTo>
                      <a:pt x="722" y="879"/>
                      <a:pt x="717" y="876"/>
                      <a:pt x="714" y="873"/>
                    </a:cubicBezTo>
                    <a:cubicBezTo>
                      <a:pt x="712" y="876"/>
                      <a:pt x="708" y="879"/>
                      <a:pt x="707" y="882"/>
                    </a:cubicBezTo>
                    <a:cubicBezTo>
                      <a:pt x="704" y="893"/>
                      <a:pt x="702" y="905"/>
                      <a:pt x="699" y="916"/>
                    </a:cubicBezTo>
                    <a:cubicBezTo>
                      <a:pt x="697" y="924"/>
                      <a:pt x="693" y="931"/>
                      <a:pt x="690" y="939"/>
                    </a:cubicBezTo>
                    <a:cubicBezTo>
                      <a:pt x="688" y="921"/>
                      <a:pt x="688" y="904"/>
                      <a:pt x="687" y="887"/>
                    </a:cubicBezTo>
                    <a:cubicBezTo>
                      <a:pt x="687" y="871"/>
                      <a:pt x="683" y="866"/>
                      <a:pt x="668" y="861"/>
                    </a:cubicBezTo>
                    <a:cubicBezTo>
                      <a:pt x="659" y="858"/>
                      <a:pt x="650" y="856"/>
                      <a:pt x="641" y="854"/>
                    </a:cubicBezTo>
                    <a:cubicBezTo>
                      <a:pt x="636" y="852"/>
                      <a:pt x="631" y="850"/>
                      <a:pt x="627" y="849"/>
                    </a:cubicBezTo>
                    <a:cubicBezTo>
                      <a:pt x="627" y="847"/>
                      <a:pt x="627" y="846"/>
                      <a:pt x="627" y="845"/>
                    </a:cubicBezTo>
                    <a:cubicBezTo>
                      <a:pt x="638" y="843"/>
                      <a:pt x="649" y="841"/>
                      <a:pt x="660" y="840"/>
                    </a:cubicBezTo>
                    <a:cubicBezTo>
                      <a:pt x="677" y="838"/>
                      <a:pt x="695" y="837"/>
                      <a:pt x="712" y="837"/>
                    </a:cubicBezTo>
                    <a:cubicBezTo>
                      <a:pt x="735" y="836"/>
                      <a:pt x="741" y="814"/>
                      <a:pt x="743" y="798"/>
                    </a:cubicBezTo>
                    <a:cubicBezTo>
                      <a:pt x="744" y="783"/>
                      <a:pt x="736" y="773"/>
                      <a:pt x="716" y="770"/>
                    </a:cubicBezTo>
                    <a:cubicBezTo>
                      <a:pt x="698" y="767"/>
                      <a:pt x="679" y="766"/>
                      <a:pt x="661" y="765"/>
                    </a:cubicBezTo>
                    <a:cubicBezTo>
                      <a:pt x="654" y="764"/>
                      <a:pt x="647" y="764"/>
                      <a:pt x="640" y="763"/>
                    </a:cubicBezTo>
                    <a:cubicBezTo>
                      <a:pt x="633" y="762"/>
                      <a:pt x="630" y="759"/>
                      <a:pt x="632" y="752"/>
                    </a:cubicBezTo>
                    <a:cubicBezTo>
                      <a:pt x="633" y="750"/>
                      <a:pt x="632" y="746"/>
                      <a:pt x="631" y="745"/>
                    </a:cubicBezTo>
                    <a:cubicBezTo>
                      <a:pt x="626" y="740"/>
                      <a:pt x="613" y="740"/>
                      <a:pt x="609" y="746"/>
                    </a:cubicBezTo>
                    <a:cubicBezTo>
                      <a:pt x="605" y="754"/>
                      <a:pt x="601" y="763"/>
                      <a:pt x="599" y="771"/>
                    </a:cubicBezTo>
                    <a:cubicBezTo>
                      <a:pt x="597" y="782"/>
                      <a:pt x="602" y="788"/>
                      <a:pt x="612" y="790"/>
                    </a:cubicBezTo>
                    <a:cubicBezTo>
                      <a:pt x="624" y="791"/>
                      <a:pt x="635" y="791"/>
                      <a:pt x="646" y="790"/>
                    </a:cubicBezTo>
                    <a:cubicBezTo>
                      <a:pt x="652" y="790"/>
                      <a:pt x="654" y="791"/>
                      <a:pt x="655" y="796"/>
                    </a:cubicBezTo>
                    <a:cubicBezTo>
                      <a:pt x="657" y="806"/>
                      <a:pt x="653" y="811"/>
                      <a:pt x="642" y="815"/>
                    </a:cubicBezTo>
                    <a:cubicBezTo>
                      <a:pt x="630" y="820"/>
                      <a:pt x="617" y="826"/>
                      <a:pt x="606" y="833"/>
                    </a:cubicBezTo>
                    <a:cubicBezTo>
                      <a:pt x="596" y="840"/>
                      <a:pt x="597" y="848"/>
                      <a:pt x="604" y="856"/>
                    </a:cubicBezTo>
                    <a:cubicBezTo>
                      <a:pt x="609" y="862"/>
                      <a:pt x="614" y="867"/>
                      <a:pt x="619" y="871"/>
                    </a:cubicBezTo>
                    <a:cubicBezTo>
                      <a:pt x="623" y="875"/>
                      <a:pt x="624" y="878"/>
                      <a:pt x="621" y="884"/>
                    </a:cubicBezTo>
                    <a:cubicBezTo>
                      <a:pt x="614" y="897"/>
                      <a:pt x="610" y="912"/>
                      <a:pt x="611" y="928"/>
                    </a:cubicBezTo>
                    <a:cubicBezTo>
                      <a:pt x="612" y="938"/>
                      <a:pt x="616" y="945"/>
                      <a:pt x="624" y="951"/>
                    </a:cubicBezTo>
                    <a:cubicBezTo>
                      <a:pt x="632" y="957"/>
                      <a:pt x="640" y="964"/>
                      <a:pt x="647" y="971"/>
                    </a:cubicBezTo>
                    <a:cubicBezTo>
                      <a:pt x="649" y="973"/>
                      <a:pt x="651" y="976"/>
                      <a:pt x="651" y="979"/>
                    </a:cubicBezTo>
                    <a:cubicBezTo>
                      <a:pt x="651" y="1001"/>
                      <a:pt x="651" y="1024"/>
                      <a:pt x="651" y="1048"/>
                    </a:cubicBezTo>
                    <a:cubicBezTo>
                      <a:pt x="648" y="1044"/>
                      <a:pt x="645" y="1040"/>
                      <a:pt x="641" y="1036"/>
                    </a:cubicBezTo>
                    <a:cubicBezTo>
                      <a:pt x="633" y="1024"/>
                      <a:pt x="627" y="1012"/>
                      <a:pt x="628" y="997"/>
                    </a:cubicBezTo>
                    <a:cubicBezTo>
                      <a:pt x="628" y="988"/>
                      <a:pt x="626" y="979"/>
                      <a:pt x="624" y="971"/>
                    </a:cubicBezTo>
                    <a:cubicBezTo>
                      <a:pt x="622" y="966"/>
                      <a:pt x="617" y="960"/>
                      <a:pt x="615" y="960"/>
                    </a:cubicBezTo>
                    <a:cubicBezTo>
                      <a:pt x="610" y="961"/>
                      <a:pt x="605" y="965"/>
                      <a:pt x="600" y="969"/>
                    </a:cubicBezTo>
                    <a:cubicBezTo>
                      <a:pt x="598" y="971"/>
                      <a:pt x="597" y="975"/>
                      <a:pt x="597" y="978"/>
                    </a:cubicBezTo>
                    <a:cubicBezTo>
                      <a:pt x="598" y="991"/>
                      <a:pt x="598" y="1004"/>
                      <a:pt x="599" y="1017"/>
                    </a:cubicBezTo>
                    <a:cubicBezTo>
                      <a:pt x="602" y="1047"/>
                      <a:pt x="616" y="1069"/>
                      <a:pt x="645" y="1079"/>
                    </a:cubicBezTo>
                    <a:cubicBezTo>
                      <a:pt x="651" y="1081"/>
                      <a:pt x="651" y="1085"/>
                      <a:pt x="651" y="1090"/>
                    </a:cubicBezTo>
                    <a:cubicBezTo>
                      <a:pt x="651" y="1120"/>
                      <a:pt x="651" y="1150"/>
                      <a:pt x="649" y="1180"/>
                    </a:cubicBezTo>
                    <a:cubicBezTo>
                      <a:pt x="649" y="1191"/>
                      <a:pt x="653" y="1196"/>
                      <a:pt x="662" y="1200"/>
                    </a:cubicBezTo>
                    <a:cubicBezTo>
                      <a:pt x="676" y="1207"/>
                      <a:pt x="681" y="1204"/>
                      <a:pt x="682" y="1189"/>
                    </a:cubicBezTo>
                    <a:cubicBezTo>
                      <a:pt x="684" y="1158"/>
                      <a:pt x="685" y="1127"/>
                      <a:pt x="686" y="1096"/>
                    </a:cubicBezTo>
                    <a:cubicBezTo>
                      <a:pt x="686" y="1088"/>
                      <a:pt x="689" y="1084"/>
                      <a:pt x="696" y="1080"/>
                    </a:cubicBezTo>
                    <a:cubicBezTo>
                      <a:pt x="711" y="1072"/>
                      <a:pt x="725" y="1062"/>
                      <a:pt x="731" y="1044"/>
                    </a:cubicBezTo>
                    <a:cubicBezTo>
                      <a:pt x="739" y="1017"/>
                      <a:pt x="739" y="989"/>
                      <a:pt x="740" y="960"/>
                    </a:cubicBezTo>
                    <a:cubicBezTo>
                      <a:pt x="737" y="959"/>
                      <a:pt x="735" y="958"/>
                      <a:pt x="732" y="958"/>
                    </a:cubicBezTo>
                    <a:cubicBezTo>
                      <a:pt x="727" y="958"/>
                      <a:pt x="722" y="958"/>
                      <a:pt x="715" y="957"/>
                    </a:cubicBezTo>
                    <a:close/>
                    <a:moveTo>
                      <a:pt x="445" y="1274"/>
                    </a:moveTo>
                    <a:cubicBezTo>
                      <a:pt x="586" y="1320"/>
                      <a:pt x="726" y="1321"/>
                      <a:pt x="867" y="1275"/>
                    </a:cubicBezTo>
                    <a:cubicBezTo>
                      <a:pt x="857" y="1253"/>
                      <a:pt x="847" y="1233"/>
                      <a:pt x="837" y="1213"/>
                    </a:cubicBezTo>
                    <a:cubicBezTo>
                      <a:pt x="716" y="1251"/>
                      <a:pt x="596" y="1250"/>
                      <a:pt x="475" y="1212"/>
                    </a:cubicBezTo>
                    <a:cubicBezTo>
                      <a:pt x="465" y="1233"/>
                      <a:pt x="455" y="1253"/>
                      <a:pt x="445" y="12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0"/>
              <p:cNvSpPr>
                <a:spLocks noEditPoints="1"/>
              </p:cNvSpPr>
              <p:nvPr/>
            </p:nvSpPr>
            <p:spPr bwMode="auto">
              <a:xfrm>
                <a:off x="3932238" y="2098675"/>
                <a:ext cx="374650" cy="471488"/>
              </a:xfrm>
              <a:custGeom>
                <a:avLst/>
                <a:gdLst>
                  <a:gd name="T0" fmla="*/ 129 w 148"/>
                  <a:gd name="T1" fmla="*/ 97 h 186"/>
                  <a:gd name="T2" fmla="*/ 138 w 148"/>
                  <a:gd name="T3" fmla="*/ 90 h 186"/>
                  <a:gd name="T4" fmla="*/ 148 w 148"/>
                  <a:gd name="T5" fmla="*/ 88 h 186"/>
                  <a:gd name="T6" fmla="*/ 147 w 148"/>
                  <a:gd name="T7" fmla="*/ 97 h 186"/>
                  <a:gd name="T8" fmla="*/ 142 w 148"/>
                  <a:gd name="T9" fmla="*/ 106 h 186"/>
                  <a:gd name="T10" fmla="*/ 114 w 148"/>
                  <a:gd name="T11" fmla="*/ 150 h 186"/>
                  <a:gd name="T12" fmla="*/ 62 w 148"/>
                  <a:gd name="T13" fmla="*/ 185 h 186"/>
                  <a:gd name="T14" fmla="*/ 31 w 148"/>
                  <a:gd name="T15" fmla="*/ 185 h 186"/>
                  <a:gd name="T16" fmla="*/ 10 w 148"/>
                  <a:gd name="T17" fmla="*/ 147 h 186"/>
                  <a:gd name="T18" fmla="*/ 21 w 148"/>
                  <a:gd name="T19" fmla="*/ 147 h 186"/>
                  <a:gd name="T20" fmla="*/ 36 w 148"/>
                  <a:gd name="T21" fmla="*/ 154 h 186"/>
                  <a:gd name="T22" fmla="*/ 47 w 148"/>
                  <a:gd name="T23" fmla="*/ 140 h 186"/>
                  <a:gd name="T24" fmla="*/ 49 w 148"/>
                  <a:gd name="T25" fmla="*/ 134 h 186"/>
                  <a:gd name="T26" fmla="*/ 43 w 148"/>
                  <a:gd name="T27" fmla="*/ 107 h 186"/>
                  <a:gd name="T28" fmla="*/ 36 w 148"/>
                  <a:gd name="T29" fmla="*/ 101 h 186"/>
                  <a:gd name="T30" fmla="*/ 10 w 148"/>
                  <a:gd name="T31" fmla="*/ 102 h 186"/>
                  <a:gd name="T32" fmla="*/ 4 w 148"/>
                  <a:gd name="T33" fmla="*/ 105 h 186"/>
                  <a:gd name="T34" fmla="*/ 0 w 148"/>
                  <a:gd name="T35" fmla="*/ 95 h 186"/>
                  <a:gd name="T36" fmla="*/ 5 w 148"/>
                  <a:gd name="T37" fmla="*/ 84 h 186"/>
                  <a:gd name="T38" fmla="*/ 33 w 148"/>
                  <a:gd name="T39" fmla="*/ 25 h 186"/>
                  <a:gd name="T40" fmla="*/ 43 w 148"/>
                  <a:gd name="T41" fmla="*/ 8 h 186"/>
                  <a:gd name="T42" fmla="*/ 61 w 148"/>
                  <a:gd name="T43" fmla="*/ 1 h 186"/>
                  <a:gd name="T44" fmla="*/ 69 w 148"/>
                  <a:gd name="T45" fmla="*/ 14 h 186"/>
                  <a:gd name="T46" fmla="*/ 67 w 148"/>
                  <a:gd name="T47" fmla="*/ 42 h 186"/>
                  <a:gd name="T48" fmla="*/ 79 w 148"/>
                  <a:gd name="T49" fmla="*/ 48 h 186"/>
                  <a:gd name="T50" fmla="*/ 85 w 148"/>
                  <a:gd name="T51" fmla="*/ 36 h 186"/>
                  <a:gd name="T52" fmla="*/ 126 w 148"/>
                  <a:gd name="T53" fmla="*/ 17 h 186"/>
                  <a:gd name="T54" fmla="*/ 138 w 148"/>
                  <a:gd name="T55" fmla="*/ 40 h 186"/>
                  <a:gd name="T56" fmla="*/ 127 w 148"/>
                  <a:gd name="T57" fmla="*/ 92 h 186"/>
                  <a:gd name="T58" fmla="*/ 127 w 148"/>
                  <a:gd name="T59" fmla="*/ 95 h 186"/>
                  <a:gd name="T60" fmla="*/ 129 w 148"/>
                  <a:gd name="T61" fmla="*/ 97 h 186"/>
                  <a:gd name="T62" fmla="*/ 72 w 148"/>
                  <a:gd name="T63" fmla="*/ 131 h 186"/>
                  <a:gd name="T64" fmla="*/ 69 w 148"/>
                  <a:gd name="T65" fmla="*/ 133 h 186"/>
                  <a:gd name="T66" fmla="*/ 78 w 148"/>
                  <a:gd name="T67" fmla="*/ 142 h 186"/>
                  <a:gd name="T68" fmla="*/ 97 w 148"/>
                  <a:gd name="T69" fmla="*/ 139 h 186"/>
                  <a:gd name="T70" fmla="*/ 110 w 148"/>
                  <a:gd name="T71" fmla="*/ 118 h 186"/>
                  <a:gd name="T72" fmla="*/ 130 w 148"/>
                  <a:gd name="T73" fmla="*/ 37 h 186"/>
                  <a:gd name="T74" fmla="*/ 118 w 148"/>
                  <a:gd name="T75" fmla="*/ 23 h 186"/>
                  <a:gd name="T76" fmla="*/ 91 w 148"/>
                  <a:gd name="T77" fmla="*/ 41 h 186"/>
                  <a:gd name="T78" fmla="*/ 92 w 148"/>
                  <a:gd name="T79" fmla="*/ 65 h 186"/>
                  <a:gd name="T80" fmla="*/ 109 w 148"/>
                  <a:gd name="T81" fmla="*/ 97 h 186"/>
                  <a:gd name="T82" fmla="*/ 107 w 148"/>
                  <a:gd name="T83" fmla="*/ 109 h 186"/>
                  <a:gd name="T84" fmla="*/ 96 w 148"/>
                  <a:gd name="T85" fmla="*/ 104 h 186"/>
                  <a:gd name="T86" fmla="*/ 85 w 148"/>
                  <a:gd name="T87" fmla="*/ 92 h 186"/>
                  <a:gd name="T88" fmla="*/ 80 w 148"/>
                  <a:gd name="T89" fmla="*/ 88 h 186"/>
                  <a:gd name="T90" fmla="*/ 78 w 148"/>
                  <a:gd name="T91" fmla="*/ 89 h 186"/>
                  <a:gd name="T92" fmla="*/ 79 w 148"/>
                  <a:gd name="T93" fmla="*/ 99 h 186"/>
                  <a:gd name="T94" fmla="*/ 87 w 148"/>
                  <a:gd name="T95" fmla="*/ 113 h 186"/>
                  <a:gd name="T96" fmla="*/ 89 w 148"/>
                  <a:gd name="T97" fmla="*/ 126 h 186"/>
                  <a:gd name="T98" fmla="*/ 77 w 148"/>
                  <a:gd name="T99" fmla="*/ 131 h 186"/>
                  <a:gd name="T100" fmla="*/ 72 w 148"/>
                  <a:gd name="T101" fmla="*/ 131 h 186"/>
                  <a:gd name="T102" fmla="*/ 40 w 148"/>
                  <a:gd name="T103" fmla="*/ 71 h 186"/>
                  <a:gd name="T104" fmla="*/ 62 w 148"/>
                  <a:gd name="T105" fmla="*/ 82 h 186"/>
                  <a:gd name="T106" fmla="*/ 68 w 148"/>
                  <a:gd name="T107" fmla="*/ 81 h 186"/>
                  <a:gd name="T108" fmla="*/ 69 w 148"/>
                  <a:gd name="T109" fmla="*/ 73 h 186"/>
                  <a:gd name="T110" fmla="*/ 54 w 148"/>
                  <a:gd name="T111" fmla="*/ 61 h 186"/>
                  <a:gd name="T112" fmla="*/ 40 w 148"/>
                  <a:gd name="T113" fmla="*/ 7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8" h="186">
                    <a:moveTo>
                      <a:pt x="129" y="97"/>
                    </a:moveTo>
                    <a:cubicBezTo>
                      <a:pt x="132" y="94"/>
                      <a:pt x="134" y="91"/>
                      <a:pt x="138" y="90"/>
                    </a:cubicBezTo>
                    <a:cubicBezTo>
                      <a:pt x="141" y="88"/>
                      <a:pt x="144" y="88"/>
                      <a:pt x="148" y="88"/>
                    </a:cubicBezTo>
                    <a:cubicBezTo>
                      <a:pt x="148" y="91"/>
                      <a:pt x="148" y="94"/>
                      <a:pt x="147" y="97"/>
                    </a:cubicBezTo>
                    <a:cubicBezTo>
                      <a:pt x="146" y="100"/>
                      <a:pt x="144" y="104"/>
                      <a:pt x="142" y="106"/>
                    </a:cubicBezTo>
                    <a:cubicBezTo>
                      <a:pt x="127" y="118"/>
                      <a:pt x="120" y="134"/>
                      <a:pt x="114" y="150"/>
                    </a:cubicBezTo>
                    <a:cubicBezTo>
                      <a:pt x="104" y="175"/>
                      <a:pt x="89" y="185"/>
                      <a:pt x="62" y="185"/>
                    </a:cubicBezTo>
                    <a:cubicBezTo>
                      <a:pt x="52" y="185"/>
                      <a:pt x="42" y="186"/>
                      <a:pt x="31" y="185"/>
                    </a:cubicBezTo>
                    <a:cubicBezTo>
                      <a:pt x="12" y="184"/>
                      <a:pt x="1" y="164"/>
                      <a:pt x="10" y="147"/>
                    </a:cubicBezTo>
                    <a:cubicBezTo>
                      <a:pt x="14" y="140"/>
                      <a:pt x="18" y="143"/>
                      <a:pt x="21" y="147"/>
                    </a:cubicBezTo>
                    <a:cubicBezTo>
                      <a:pt x="24" y="153"/>
                      <a:pt x="29" y="155"/>
                      <a:pt x="36" y="154"/>
                    </a:cubicBezTo>
                    <a:cubicBezTo>
                      <a:pt x="44" y="152"/>
                      <a:pt x="46" y="147"/>
                      <a:pt x="47" y="140"/>
                    </a:cubicBezTo>
                    <a:cubicBezTo>
                      <a:pt x="47" y="138"/>
                      <a:pt x="48" y="136"/>
                      <a:pt x="49" y="134"/>
                    </a:cubicBezTo>
                    <a:cubicBezTo>
                      <a:pt x="55" y="118"/>
                      <a:pt x="55" y="118"/>
                      <a:pt x="43" y="107"/>
                    </a:cubicBezTo>
                    <a:cubicBezTo>
                      <a:pt x="41" y="105"/>
                      <a:pt x="38" y="103"/>
                      <a:pt x="36" y="101"/>
                    </a:cubicBezTo>
                    <a:cubicBezTo>
                      <a:pt x="23" y="89"/>
                      <a:pt x="23" y="89"/>
                      <a:pt x="10" y="102"/>
                    </a:cubicBezTo>
                    <a:cubicBezTo>
                      <a:pt x="9" y="103"/>
                      <a:pt x="6" y="104"/>
                      <a:pt x="4" y="105"/>
                    </a:cubicBezTo>
                    <a:cubicBezTo>
                      <a:pt x="3" y="101"/>
                      <a:pt x="0" y="98"/>
                      <a:pt x="0" y="95"/>
                    </a:cubicBezTo>
                    <a:cubicBezTo>
                      <a:pt x="0" y="91"/>
                      <a:pt x="3" y="87"/>
                      <a:pt x="5" y="84"/>
                    </a:cubicBezTo>
                    <a:cubicBezTo>
                      <a:pt x="16" y="65"/>
                      <a:pt x="28" y="48"/>
                      <a:pt x="33" y="25"/>
                    </a:cubicBezTo>
                    <a:cubicBezTo>
                      <a:pt x="34" y="19"/>
                      <a:pt x="39" y="13"/>
                      <a:pt x="43" y="8"/>
                    </a:cubicBezTo>
                    <a:cubicBezTo>
                      <a:pt x="47" y="1"/>
                      <a:pt x="54" y="0"/>
                      <a:pt x="61" y="1"/>
                    </a:cubicBezTo>
                    <a:cubicBezTo>
                      <a:pt x="67" y="3"/>
                      <a:pt x="70" y="8"/>
                      <a:pt x="69" y="14"/>
                    </a:cubicBezTo>
                    <a:cubicBezTo>
                      <a:pt x="69" y="23"/>
                      <a:pt x="68" y="32"/>
                      <a:pt x="67" y="42"/>
                    </a:cubicBezTo>
                    <a:cubicBezTo>
                      <a:pt x="70" y="43"/>
                      <a:pt x="74" y="45"/>
                      <a:pt x="79" y="48"/>
                    </a:cubicBezTo>
                    <a:cubicBezTo>
                      <a:pt x="81" y="44"/>
                      <a:pt x="83" y="40"/>
                      <a:pt x="85" y="36"/>
                    </a:cubicBezTo>
                    <a:cubicBezTo>
                      <a:pt x="92" y="22"/>
                      <a:pt x="111" y="14"/>
                      <a:pt x="126" y="17"/>
                    </a:cubicBezTo>
                    <a:cubicBezTo>
                      <a:pt x="135" y="20"/>
                      <a:pt x="140" y="29"/>
                      <a:pt x="138" y="40"/>
                    </a:cubicBezTo>
                    <a:cubicBezTo>
                      <a:pt x="135" y="58"/>
                      <a:pt x="131" y="75"/>
                      <a:pt x="127" y="92"/>
                    </a:cubicBezTo>
                    <a:cubicBezTo>
                      <a:pt x="127" y="93"/>
                      <a:pt x="127" y="94"/>
                      <a:pt x="127" y="95"/>
                    </a:cubicBezTo>
                    <a:cubicBezTo>
                      <a:pt x="127" y="96"/>
                      <a:pt x="128" y="96"/>
                      <a:pt x="129" y="97"/>
                    </a:cubicBezTo>
                    <a:close/>
                    <a:moveTo>
                      <a:pt x="72" y="131"/>
                    </a:moveTo>
                    <a:cubicBezTo>
                      <a:pt x="71" y="132"/>
                      <a:pt x="70" y="132"/>
                      <a:pt x="69" y="133"/>
                    </a:cubicBezTo>
                    <a:cubicBezTo>
                      <a:pt x="72" y="136"/>
                      <a:pt x="75" y="142"/>
                      <a:pt x="78" y="142"/>
                    </a:cubicBezTo>
                    <a:cubicBezTo>
                      <a:pt x="84" y="143"/>
                      <a:pt x="93" y="143"/>
                      <a:pt x="97" y="139"/>
                    </a:cubicBezTo>
                    <a:cubicBezTo>
                      <a:pt x="103" y="134"/>
                      <a:pt x="108" y="126"/>
                      <a:pt x="110" y="118"/>
                    </a:cubicBezTo>
                    <a:cubicBezTo>
                      <a:pt x="118" y="92"/>
                      <a:pt x="124" y="64"/>
                      <a:pt x="130" y="37"/>
                    </a:cubicBezTo>
                    <a:cubicBezTo>
                      <a:pt x="131" y="30"/>
                      <a:pt x="125" y="23"/>
                      <a:pt x="118" y="23"/>
                    </a:cubicBezTo>
                    <a:cubicBezTo>
                      <a:pt x="105" y="24"/>
                      <a:pt x="97" y="31"/>
                      <a:pt x="91" y="41"/>
                    </a:cubicBezTo>
                    <a:cubicBezTo>
                      <a:pt x="86" y="50"/>
                      <a:pt x="87" y="57"/>
                      <a:pt x="92" y="65"/>
                    </a:cubicBezTo>
                    <a:cubicBezTo>
                      <a:pt x="99" y="75"/>
                      <a:pt x="104" y="86"/>
                      <a:pt x="109" y="97"/>
                    </a:cubicBezTo>
                    <a:cubicBezTo>
                      <a:pt x="110" y="100"/>
                      <a:pt x="108" y="105"/>
                      <a:pt x="107" y="109"/>
                    </a:cubicBezTo>
                    <a:cubicBezTo>
                      <a:pt x="103" y="107"/>
                      <a:pt x="99" y="107"/>
                      <a:pt x="96" y="104"/>
                    </a:cubicBezTo>
                    <a:cubicBezTo>
                      <a:pt x="91" y="101"/>
                      <a:pt x="88" y="96"/>
                      <a:pt x="85" y="92"/>
                    </a:cubicBezTo>
                    <a:cubicBezTo>
                      <a:pt x="83" y="91"/>
                      <a:pt x="82" y="89"/>
                      <a:pt x="80" y="88"/>
                    </a:cubicBezTo>
                    <a:cubicBezTo>
                      <a:pt x="79" y="88"/>
                      <a:pt x="78" y="89"/>
                      <a:pt x="78" y="89"/>
                    </a:cubicBezTo>
                    <a:cubicBezTo>
                      <a:pt x="78" y="92"/>
                      <a:pt x="78" y="96"/>
                      <a:pt x="79" y="99"/>
                    </a:cubicBezTo>
                    <a:cubicBezTo>
                      <a:pt x="82" y="104"/>
                      <a:pt x="85" y="108"/>
                      <a:pt x="87" y="113"/>
                    </a:cubicBezTo>
                    <a:cubicBezTo>
                      <a:pt x="89" y="117"/>
                      <a:pt x="91" y="123"/>
                      <a:pt x="89" y="126"/>
                    </a:cubicBezTo>
                    <a:cubicBezTo>
                      <a:pt x="87" y="129"/>
                      <a:pt x="81" y="130"/>
                      <a:pt x="77" y="131"/>
                    </a:cubicBezTo>
                    <a:cubicBezTo>
                      <a:pt x="75" y="132"/>
                      <a:pt x="74" y="131"/>
                      <a:pt x="72" y="131"/>
                    </a:cubicBezTo>
                    <a:close/>
                    <a:moveTo>
                      <a:pt x="40" y="71"/>
                    </a:moveTo>
                    <a:cubicBezTo>
                      <a:pt x="49" y="75"/>
                      <a:pt x="55" y="79"/>
                      <a:pt x="62" y="82"/>
                    </a:cubicBezTo>
                    <a:cubicBezTo>
                      <a:pt x="64" y="83"/>
                      <a:pt x="68" y="82"/>
                      <a:pt x="68" y="81"/>
                    </a:cubicBezTo>
                    <a:cubicBezTo>
                      <a:pt x="69" y="79"/>
                      <a:pt x="70" y="75"/>
                      <a:pt x="69" y="73"/>
                    </a:cubicBezTo>
                    <a:cubicBezTo>
                      <a:pt x="64" y="68"/>
                      <a:pt x="60" y="63"/>
                      <a:pt x="54" y="61"/>
                    </a:cubicBezTo>
                    <a:cubicBezTo>
                      <a:pt x="51" y="60"/>
                      <a:pt x="46" y="66"/>
                      <a:pt x="40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1"/>
              <p:cNvSpPr>
                <a:spLocks noEditPoints="1"/>
              </p:cNvSpPr>
              <p:nvPr/>
            </p:nvSpPr>
            <p:spPr bwMode="auto">
              <a:xfrm>
                <a:off x="4860925" y="1165225"/>
                <a:ext cx="396875" cy="512763"/>
              </a:xfrm>
              <a:custGeom>
                <a:avLst/>
                <a:gdLst>
                  <a:gd name="T0" fmla="*/ 117 w 157"/>
                  <a:gd name="T1" fmla="*/ 182 h 203"/>
                  <a:gd name="T2" fmla="*/ 105 w 157"/>
                  <a:gd name="T3" fmla="*/ 203 h 203"/>
                  <a:gd name="T4" fmla="*/ 95 w 157"/>
                  <a:gd name="T5" fmla="*/ 182 h 203"/>
                  <a:gd name="T6" fmla="*/ 70 w 157"/>
                  <a:gd name="T7" fmla="*/ 170 h 203"/>
                  <a:gd name="T8" fmla="*/ 52 w 157"/>
                  <a:gd name="T9" fmla="*/ 167 h 203"/>
                  <a:gd name="T10" fmla="*/ 26 w 157"/>
                  <a:gd name="T11" fmla="*/ 179 h 203"/>
                  <a:gd name="T12" fmla="*/ 25 w 157"/>
                  <a:gd name="T13" fmla="*/ 115 h 203"/>
                  <a:gd name="T14" fmla="*/ 45 w 157"/>
                  <a:gd name="T15" fmla="*/ 104 h 203"/>
                  <a:gd name="T16" fmla="*/ 38 w 157"/>
                  <a:gd name="T17" fmla="*/ 76 h 203"/>
                  <a:gd name="T18" fmla="*/ 11 w 157"/>
                  <a:gd name="T19" fmla="*/ 56 h 203"/>
                  <a:gd name="T20" fmla="*/ 39 w 157"/>
                  <a:gd name="T21" fmla="*/ 40 h 203"/>
                  <a:gd name="T22" fmla="*/ 47 w 157"/>
                  <a:gd name="T23" fmla="*/ 8 h 203"/>
                  <a:gd name="T24" fmla="*/ 59 w 157"/>
                  <a:gd name="T25" fmla="*/ 31 h 203"/>
                  <a:gd name="T26" fmla="*/ 68 w 157"/>
                  <a:gd name="T27" fmla="*/ 1 h 203"/>
                  <a:gd name="T28" fmla="*/ 86 w 157"/>
                  <a:gd name="T29" fmla="*/ 33 h 203"/>
                  <a:gd name="T30" fmla="*/ 69 w 157"/>
                  <a:gd name="T31" fmla="*/ 64 h 203"/>
                  <a:gd name="T32" fmla="*/ 82 w 157"/>
                  <a:gd name="T33" fmla="*/ 72 h 203"/>
                  <a:gd name="T34" fmla="*/ 146 w 157"/>
                  <a:gd name="T35" fmla="*/ 60 h 203"/>
                  <a:gd name="T36" fmla="*/ 151 w 157"/>
                  <a:gd name="T37" fmla="*/ 150 h 203"/>
                  <a:gd name="T38" fmla="*/ 112 w 157"/>
                  <a:gd name="T39" fmla="*/ 167 h 203"/>
                  <a:gd name="T40" fmla="*/ 117 w 157"/>
                  <a:gd name="T41" fmla="*/ 145 h 203"/>
                  <a:gd name="T42" fmla="*/ 144 w 157"/>
                  <a:gd name="T43" fmla="*/ 140 h 203"/>
                  <a:gd name="T44" fmla="*/ 110 w 157"/>
                  <a:gd name="T45" fmla="*/ 61 h 203"/>
                  <a:gd name="T46" fmla="*/ 69 w 157"/>
                  <a:gd name="T47" fmla="*/ 117 h 203"/>
                  <a:gd name="T48" fmla="*/ 84 w 157"/>
                  <a:gd name="T49" fmla="*/ 95 h 203"/>
                  <a:gd name="T50" fmla="*/ 101 w 157"/>
                  <a:gd name="T51" fmla="*/ 106 h 203"/>
                  <a:gd name="T52" fmla="*/ 106 w 157"/>
                  <a:gd name="T53" fmla="*/ 130 h 203"/>
                  <a:gd name="T54" fmla="*/ 47 w 157"/>
                  <a:gd name="T55" fmla="*/ 149 h 203"/>
                  <a:gd name="T56" fmla="*/ 74 w 157"/>
                  <a:gd name="T57" fmla="*/ 142 h 203"/>
                  <a:gd name="T58" fmla="*/ 72 w 157"/>
                  <a:gd name="T59" fmla="*/ 133 h 203"/>
                  <a:gd name="T60" fmla="*/ 52 w 157"/>
                  <a:gd name="T61" fmla="*/ 130 h 203"/>
                  <a:gd name="T62" fmla="*/ 89 w 157"/>
                  <a:gd name="T63" fmla="*/ 158 h 203"/>
                  <a:gd name="T64" fmla="*/ 77 w 157"/>
                  <a:gd name="T65" fmla="*/ 160 h 203"/>
                  <a:gd name="T66" fmla="*/ 89 w 157"/>
                  <a:gd name="T67" fmla="*/ 15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7" h="203">
                    <a:moveTo>
                      <a:pt x="112" y="167"/>
                    </a:moveTo>
                    <a:cubicBezTo>
                      <a:pt x="114" y="174"/>
                      <a:pt x="116" y="178"/>
                      <a:pt x="117" y="182"/>
                    </a:cubicBezTo>
                    <a:cubicBezTo>
                      <a:pt x="117" y="185"/>
                      <a:pt x="119" y="189"/>
                      <a:pt x="117" y="191"/>
                    </a:cubicBezTo>
                    <a:cubicBezTo>
                      <a:pt x="114" y="196"/>
                      <a:pt x="109" y="202"/>
                      <a:pt x="105" y="203"/>
                    </a:cubicBezTo>
                    <a:cubicBezTo>
                      <a:pt x="98" y="203"/>
                      <a:pt x="97" y="195"/>
                      <a:pt x="96" y="189"/>
                    </a:cubicBezTo>
                    <a:cubicBezTo>
                      <a:pt x="96" y="187"/>
                      <a:pt x="96" y="185"/>
                      <a:pt x="95" y="182"/>
                    </a:cubicBezTo>
                    <a:cubicBezTo>
                      <a:pt x="93" y="182"/>
                      <a:pt x="92" y="182"/>
                      <a:pt x="91" y="182"/>
                    </a:cubicBezTo>
                    <a:cubicBezTo>
                      <a:pt x="75" y="187"/>
                      <a:pt x="73" y="186"/>
                      <a:pt x="70" y="170"/>
                    </a:cubicBezTo>
                    <a:cubicBezTo>
                      <a:pt x="69" y="163"/>
                      <a:pt x="63" y="158"/>
                      <a:pt x="56" y="160"/>
                    </a:cubicBezTo>
                    <a:cubicBezTo>
                      <a:pt x="54" y="161"/>
                      <a:pt x="53" y="164"/>
                      <a:pt x="52" y="167"/>
                    </a:cubicBezTo>
                    <a:cubicBezTo>
                      <a:pt x="51" y="172"/>
                      <a:pt x="50" y="181"/>
                      <a:pt x="49" y="181"/>
                    </a:cubicBezTo>
                    <a:cubicBezTo>
                      <a:pt x="41" y="182"/>
                      <a:pt x="33" y="183"/>
                      <a:pt x="26" y="179"/>
                    </a:cubicBezTo>
                    <a:cubicBezTo>
                      <a:pt x="9" y="171"/>
                      <a:pt x="0" y="136"/>
                      <a:pt x="10" y="119"/>
                    </a:cubicBezTo>
                    <a:cubicBezTo>
                      <a:pt x="14" y="111"/>
                      <a:pt x="18" y="110"/>
                      <a:pt x="25" y="115"/>
                    </a:cubicBezTo>
                    <a:cubicBezTo>
                      <a:pt x="30" y="118"/>
                      <a:pt x="33" y="117"/>
                      <a:pt x="36" y="114"/>
                    </a:cubicBezTo>
                    <a:cubicBezTo>
                      <a:pt x="39" y="110"/>
                      <a:pt x="42" y="107"/>
                      <a:pt x="45" y="104"/>
                    </a:cubicBezTo>
                    <a:cubicBezTo>
                      <a:pt x="52" y="98"/>
                      <a:pt x="53" y="91"/>
                      <a:pt x="49" y="82"/>
                    </a:cubicBezTo>
                    <a:cubicBezTo>
                      <a:pt x="46" y="78"/>
                      <a:pt x="44" y="75"/>
                      <a:pt x="38" y="76"/>
                    </a:cubicBezTo>
                    <a:cubicBezTo>
                      <a:pt x="26" y="77"/>
                      <a:pt x="16" y="71"/>
                      <a:pt x="12" y="61"/>
                    </a:cubicBezTo>
                    <a:cubicBezTo>
                      <a:pt x="11" y="59"/>
                      <a:pt x="11" y="57"/>
                      <a:pt x="11" y="56"/>
                    </a:cubicBezTo>
                    <a:cubicBezTo>
                      <a:pt x="18" y="55"/>
                      <a:pt x="25" y="56"/>
                      <a:pt x="31" y="54"/>
                    </a:cubicBezTo>
                    <a:cubicBezTo>
                      <a:pt x="37" y="52"/>
                      <a:pt x="39" y="48"/>
                      <a:pt x="39" y="40"/>
                    </a:cubicBezTo>
                    <a:cubicBezTo>
                      <a:pt x="38" y="32"/>
                      <a:pt x="39" y="23"/>
                      <a:pt x="41" y="15"/>
                    </a:cubicBezTo>
                    <a:cubicBezTo>
                      <a:pt x="41" y="12"/>
                      <a:pt x="45" y="10"/>
                      <a:pt x="47" y="8"/>
                    </a:cubicBezTo>
                    <a:cubicBezTo>
                      <a:pt x="48" y="10"/>
                      <a:pt x="51" y="12"/>
                      <a:pt x="52" y="14"/>
                    </a:cubicBezTo>
                    <a:cubicBezTo>
                      <a:pt x="54" y="19"/>
                      <a:pt x="56" y="25"/>
                      <a:pt x="59" y="31"/>
                    </a:cubicBezTo>
                    <a:cubicBezTo>
                      <a:pt x="70" y="24"/>
                      <a:pt x="72" y="19"/>
                      <a:pt x="68" y="8"/>
                    </a:cubicBezTo>
                    <a:cubicBezTo>
                      <a:pt x="67" y="6"/>
                      <a:pt x="68" y="3"/>
                      <a:pt x="68" y="1"/>
                    </a:cubicBezTo>
                    <a:cubicBezTo>
                      <a:pt x="70" y="1"/>
                      <a:pt x="73" y="0"/>
                      <a:pt x="75" y="1"/>
                    </a:cubicBezTo>
                    <a:cubicBezTo>
                      <a:pt x="88" y="6"/>
                      <a:pt x="93" y="21"/>
                      <a:pt x="86" y="33"/>
                    </a:cubicBezTo>
                    <a:cubicBezTo>
                      <a:pt x="82" y="40"/>
                      <a:pt x="77" y="46"/>
                      <a:pt x="73" y="52"/>
                    </a:cubicBezTo>
                    <a:cubicBezTo>
                      <a:pt x="71" y="56"/>
                      <a:pt x="69" y="60"/>
                      <a:pt x="69" y="64"/>
                    </a:cubicBezTo>
                    <a:cubicBezTo>
                      <a:pt x="69" y="67"/>
                      <a:pt x="70" y="72"/>
                      <a:pt x="72" y="74"/>
                    </a:cubicBezTo>
                    <a:cubicBezTo>
                      <a:pt x="73" y="75"/>
                      <a:pt x="79" y="73"/>
                      <a:pt x="82" y="72"/>
                    </a:cubicBezTo>
                    <a:cubicBezTo>
                      <a:pt x="93" y="66"/>
                      <a:pt x="104" y="59"/>
                      <a:pt x="115" y="54"/>
                    </a:cubicBezTo>
                    <a:cubicBezTo>
                      <a:pt x="126" y="50"/>
                      <a:pt x="136" y="54"/>
                      <a:pt x="146" y="60"/>
                    </a:cubicBezTo>
                    <a:cubicBezTo>
                      <a:pt x="149" y="62"/>
                      <a:pt x="152" y="66"/>
                      <a:pt x="152" y="69"/>
                    </a:cubicBezTo>
                    <a:cubicBezTo>
                      <a:pt x="155" y="96"/>
                      <a:pt x="157" y="123"/>
                      <a:pt x="151" y="150"/>
                    </a:cubicBezTo>
                    <a:cubicBezTo>
                      <a:pt x="148" y="166"/>
                      <a:pt x="139" y="171"/>
                      <a:pt x="123" y="169"/>
                    </a:cubicBezTo>
                    <a:cubicBezTo>
                      <a:pt x="120" y="168"/>
                      <a:pt x="117" y="168"/>
                      <a:pt x="112" y="167"/>
                    </a:cubicBezTo>
                    <a:close/>
                    <a:moveTo>
                      <a:pt x="106" y="130"/>
                    </a:moveTo>
                    <a:cubicBezTo>
                      <a:pt x="111" y="136"/>
                      <a:pt x="116" y="140"/>
                      <a:pt x="117" y="145"/>
                    </a:cubicBezTo>
                    <a:cubicBezTo>
                      <a:pt x="118" y="154"/>
                      <a:pt x="119" y="155"/>
                      <a:pt x="127" y="154"/>
                    </a:cubicBezTo>
                    <a:cubicBezTo>
                      <a:pt x="136" y="154"/>
                      <a:pt x="141" y="149"/>
                      <a:pt x="144" y="140"/>
                    </a:cubicBezTo>
                    <a:cubicBezTo>
                      <a:pt x="150" y="120"/>
                      <a:pt x="146" y="99"/>
                      <a:pt x="144" y="79"/>
                    </a:cubicBezTo>
                    <a:cubicBezTo>
                      <a:pt x="142" y="61"/>
                      <a:pt x="126" y="53"/>
                      <a:pt x="110" y="61"/>
                    </a:cubicBezTo>
                    <a:cubicBezTo>
                      <a:pt x="93" y="70"/>
                      <a:pt x="77" y="80"/>
                      <a:pt x="66" y="96"/>
                    </a:cubicBezTo>
                    <a:cubicBezTo>
                      <a:pt x="59" y="105"/>
                      <a:pt x="59" y="108"/>
                      <a:pt x="69" y="117"/>
                    </a:cubicBezTo>
                    <a:cubicBezTo>
                      <a:pt x="71" y="114"/>
                      <a:pt x="74" y="111"/>
                      <a:pt x="76" y="108"/>
                    </a:cubicBezTo>
                    <a:cubicBezTo>
                      <a:pt x="79" y="104"/>
                      <a:pt x="81" y="99"/>
                      <a:pt x="84" y="95"/>
                    </a:cubicBezTo>
                    <a:cubicBezTo>
                      <a:pt x="89" y="89"/>
                      <a:pt x="99" y="88"/>
                      <a:pt x="104" y="93"/>
                    </a:cubicBezTo>
                    <a:cubicBezTo>
                      <a:pt x="109" y="99"/>
                      <a:pt x="103" y="102"/>
                      <a:pt x="101" y="106"/>
                    </a:cubicBezTo>
                    <a:cubicBezTo>
                      <a:pt x="99" y="108"/>
                      <a:pt x="98" y="111"/>
                      <a:pt x="96" y="114"/>
                    </a:cubicBezTo>
                    <a:cubicBezTo>
                      <a:pt x="106" y="117"/>
                      <a:pt x="112" y="122"/>
                      <a:pt x="106" y="130"/>
                    </a:cubicBezTo>
                    <a:close/>
                    <a:moveTo>
                      <a:pt x="50" y="122"/>
                    </a:moveTo>
                    <a:cubicBezTo>
                      <a:pt x="41" y="131"/>
                      <a:pt x="40" y="139"/>
                      <a:pt x="47" y="149"/>
                    </a:cubicBezTo>
                    <a:cubicBezTo>
                      <a:pt x="52" y="157"/>
                      <a:pt x="58" y="150"/>
                      <a:pt x="63" y="148"/>
                    </a:cubicBezTo>
                    <a:cubicBezTo>
                      <a:pt x="67" y="147"/>
                      <a:pt x="71" y="145"/>
                      <a:pt x="74" y="142"/>
                    </a:cubicBezTo>
                    <a:cubicBezTo>
                      <a:pt x="83" y="135"/>
                      <a:pt x="87" y="125"/>
                      <a:pt x="86" y="113"/>
                    </a:cubicBezTo>
                    <a:cubicBezTo>
                      <a:pt x="80" y="119"/>
                      <a:pt x="75" y="126"/>
                      <a:pt x="72" y="133"/>
                    </a:cubicBezTo>
                    <a:cubicBezTo>
                      <a:pt x="69" y="138"/>
                      <a:pt x="68" y="143"/>
                      <a:pt x="62" y="142"/>
                    </a:cubicBezTo>
                    <a:cubicBezTo>
                      <a:pt x="55" y="141"/>
                      <a:pt x="53" y="137"/>
                      <a:pt x="52" y="130"/>
                    </a:cubicBezTo>
                    <a:cubicBezTo>
                      <a:pt x="52" y="128"/>
                      <a:pt x="51" y="125"/>
                      <a:pt x="50" y="122"/>
                    </a:cubicBezTo>
                    <a:close/>
                    <a:moveTo>
                      <a:pt x="89" y="158"/>
                    </a:moveTo>
                    <a:cubicBezTo>
                      <a:pt x="86" y="155"/>
                      <a:pt x="84" y="153"/>
                      <a:pt x="82" y="151"/>
                    </a:cubicBezTo>
                    <a:cubicBezTo>
                      <a:pt x="80" y="154"/>
                      <a:pt x="77" y="157"/>
                      <a:pt x="77" y="160"/>
                    </a:cubicBezTo>
                    <a:cubicBezTo>
                      <a:pt x="76" y="162"/>
                      <a:pt x="80" y="165"/>
                      <a:pt x="82" y="167"/>
                    </a:cubicBezTo>
                    <a:cubicBezTo>
                      <a:pt x="84" y="164"/>
                      <a:pt x="86" y="162"/>
                      <a:pt x="89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2"/>
              <p:cNvSpPr>
                <a:spLocks noEditPoints="1"/>
              </p:cNvSpPr>
              <p:nvPr/>
            </p:nvSpPr>
            <p:spPr bwMode="auto">
              <a:xfrm>
                <a:off x="7315200" y="2152650"/>
                <a:ext cx="554038" cy="392113"/>
              </a:xfrm>
              <a:custGeom>
                <a:avLst/>
                <a:gdLst>
                  <a:gd name="T0" fmla="*/ 151 w 219"/>
                  <a:gd name="T1" fmla="*/ 35 h 155"/>
                  <a:gd name="T2" fmla="*/ 185 w 219"/>
                  <a:gd name="T3" fmla="*/ 42 h 155"/>
                  <a:gd name="T4" fmla="*/ 203 w 219"/>
                  <a:gd name="T5" fmla="*/ 42 h 155"/>
                  <a:gd name="T6" fmla="*/ 209 w 219"/>
                  <a:gd name="T7" fmla="*/ 48 h 155"/>
                  <a:gd name="T8" fmla="*/ 202 w 219"/>
                  <a:gd name="T9" fmla="*/ 53 h 155"/>
                  <a:gd name="T10" fmla="*/ 190 w 219"/>
                  <a:gd name="T11" fmla="*/ 54 h 155"/>
                  <a:gd name="T12" fmla="*/ 169 w 219"/>
                  <a:gd name="T13" fmla="*/ 64 h 155"/>
                  <a:gd name="T14" fmla="*/ 194 w 219"/>
                  <a:gd name="T15" fmla="*/ 69 h 155"/>
                  <a:gd name="T16" fmla="*/ 219 w 219"/>
                  <a:gd name="T17" fmla="*/ 70 h 155"/>
                  <a:gd name="T18" fmla="*/ 193 w 219"/>
                  <a:gd name="T19" fmla="*/ 82 h 155"/>
                  <a:gd name="T20" fmla="*/ 145 w 219"/>
                  <a:gd name="T21" fmla="*/ 92 h 155"/>
                  <a:gd name="T22" fmla="*/ 144 w 219"/>
                  <a:gd name="T23" fmla="*/ 104 h 155"/>
                  <a:gd name="T24" fmla="*/ 157 w 219"/>
                  <a:gd name="T25" fmla="*/ 142 h 155"/>
                  <a:gd name="T26" fmla="*/ 153 w 219"/>
                  <a:gd name="T27" fmla="*/ 154 h 155"/>
                  <a:gd name="T28" fmla="*/ 140 w 219"/>
                  <a:gd name="T29" fmla="*/ 151 h 155"/>
                  <a:gd name="T30" fmla="*/ 126 w 219"/>
                  <a:gd name="T31" fmla="*/ 136 h 155"/>
                  <a:gd name="T32" fmla="*/ 115 w 219"/>
                  <a:gd name="T33" fmla="*/ 106 h 155"/>
                  <a:gd name="T34" fmla="*/ 118 w 219"/>
                  <a:gd name="T35" fmla="*/ 105 h 155"/>
                  <a:gd name="T36" fmla="*/ 131 w 219"/>
                  <a:gd name="T37" fmla="*/ 125 h 155"/>
                  <a:gd name="T38" fmla="*/ 142 w 219"/>
                  <a:gd name="T39" fmla="*/ 134 h 155"/>
                  <a:gd name="T40" fmla="*/ 142 w 219"/>
                  <a:gd name="T41" fmla="*/ 119 h 155"/>
                  <a:gd name="T42" fmla="*/ 123 w 219"/>
                  <a:gd name="T43" fmla="*/ 97 h 155"/>
                  <a:gd name="T44" fmla="*/ 120 w 219"/>
                  <a:gd name="T45" fmla="*/ 94 h 155"/>
                  <a:gd name="T46" fmla="*/ 99 w 219"/>
                  <a:gd name="T47" fmla="*/ 66 h 155"/>
                  <a:gd name="T48" fmla="*/ 61 w 219"/>
                  <a:gd name="T49" fmla="*/ 43 h 155"/>
                  <a:gd name="T50" fmla="*/ 19 w 219"/>
                  <a:gd name="T51" fmla="*/ 36 h 155"/>
                  <a:gd name="T52" fmla="*/ 3 w 219"/>
                  <a:gd name="T53" fmla="*/ 33 h 155"/>
                  <a:gd name="T54" fmla="*/ 4 w 219"/>
                  <a:gd name="T55" fmla="*/ 17 h 155"/>
                  <a:gd name="T56" fmla="*/ 31 w 219"/>
                  <a:gd name="T57" fmla="*/ 3 h 155"/>
                  <a:gd name="T58" fmla="*/ 46 w 219"/>
                  <a:gd name="T59" fmla="*/ 4 h 155"/>
                  <a:gd name="T60" fmla="*/ 38 w 219"/>
                  <a:gd name="T61" fmla="*/ 24 h 155"/>
                  <a:gd name="T62" fmla="*/ 57 w 219"/>
                  <a:gd name="T63" fmla="*/ 34 h 155"/>
                  <a:gd name="T64" fmla="*/ 109 w 219"/>
                  <a:gd name="T65" fmla="*/ 66 h 155"/>
                  <a:gd name="T66" fmla="*/ 124 w 219"/>
                  <a:gd name="T67" fmla="*/ 61 h 155"/>
                  <a:gd name="T68" fmla="*/ 113 w 219"/>
                  <a:gd name="T69" fmla="*/ 59 h 155"/>
                  <a:gd name="T70" fmla="*/ 112 w 219"/>
                  <a:gd name="T71" fmla="*/ 57 h 155"/>
                  <a:gd name="T72" fmla="*/ 142 w 219"/>
                  <a:gd name="T73" fmla="*/ 48 h 155"/>
                  <a:gd name="T74" fmla="*/ 168 w 219"/>
                  <a:gd name="T75" fmla="*/ 51 h 155"/>
                  <a:gd name="T76" fmla="*/ 129 w 219"/>
                  <a:gd name="T77" fmla="*/ 45 h 155"/>
                  <a:gd name="T78" fmla="*/ 111 w 219"/>
                  <a:gd name="T79" fmla="*/ 52 h 155"/>
                  <a:gd name="T80" fmla="*/ 102 w 219"/>
                  <a:gd name="T81" fmla="*/ 53 h 155"/>
                  <a:gd name="T82" fmla="*/ 100 w 219"/>
                  <a:gd name="T83" fmla="*/ 50 h 155"/>
                  <a:gd name="T84" fmla="*/ 113 w 219"/>
                  <a:gd name="T85" fmla="*/ 43 h 155"/>
                  <a:gd name="T86" fmla="*/ 110 w 219"/>
                  <a:gd name="T87" fmla="*/ 40 h 155"/>
                  <a:gd name="T88" fmla="*/ 101 w 219"/>
                  <a:gd name="T89" fmla="*/ 41 h 155"/>
                  <a:gd name="T90" fmla="*/ 91 w 219"/>
                  <a:gd name="T91" fmla="*/ 37 h 155"/>
                  <a:gd name="T92" fmla="*/ 97 w 219"/>
                  <a:gd name="T93" fmla="*/ 24 h 155"/>
                  <a:gd name="T94" fmla="*/ 119 w 219"/>
                  <a:gd name="T95" fmla="*/ 19 h 155"/>
                  <a:gd name="T96" fmla="*/ 115 w 219"/>
                  <a:gd name="T97" fmla="*/ 29 h 155"/>
                  <a:gd name="T98" fmla="*/ 136 w 219"/>
                  <a:gd name="T99" fmla="*/ 28 h 155"/>
                  <a:gd name="T100" fmla="*/ 156 w 219"/>
                  <a:gd name="T101" fmla="*/ 13 h 155"/>
                  <a:gd name="T102" fmla="*/ 168 w 219"/>
                  <a:gd name="T103" fmla="*/ 13 h 155"/>
                  <a:gd name="T104" fmla="*/ 164 w 219"/>
                  <a:gd name="T105" fmla="*/ 27 h 155"/>
                  <a:gd name="T106" fmla="*/ 152 w 219"/>
                  <a:gd name="T107" fmla="*/ 33 h 155"/>
                  <a:gd name="T108" fmla="*/ 151 w 219"/>
                  <a:gd name="T109" fmla="*/ 35 h 155"/>
                  <a:gd name="T110" fmla="*/ 126 w 219"/>
                  <a:gd name="T111" fmla="*/ 76 h 155"/>
                  <a:gd name="T112" fmla="*/ 124 w 219"/>
                  <a:gd name="T113" fmla="*/ 80 h 155"/>
                  <a:gd name="T114" fmla="*/ 137 w 219"/>
                  <a:gd name="T115" fmla="*/ 86 h 155"/>
                  <a:gd name="T116" fmla="*/ 138 w 219"/>
                  <a:gd name="T117" fmla="*/ 79 h 155"/>
                  <a:gd name="T118" fmla="*/ 126 w 219"/>
                  <a:gd name="T119" fmla="*/ 76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9" h="155">
                    <a:moveTo>
                      <a:pt x="151" y="35"/>
                    </a:moveTo>
                    <a:cubicBezTo>
                      <a:pt x="162" y="39"/>
                      <a:pt x="172" y="45"/>
                      <a:pt x="185" y="42"/>
                    </a:cubicBezTo>
                    <a:cubicBezTo>
                      <a:pt x="191" y="41"/>
                      <a:pt x="197" y="41"/>
                      <a:pt x="203" y="42"/>
                    </a:cubicBezTo>
                    <a:cubicBezTo>
                      <a:pt x="205" y="42"/>
                      <a:pt x="207" y="46"/>
                      <a:pt x="209" y="48"/>
                    </a:cubicBezTo>
                    <a:cubicBezTo>
                      <a:pt x="207" y="50"/>
                      <a:pt x="205" y="53"/>
                      <a:pt x="202" y="53"/>
                    </a:cubicBezTo>
                    <a:cubicBezTo>
                      <a:pt x="198" y="54"/>
                      <a:pt x="194" y="54"/>
                      <a:pt x="190" y="54"/>
                    </a:cubicBezTo>
                    <a:cubicBezTo>
                      <a:pt x="181" y="53"/>
                      <a:pt x="175" y="57"/>
                      <a:pt x="169" y="64"/>
                    </a:cubicBezTo>
                    <a:cubicBezTo>
                      <a:pt x="177" y="70"/>
                      <a:pt x="185" y="72"/>
                      <a:pt x="194" y="69"/>
                    </a:cubicBezTo>
                    <a:cubicBezTo>
                      <a:pt x="203" y="66"/>
                      <a:pt x="211" y="64"/>
                      <a:pt x="219" y="70"/>
                    </a:cubicBezTo>
                    <a:cubicBezTo>
                      <a:pt x="213" y="82"/>
                      <a:pt x="204" y="86"/>
                      <a:pt x="193" y="82"/>
                    </a:cubicBezTo>
                    <a:cubicBezTo>
                      <a:pt x="175" y="77"/>
                      <a:pt x="159" y="82"/>
                      <a:pt x="145" y="92"/>
                    </a:cubicBezTo>
                    <a:cubicBezTo>
                      <a:pt x="139" y="96"/>
                      <a:pt x="142" y="100"/>
                      <a:pt x="144" y="104"/>
                    </a:cubicBezTo>
                    <a:cubicBezTo>
                      <a:pt x="153" y="115"/>
                      <a:pt x="157" y="128"/>
                      <a:pt x="157" y="142"/>
                    </a:cubicBezTo>
                    <a:cubicBezTo>
                      <a:pt x="157" y="146"/>
                      <a:pt x="155" y="153"/>
                      <a:pt x="153" y="154"/>
                    </a:cubicBezTo>
                    <a:cubicBezTo>
                      <a:pt x="149" y="155"/>
                      <a:pt x="143" y="153"/>
                      <a:pt x="140" y="151"/>
                    </a:cubicBezTo>
                    <a:cubicBezTo>
                      <a:pt x="134" y="147"/>
                      <a:pt x="129" y="142"/>
                      <a:pt x="126" y="136"/>
                    </a:cubicBezTo>
                    <a:cubicBezTo>
                      <a:pt x="121" y="126"/>
                      <a:pt x="119" y="116"/>
                      <a:pt x="115" y="106"/>
                    </a:cubicBezTo>
                    <a:cubicBezTo>
                      <a:pt x="116" y="106"/>
                      <a:pt x="117" y="105"/>
                      <a:pt x="118" y="105"/>
                    </a:cubicBezTo>
                    <a:cubicBezTo>
                      <a:pt x="122" y="111"/>
                      <a:pt x="126" y="118"/>
                      <a:pt x="131" y="125"/>
                    </a:cubicBezTo>
                    <a:cubicBezTo>
                      <a:pt x="134" y="128"/>
                      <a:pt x="138" y="131"/>
                      <a:pt x="142" y="134"/>
                    </a:cubicBezTo>
                    <a:cubicBezTo>
                      <a:pt x="142" y="129"/>
                      <a:pt x="144" y="124"/>
                      <a:pt x="142" y="119"/>
                    </a:cubicBezTo>
                    <a:cubicBezTo>
                      <a:pt x="138" y="110"/>
                      <a:pt x="135" y="99"/>
                      <a:pt x="123" y="97"/>
                    </a:cubicBezTo>
                    <a:cubicBezTo>
                      <a:pt x="122" y="97"/>
                      <a:pt x="120" y="95"/>
                      <a:pt x="120" y="94"/>
                    </a:cubicBezTo>
                    <a:cubicBezTo>
                      <a:pt x="119" y="80"/>
                      <a:pt x="108" y="73"/>
                      <a:pt x="99" y="66"/>
                    </a:cubicBezTo>
                    <a:cubicBezTo>
                      <a:pt x="87" y="58"/>
                      <a:pt x="74" y="50"/>
                      <a:pt x="61" y="43"/>
                    </a:cubicBezTo>
                    <a:cubicBezTo>
                      <a:pt x="48" y="36"/>
                      <a:pt x="34" y="34"/>
                      <a:pt x="19" y="36"/>
                    </a:cubicBezTo>
                    <a:cubicBezTo>
                      <a:pt x="14" y="37"/>
                      <a:pt x="5" y="37"/>
                      <a:pt x="3" y="33"/>
                    </a:cubicBezTo>
                    <a:cubicBezTo>
                      <a:pt x="0" y="30"/>
                      <a:pt x="2" y="22"/>
                      <a:pt x="4" y="17"/>
                    </a:cubicBezTo>
                    <a:cubicBezTo>
                      <a:pt x="10" y="3"/>
                      <a:pt x="17" y="0"/>
                      <a:pt x="31" y="3"/>
                    </a:cubicBezTo>
                    <a:cubicBezTo>
                      <a:pt x="36" y="3"/>
                      <a:pt x="40" y="4"/>
                      <a:pt x="46" y="4"/>
                    </a:cubicBezTo>
                    <a:cubicBezTo>
                      <a:pt x="43" y="11"/>
                      <a:pt x="41" y="17"/>
                      <a:pt x="38" y="24"/>
                    </a:cubicBezTo>
                    <a:cubicBezTo>
                      <a:pt x="44" y="27"/>
                      <a:pt x="51" y="31"/>
                      <a:pt x="57" y="34"/>
                    </a:cubicBezTo>
                    <a:cubicBezTo>
                      <a:pt x="75" y="45"/>
                      <a:pt x="92" y="55"/>
                      <a:pt x="109" y="66"/>
                    </a:cubicBezTo>
                    <a:cubicBezTo>
                      <a:pt x="117" y="71"/>
                      <a:pt x="120" y="69"/>
                      <a:pt x="124" y="61"/>
                    </a:cubicBezTo>
                    <a:cubicBezTo>
                      <a:pt x="120" y="61"/>
                      <a:pt x="116" y="60"/>
                      <a:pt x="113" y="59"/>
                    </a:cubicBezTo>
                    <a:cubicBezTo>
                      <a:pt x="113" y="58"/>
                      <a:pt x="112" y="58"/>
                      <a:pt x="112" y="57"/>
                    </a:cubicBezTo>
                    <a:cubicBezTo>
                      <a:pt x="122" y="54"/>
                      <a:pt x="132" y="51"/>
                      <a:pt x="142" y="48"/>
                    </a:cubicBezTo>
                    <a:cubicBezTo>
                      <a:pt x="147" y="60"/>
                      <a:pt x="157" y="61"/>
                      <a:pt x="168" y="51"/>
                    </a:cubicBezTo>
                    <a:cubicBezTo>
                      <a:pt x="160" y="42"/>
                      <a:pt x="142" y="39"/>
                      <a:pt x="129" y="45"/>
                    </a:cubicBezTo>
                    <a:cubicBezTo>
                      <a:pt x="123" y="47"/>
                      <a:pt x="117" y="50"/>
                      <a:pt x="111" y="52"/>
                    </a:cubicBezTo>
                    <a:cubicBezTo>
                      <a:pt x="109" y="53"/>
                      <a:pt x="105" y="52"/>
                      <a:pt x="102" y="53"/>
                    </a:cubicBezTo>
                    <a:cubicBezTo>
                      <a:pt x="102" y="52"/>
                      <a:pt x="101" y="51"/>
                      <a:pt x="100" y="50"/>
                    </a:cubicBezTo>
                    <a:cubicBezTo>
                      <a:pt x="104" y="47"/>
                      <a:pt x="109" y="45"/>
                      <a:pt x="113" y="43"/>
                    </a:cubicBezTo>
                    <a:cubicBezTo>
                      <a:pt x="112" y="42"/>
                      <a:pt x="111" y="41"/>
                      <a:pt x="110" y="40"/>
                    </a:cubicBezTo>
                    <a:cubicBezTo>
                      <a:pt x="107" y="40"/>
                      <a:pt x="104" y="41"/>
                      <a:pt x="101" y="41"/>
                    </a:cubicBezTo>
                    <a:cubicBezTo>
                      <a:pt x="98" y="40"/>
                      <a:pt x="92" y="39"/>
                      <a:pt x="91" y="37"/>
                    </a:cubicBezTo>
                    <a:cubicBezTo>
                      <a:pt x="89" y="31"/>
                      <a:pt x="91" y="26"/>
                      <a:pt x="97" y="24"/>
                    </a:cubicBezTo>
                    <a:cubicBezTo>
                      <a:pt x="104" y="22"/>
                      <a:pt x="111" y="21"/>
                      <a:pt x="119" y="19"/>
                    </a:cubicBezTo>
                    <a:cubicBezTo>
                      <a:pt x="117" y="23"/>
                      <a:pt x="116" y="26"/>
                      <a:pt x="115" y="29"/>
                    </a:cubicBezTo>
                    <a:cubicBezTo>
                      <a:pt x="123" y="34"/>
                      <a:pt x="130" y="32"/>
                      <a:pt x="136" y="28"/>
                    </a:cubicBezTo>
                    <a:cubicBezTo>
                      <a:pt x="143" y="23"/>
                      <a:pt x="149" y="17"/>
                      <a:pt x="156" y="13"/>
                    </a:cubicBezTo>
                    <a:cubicBezTo>
                      <a:pt x="159" y="11"/>
                      <a:pt x="165" y="11"/>
                      <a:pt x="168" y="13"/>
                    </a:cubicBezTo>
                    <a:cubicBezTo>
                      <a:pt x="172" y="15"/>
                      <a:pt x="169" y="25"/>
                      <a:pt x="164" y="27"/>
                    </a:cubicBezTo>
                    <a:cubicBezTo>
                      <a:pt x="160" y="29"/>
                      <a:pt x="156" y="31"/>
                      <a:pt x="152" y="33"/>
                    </a:cubicBezTo>
                    <a:cubicBezTo>
                      <a:pt x="151" y="34"/>
                      <a:pt x="151" y="34"/>
                      <a:pt x="151" y="35"/>
                    </a:cubicBezTo>
                    <a:close/>
                    <a:moveTo>
                      <a:pt x="126" y="76"/>
                    </a:moveTo>
                    <a:cubicBezTo>
                      <a:pt x="125" y="77"/>
                      <a:pt x="125" y="78"/>
                      <a:pt x="124" y="80"/>
                    </a:cubicBezTo>
                    <a:cubicBezTo>
                      <a:pt x="128" y="82"/>
                      <a:pt x="132" y="84"/>
                      <a:pt x="137" y="86"/>
                    </a:cubicBezTo>
                    <a:cubicBezTo>
                      <a:pt x="137" y="83"/>
                      <a:pt x="139" y="81"/>
                      <a:pt x="138" y="79"/>
                    </a:cubicBezTo>
                    <a:cubicBezTo>
                      <a:pt x="135" y="72"/>
                      <a:pt x="130" y="74"/>
                      <a:pt x="12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3"/>
              <p:cNvSpPr/>
              <p:nvPr/>
            </p:nvSpPr>
            <p:spPr bwMode="auto">
              <a:xfrm>
                <a:off x="4657725" y="4679950"/>
                <a:ext cx="366713" cy="349250"/>
              </a:xfrm>
              <a:custGeom>
                <a:avLst/>
                <a:gdLst>
                  <a:gd name="T0" fmla="*/ 59 w 145"/>
                  <a:gd name="T1" fmla="*/ 69 h 138"/>
                  <a:gd name="T2" fmla="*/ 18 w 145"/>
                  <a:gd name="T3" fmla="*/ 105 h 138"/>
                  <a:gd name="T4" fmla="*/ 0 w 145"/>
                  <a:gd name="T5" fmla="*/ 104 h 138"/>
                  <a:gd name="T6" fmla="*/ 18 w 145"/>
                  <a:gd name="T7" fmla="*/ 38 h 138"/>
                  <a:gd name="T8" fmla="*/ 23 w 145"/>
                  <a:gd name="T9" fmla="*/ 21 h 138"/>
                  <a:gd name="T10" fmla="*/ 21 w 145"/>
                  <a:gd name="T11" fmla="*/ 5 h 138"/>
                  <a:gd name="T12" fmla="*/ 20 w 145"/>
                  <a:gd name="T13" fmla="*/ 1 h 138"/>
                  <a:gd name="T14" fmla="*/ 24 w 145"/>
                  <a:gd name="T15" fmla="*/ 0 h 138"/>
                  <a:gd name="T16" fmla="*/ 62 w 145"/>
                  <a:gd name="T17" fmla="*/ 23 h 138"/>
                  <a:gd name="T18" fmla="*/ 56 w 145"/>
                  <a:gd name="T19" fmla="*/ 25 h 138"/>
                  <a:gd name="T20" fmla="*/ 43 w 145"/>
                  <a:gd name="T21" fmla="*/ 33 h 138"/>
                  <a:gd name="T22" fmla="*/ 31 w 145"/>
                  <a:gd name="T23" fmla="*/ 84 h 138"/>
                  <a:gd name="T24" fmla="*/ 63 w 145"/>
                  <a:gd name="T25" fmla="*/ 56 h 138"/>
                  <a:gd name="T26" fmla="*/ 66 w 145"/>
                  <a:gd name="T27" fmla="*/ 33 h 138"/>
                  <a:gd name="T28" fmla="*/ 64 w 145"/>
                  <a:gd name="T29" fmla="*/ 28 h 138"/>
                  <a:gd name="T30" fmla="*/ 66 w 145"/>
                  <a:gd name="T31" fmla="*/ 26 h 138"/>
                  <a:gd name="T32" fmla="*/ 106 w 145"/>
                  <a:gd name="T33" fmla="*/ 50 h 138"/>
                  <a:gd name="T34" fmla="*/ 106 w 145"/>
                  <a:gd name="T35" fmla="*/ 52 h 138"/>
                  <a:gd name="T36" fmla="*/ 100 w 145"/>
                  <a:gd name="T37" fmla="*/ 52 h 138"/>
                  <a:gd name="T38" fmla="*/ 88 w 145"/>
                  <a:gd name="T39" fmla="*/ 58 h 138"/>
                  <a:gd name="T40" fmla="*/ 76 w 145"/>
                  <a:gd name="T41" fmla="*/ 110 h 138"/>
                  <a:gd name="T42" fmla="*/ 96 w 145"/>
                  <a:gd name="T43" fmla="*/ 93 h 138"/>
                  <a:gd name="T44" fmla="*/ 113 w 145"/>
                  <a:gd name="T45" fmla="*/ 79 h 138"/>
                  <a:gd name="T46" fmla="*/ 113 w 145"/>
                  <a:gd name="T47" fmla="*/ 60 h 138"/>
                  <a:gd name="T48" fmla="*/ 112 w 145"/>
                  <a:gd name="T49" fmla="*/ 56 h 138"/>
                  <a:gd name="T50" fmla="*/ 145 w 145"/>
                  <a:gd name="T51" fmla="*/ 73 h 138"/>
                  <a:gd name="T52" fmla="*/ 139 w 145"/>
                  <a:gd name="T53" fmla="*/ 76 h 138"/>
                  <a:gd name="T54" fmla="*/ 123 w 145"/>
                  <a:gd name="T55" fmla="*/ 80 h 138"/>
                  <a:gd name="T56" fmla="*/ 62 w 145"/>
                  <a:gd name="T57" fmla="*/ 132 h 138"/>
                  <a:gd name="T58" fmla="*/ 44 w 145"/>
                  <a:gd name="T59" fmla="*/ 131 h 138"/>
                  <a:gd name="T60" fmla="*/ 61 w 145"/>
                  <a:gd name="T61" fmla="*/ 70 h 138"/>
                  <a:gd name="T62" fmla="*/ 59 w 145"/>
                  <a:gd name="T63" fmla="*/ 6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" h="138">
                    <a:moveTo>
                      <a:pt x="59" y="69"/>
                    </a:moveTo>
                    <a:cubicBezTo>
                      <a:pt x="45" y="81"/>
                      <a:pt x="31" y="92"/>
                      <a:pt x="18" y="105"/>
                    </a:cubicBezTo>
                    <a:cubicBezTo>
                      <a:pt x="11" y="110"/>
                      <a:pt x="6" y="112"/>
                      <a:pt x="0" y="104"/>
                    </a:cubicBezTo>
                    <a:cubicBezTo>
                      <a:pt x="6" y="83"/>
                      <a:pt x="12" y="61"/>
                      <a:pt x="18" y="38"/>
                    </a:cubicBezTo>
                    <a:cubicBezTo>
                      <a:pt x="19" y="33"/>
                      <a:pt x="22" y="27"/>
                      <a:pt x="23" y="21"/>
                    </a:cubicBezTo>
                    <a:cubicBezTo>
                      <a:pt x="23" y="16"/>
                      <a:pt x="21" y="10"/>
                      <a:pt x="21" y="5"/>
                    </a:cubicBezTo>
                    <a:cubicBezTo>
                      <a:pt x="21" y="4"/>
                      <a:pt x="20" y="2"/>
                      <a:pt x="20" y="1"/>
                    </a:cubicBezTo>
                    <a:cubicBezTo>
                      <a:pt x="21" y="0"/>
                      <a:pt x="23" y="0"/>
                      <a:pt x="24" y="0"/>
                    </a:cubicBezTo>
                    <a:cubicBezTo>
                      <a:pt x="36" y="8"/>
                      <a:pt x="48" y="15"/>
                      <a:pt x="62" y="23"/>
                    </a:cubicBezTo>
                    <a:cubicBezTo>
                      <a:pt x="59" y="24"/>
                      <a:pt x="57" y="26"/>
                      <a:pt x="56" y="25"/>
                    </a:cubicBezTo>
                    <a:cubicBezTo>
                      <a:pt x="48" y="21"/>
                      <a:pt x="45" y="26"/>
                      <a:pt x="43" y="33"/>
                    </a:cubicBezTo>
                    <a:cubicBezTo>
                      <a:pt x="39" y="50"/>
                      <a:pt x="34" y="66"/>
                      <a:pt x="31" y="84"/>
                    </a:cubicBezTo>
                    <a:cubicBezTo>
                      <a:pt x="42" y="75"/>
                      <a:pt x="53" y="66"/>
                      <a:pt x="63" y="56"/>
                    </a:cubicBezTo>
                    <a:cubicBezTo>
                      <a:pt x="69" y="50"/>
                      <a:pt x="70" y="41"/>
                      <a:pt x="66" y="33"/>
                    </a:cubicBezTo>
                    <a:cubicBezTo>
                      <a:pt x="66" y="31"/>
                      <a:pt x="65" y="29"/>
                      <a:pt x="64" y="28"/>
                    </a:cubicBezTo>
                    <a:cubicBezTo>
                      <a:pt x="65" y="27"/>
                      <a:pt x="65" y="26"/>
                      <a:pt x="66" y="26"/>
                    </a:cubicBezTo>
                    <a:cubicBezTo>
                      <a:pt x="79" y="34"/>
                      <a:pt x="93" y="42"/>
                      <a:pt x="106" y="50"/>
                    </a:cubicBezTo>
                    <a:cubicBezTo>
                      <a:pt x="106" y="50"/>
                      <a:pt x="106" y="51"/>
                      <a:pt x="106" y="52"/>
                    </a:cubicBezTo>
                    <a:cubicBezTo>
                      <a:pt x="104" y="52"/>
                      <a:pt x="102" y="53"/>
                      <a:pt x="100" y="52"/>
                    </a:cubicBezTo>
                    <a:cubicBezTo>
                      <a:pt x="94" y="49"/>
                      <a:pt x="90" y="51"/>
                      <a:pt x="88" y="58"/>
                    </a:cubicBezTo>
                    <a:cubicBezTo>
                      <a:pt x="84" y="75"/>
                      <a:pt x="79" y="92"/>
                      <a:pt x="76" y="110"/>
                    </a:cubicBezTo>
                    <a:cubicBezTo>
                      <a:pt x="83" y="104"/>
                      <a:pt x="89" y="98"/>
                      <a:pt x="96" y="93"/>
                    </a:cubicBezTo>
                    <a:cubicBezTo>
                      <a:pt x="102" y="88"/>
                      <a:pt x="107" y="83"/>
                      <a:pt x="113" y="79"/>
                    </a:cubicBezTo>
                    <a:cubicBezTo>
                      <a:pt x="122" y="71"/>
                      <a:pt x="122" y="68"/>
                      <a:pt x="113" y="60"/>
                    </a:cubicBezTo>
                    <a:cubicBezTo>
                      <a:pt x="113" y="59"/>
                      <a:pt x="112" y="58"/>
                      <a:pt x="112" y="56"/>
                    </a:cubicBezTo>
                    <a:cubicBezTo>
                      <a:pt x="124" y="59"/>
                      <a:pt x="133" y="67"/>
                      <a:pt x="145" y="73"/>
                    </a:cubicBezTo>
                    <a:cubicBezTo>
                      <a:pt x="142" y="74"/>
                      <a:pt x="140" y="76"/>
                      <a:pt x="139" y="76"/>
                    </a:cubicBezTo>
                    <a:cubicBezTo>
                      <a:pt x="132" y="72"/>
                      <a:pt x="127" y="76"/>
                      <a:pt x="123" y="80"/>
                    </a:cubicBezTo>
                    <a:cubicBezTo>
                      <a:pt x="102" y="97"/>
                      <a:pt x="82" y="114"/>
                      <a:pt x="62" y="132"/>
                    </a:cubicBezTo>
                    <a:cubicBezTo>
                      <a:pt x="56" y="137"/>
                      <a:pt x="51" y="138"/>
                      <a:pt x="44" y="131"/>
                    </a:cubicBezTo>
                    <a:cubicBezTo>
                      <a:pt x="50" y="111"/>
                      <a:pt x="55" y="91"/>
                      <a:pt x="61" y="70"/>
                    </a:cubicBezTo>
                    <a:cubicBezTo>
                      <a:pt x="60" y="70"/>
                      <a:pt x="60" y="70"/>
                      <a:pt x="59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4"/>
              <p:cNvSpPr/>
              <p:nvPr/>
            </p:nvSpPr>
            <p:spPr bwMode="auto">
              <a:xfrm>
                <a:off x="6388100" y="1263650"/>
                <a:ext cx="366713" cy="339725"/>
              </a:xfrm>
              <a:custGeom>
                <a:avLst/>
                <a:gdLst>
                  <a:gd name="T0" fmla="*/ 66 w 145"/>
                  <a:gd name="T1" fmla="*/ 79 h 134"/>
                  <a:gd name="T2" fmla="*/ 45 w 145"/>
                  <a:gd name="T3" fmla="*/ 79 h 134"/>
                  <a:gd name="T4" fmla="*/ 23 w 145"/>
                  <a:gd name="T5" fmla="*/ 48 h 134"/>
                  <a:gd name="T6" fmla="*/ 28 w 145"/>
                  <a:gd name="T7" fmla="*/ 42 h 134"/>
                  <a:gd name="T8" fmla="*/ 33 w 145"/>
                  <a:gd name="T9" fmla="*/ 46 h 134"/>
                  <a:gd name="T10" fmla="*/ 77 w 145"/>
                  <a:gd name="T11" fmla="*/ 56 h 134"/>
                  <a:gd name="T12" fmla="*/ 81 w 145"/>
                  <a:gd name="T13" fmla="*/ 53 h 134"/>
                  <a:gd name="T14" fmla="*/ 93 w 145"/>
                  <a:gd name="T15" fmla="*/ 10 h 134"/>
                  <a:gd name="T16" fmla="*/ 96 w 145"/>
                  <a:gd name="T17" fmla="*/ 0 h 134"/>
                  <a:gd name="T18" fmla="*/ 106 w 145"/>
                  <a:gd name="T19" fmla="*/ 4 h 134"/>
                  <a:gd name="T20" fmla="*/ 116 w 145"/>
                  <a:gd name="T21" fmla="*/ 44 h 134"/>
                  <a:gd name="T22" fmla="*/ 124 w 145"/>
                  <a:gd name="T23" fmla="*/ 58 h 134"/>
                  <a:gd name="T24" fmla="*/ 143 w 145"/>
                  <a:gd name="T25" fmla="*/ 69 h 134"/>
                  <a:gd name="T26" fmla="*/ 136 w 145"/>
                  <a:gd name="T27" fmla="*/ 79 h 134"/>
                  <a:gd name="T28" fmla="*/ 124 w 145"/>
                  <a:gd name="T29" fmla="*/ 77 h 134"/>
                  <a:gd name="T30" fmla="*/ 90 w 145"/>
                  <a:gd name="T31" fmla="*/ 86 h 134"/>
                  <a:gd name="T32" fmla="*/ 52 w 145"/>
                  <a:gd name="T33" fmla="*/ 121 h 134"/>
                  <a:gd name="T34" fmla="*/ 10 w 145"/>
                  <a:gd name="T35" fmla="*/ 131 h 134"/>
                  <a:gd name="T36" fmla="*/ 2 w 145"/>
                  <a:gd name="T37" fmla="*/ 117 h 134"/>
                  <a:gd name="T38" fmla="*/ 14 w 145"/>
                  <a:gd name="T39" fmla="*/ 109 h 134"/>
                  <a:gd name="T40" fmla="*/ 33 w 145"/>
                  <a:gd name="T41" fmla="*/ 105 h 134"/>
                  <a:gd name="T42" fmla="*/ 66 w 145"/>
                  <a:gd name="T43" fmla="*/ 7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5" h="134">
                    <a:moveTo>
                      <a:pt x="66" y="79"/>
                    </a:moveTo>
                    <a:cubicBezTo>
                      <a:pt x="58" y="79"/>
                      <a:pt x="51" y="79"/>
                      <a:pt x="45" y="79"/>
                    </a:cubicBezTo>
                    <a:cubicBezTo>
                      <a:pt x="23" y="78"/>
                      <a:pt x="20" y="64"/>
                      <a:pt x="23" y="48"/>
                    </a:cubicBezTo>
                    <a:cubicBezTo>
                      <a:pt x="23" y="45"/>
                      <a:pt x="26" y="43"/>
                      <a:pt x="28" y="42"/>
                    </a:cubicBezTo>
                    <a:cubicBezTo>
                      <a:pt x="29" y="42"/>
                      <a:pt x="32" y="44"/>
                      <a:pt x="33" y="46"/>
                    </a:cubicBezTo>
                    <a:cubicBezTo>
                      <a:pt x="41" y="56"/>
                      <a:pt x="66" y="62"/>
                      <a:pt x="77" y="56"/>
                    </a:cubicBezTo>
                    <a:cubicBezTo>
                      <a:pt x="79" y="55"/>
                      <a:pt x="80" y="54"/>
                      <a:pt x="81" y="53"/>
                    </a:cubicBezTo>
                    <a:cubicBezTo>
                      <a:pt x="88" y="40"/>
                      <a:pt x="94" y="26"/>
                      <a:pt x="93" y="10"/>
                    </a:cubicBezTo>
                    <a:cubicBezTo>
                      <a:pt x="93" y="7"/>
                      <a:pt x="95" y="3"/>
                      <a:pt x="96" y="0"/>
                    </a:cubicBezTo>
                    <a:cubicBezTo>
                      <a:pt x="99" y="1"/>
                      <a:pt x="104" y="1"/>
                      <a:pt x="106" y="4"/>
                    </a:cubicBezTo>
                    <a:cubicBezTo>
                      <a:pt x="119" y="19"/>
                      <a:pt x="124" y="27"/>
                      <a:pt x="116" y="44"/>
                    </a:cubicBezTo>
                    <a:cubicBezTo>
                      <a:pt x="110" y="55"/>
                      <a:pt x="112" y="57"/>
                      <a:pt x="124" y="58"/>
                    </a:cubicBezTo>
                    <a:cubicBezTo>
                      <a:pt x="132" y="59"/>
                      <a:pt x="140" y="61"/>
                      <a:pt x="143" y="69"/>
                    </a:cubicBezTo>
                    <a:cubicBezTo>
                      <a:pt x="145" y="76"/>
                      <a:pt x="142" y="79"/>
                      <a:pt x="136" y="79"/>
                    </a:cubicBezTo>
                    <a:cubicBezTo>
                      <a:pt x="132" y="78"/>
                      <a:pt x="128" y="78"/>
                      <a:pt x="124" y="77"/>
                    </a:cubicBezTo>
                    <a:cubicBezTo>
                      <a:pt x="111" y="72"/>
                      <a:pt x="100" y="75"/>
                      <a:pt x="90" y="86"/>
                    </a:cubicBezTo>
                    <a:cubicBezTo>
                      <a:pt x="78" y="98"/>
                      <a:pt x="65" y="109"/>
                      <a:pt x="52" y="121"/>
                    </a:cubicBezTo>
                    <a:cubicBezTo>
                      <a:pt x="40" y="134"/>
                      <a:pt x="25" y="133"/>
                      <a:pt x="10" y="131"/>
                    </a:cubicBezTo>
                    <a:cubicBezTo>
                      <a:pt x="3" y="130"/>
                      <a:pt x="0" y="124"/>
                      <a:pt x="2" y="117"/>
                    </a:cubicBezTo>
                    <a:cubicBezTo>
                      <a:pt x="3" y="111"/>
                      <a:pt x="7" y="108"/>
                      <a:pt x="14" y="109"/>
                    </a:cubicBezTo>
                    <a:cubicBezTo>
                      <a:pt x="20" y="109"/>
                      <a:pt x="27" y="108"/>
                      <a:pt x="33" y="105"/>
                    </a:cubicBezTo>
                    <a:cubicBezTo>
                      <a:pt x="45" y="99"/>
                      <a:pt x="57" y="92"/>
                      <a:pt x="66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5"/>
              <p:cNvSpPr/>
              <p:nvPr/>
            </p:nvSpPr>
            <p:spPr bwMode="auto">
              <a:xfrm>
                <a:off x="4316413" y="4483100"/>
                <a:ext cx="387350" cy="379413"/>
              </a:xfrm>
              <a:custGeom>
                <a:avLst/>
                <a:gdLst>
                  <a:gd name="T0" fmla="*/ 66 w 153"/>
                  <a:gd name="T1" fmla="*/ 60 h 150"/>
                  <a:gd name="T2" fmla="*/ 92 w 153"/>
                  <a:gd name="T3" fmla="*/ 82 h 150"/>
                  <a:gd name="T4" fmla="*/ 112 w 153"/>
                  <a:gd name="T5" fmla="*/ 58 h 150"/>
                  <a:gd name="T6" fmla="*/ 112 w 153"/>
                  <a:gd name="T7" fmla="*/ 41 h 150"/>
                  <a:gd name="T8" fmla="*/ 153 w 153"/>
                  <a:gd name="T9" fmla="*/ 76 h 150"/>
                  <a:gd name="T10" fmla="*/ 143 w 153"/>
                  <a:gd name="T11" fmla="*/ 73 h 150"/>
                  <a:gd name="T12" fmla="*/ 130 w 153"/>
                  <a:gd name="T13" fmla="*/ 75 h 150"/>
                  <a:gd name="T14" fmla="*/ 84 w 153"/>
                  <a:gd name="T15" fmla="*/ 129 h 150"/>
                  <a:gd name="T16" fmla="*/ 84 w 153"/>
                  <a:gd name="T17" fmla="*/ 143 h 150"/>
                  <a:gd name="T18" fmla="*/ 86 w 153"/>
                  <a:gd name="T19" fmla="*/ 150 h 150"/>
                  <a:gd name="T20" fmla="*/ 47 w 153"/>
                  <a:gd name="T21" fmla="*/ 114 h 150"/>
                  <a:gd name="T22" fmla="*/ 71 w 153"/>
                  <a:gd name="T23" fmla="*/ 108 h 150"/>
                  <a:gd name="T24" fmla="*/ 88 w 153"/>
                  <a:gd name="T25" fmla="*/ 87 h 150"/>
                  <a:gd name="T26" fmla="*/ 62 w 153"/>
                  <a:gd name="T27" fmla="*/ 64 h 150"/>
                  <a:gd name="T28" fmla="*/ 39 w 153"/>
                  <a:gd name="T29" fmla="*/ 93 h 150"/>
                  <a:gd name="T30" fmla="*/ 39 w 153"/>
                  <a:gd name="T31" fmla="*/ 104 h 150"/>
                  <a:gd name="T32" fmla="*/ 41 w 153"/>
                  <a:gd name="T33" fmla="*/ 110 h 150"/>
                  <a:gd name="T34" fmla="*/ 39 w 153"/>
                  <a:gd name="T35" fmla="*/ 112 h 150"/>
                  <a:gd name="T36" fmla="*/ 0 w 153"/>
                  <a:gd name="T37" fmla="*/ 78 h 150"/>
                  <a:gd name="T38" fmla="*/ 1 w 153"/>
                  <a:gd name="T39" fmla="*/ 76 h 150"/>
                  <a:gd name="T40" fmla="*/ 6 w 153"/>
                  <a:gd name="T41" fmla="*/ 77 h 150"/>
                  <a:gd name="T42" fmla="*/ 22 w 153"/>
                  <a:gd name="T43" fmla="*/ 74 h 150"/>
                  <a:gd name="T44" fmla="*/ 65 w 153"/>
                  <a:gd name="T45" fmla="*/ 24 h 150"/>
                  <a:gd name="T46" fmla="*/ 66 w 153"/>
                  <a:gd name="T47" fmla="*/ 6 h 150"/>
                  <a:gd name="T48" fmla="*/ 67 w 153"/>
                  <a:gd name="T49" fmla="*/ 0 h 150"/>
                  <a:gd name="T50" fmla="*/ 107 w 153"/>
                  <a:gd name="T51" fmla="*/ 35 h 150"/>
                  <a:gd name="T52" fmla="*/ 99 w 153"/>
                  <a:gd name="T53" fmla="*/ 35 h 150"/>
                  <a:gd name="T54" fmla="*/ 85 w 153"/>
                  <a:gd name="T55" fmla="*/ 38 h 150"/>
                  <a:gd name="T56" fmla="*/ 66 w 153"/>
                  <a:gd name="T57" fmla="*/ 6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3" h="150">
                    <a:moveTo>
                      <a:pt x="66" y="60"/>
                    </a:moveTo>
                    <a:cubicBezTo>
                      <a:pt x="75" y="68"/>
                      <a:pt x="83" y="75"/>
                      <a:pt x="92" y="82"/>
                    </a:cubicBezTo>
                    <a:cubicBezTo>
                      <a:pt x="99" y="74"/>
                      <a:pt x="107" y="66"/>
                      <a:pt x="112" y="58"/>
                    </a:cubicBezTo>
                    <a:cubicBezTo>
                      <a:pt x="115" y="54"/>
                      <a:pt x="112" y="47"/>
                      <a:pt x="112" y="41"/>
                    </a:cubicBezTo>
                    <a:cubicBezTo>
                      <a:pt x="115" y="41"/>
                      <a:pt x="141" y="61"/>
                      <a:pt x="153" y="76"/>
                    </a:cubicBezTo>
                    <a:cubicBezTo>
                      <a:pt x="148" y="74"/>
                      <a:pt x="146" y="74"/>
                      <a:pt x="143" y="73"/>
                    </a:cubicBezTo>
                    <a:cubicBezTo>
                      <a:pt x="138" y="70"/>
                      <a:pt x="134" y="71"/>
                      <a:pt x="130" y="75"/>
                    </a:cubicBezTo>
                    <a:cubicBezTo>
                      <a:pt x="115" y="93"/>
                      <a:pt x="100" y="111"/>
                      <a:pt x="84" y="129"/>
                    </a:cubicBezTo>
                    <a:cubicBezTo>
                      <a:pt x="80" y="134"/>
                      <a:pt x="80" y="138"/>
                      <a:pt x="84" y="143"/>
                    </a:cubicBezTo>
                    <a:cubicBezTo>
                      <a:pt x="85" y="145"/>
                      <a:pt x="86" y="147"/>
                      <a:pt x="86" y="150"/>
                    </a:cubicBezTo>
                    <a:cubicBezTo>
                      <a:pt x="72" y="139"/>
                      <a:pt x="58" y="129"/>
                      <a:pt x="47" y="114"/>
                    </a:cubicBezTo>
                    <a:cubicBezTo>
                      <a:pt x="59" y="123"/>
                      <a:pt x="65" y="115"/>
                      <a:pt x="71" y="108"/>
                    </a:cubicBezTo>
                    <a:cubicBezTo>
                      <a:pt x="76" y="101"/>
                      <a:pt x="82" y="94"/>
                      <a:pt x="88" y="87"/>
                    </a:cubicBezTo>
                    <a:cubicBezTo>
                      <a:pt x="80" y="79"/>
                      <a:pt x="71" y="72"/>
                      <a:pt x="62" y="64"/>
                    </a:cubicBezTo>
                    <a:cubicBezTo>
                      <a:pt x="54" y="74"/>
                      <a:pt x="46" y="83"/>
                      <a:pt x="39" y="93"/>
                    </a:cubicBezTo>
                    <a:cubicBezTo>
                      <a:pt x="37" y="95"/>
                      <a:pt x="38" y="100"/>
                      <a:pt x="39" y="104"/>
                    </a:cubicBezTo>
                    <a:cubicBezTo>
                      <a:pt x="39" y="106"/>
                      <a:pt x="40" y="108"/>
                      <a:pt x="41" y="110"/>
                    </a:cubicBezTo>
                    <a:cubicBezTo>
                      <a:pt x="41" y="110"/>
                      <a:pt x="40" y="111"/>
                      <a:pt x="39" y="112"/>
                    </a:cubicBezTo>
                    <a:cubicBezTo>
                      <a:pt x="26" y="100"/>
                      <a:pt x="13" y="89"/>
                      <a:pt x="0" y="78"/>
                    </a:cubicBezTo>
                    <a:cubicBezTo>
                      <a:pt x="0" y="78"/>
                      <a:pt x="1" y="77"/>
                      <a:pt x="1" y="76"/>
                    </a:cubicBezTo>
                    <a:cubicBezTo>
                      <a:pt x="3" y="76"/>
                      <a:pt x="5" y="76"/>
                      <a:pt x="6" y="77"/>
                    </a:cubicBezTo>
                    <a:cubicBezTo>
                      <a:pt x="13" y="82"/>
                      <a:pt x="18" y="79"/>
                      <a:pt x="22" y="74"/>
                    </a:cubicBezTo>
                    <a:cubicBezTo>
                      <a:pt x="36" y="57"/>
                      <a:pt x="50" y="40"/>
                      <a:pt x="65" y="24"/>
                    </a:cubicBezTo>
                    <a:cubicBezTo>
                      <a:pt x="70" y="18"/>
                      <a:pt x="72" y="12"/>
                      <a:pt x="66" y="6"/>
                    </a:cubicBezTo>
                    <a:cubicBezTo>
                      <a:pt x="65" y="5"/>
                      <a:pt x="65" y="3"/>
                      <a:pt x="67" y="0"/>
                    </a:cubicBezTo>
                    <a:cubicBezTo>
                      <a:pt x="80" y="11"/>
                      <a:pt x="92" y="22"/>
                      <a:pt x="107" y="35"/>
                    </a:cubicBezTo>
                    <a:cubicBezTo>
                      <a:pt x="103" y="35"/>
                      <a:pt x="101" y="36"/>
                      <a:pt x="99" y="35"/>
                    </a:cubicBezTo>
                    <a:cubicBezTo>
                      <a:pt x="93" y="31"/>
                      <a:pt x="89" y="33"/>
                      <a:pt x="85" y="38"/>
                    </a:cubicBezTo>
                    <a:cubicBezTo>
                      <a:pt x="79" y="45"/>
                      <a:pt x="73" y="52"/>
                      <a:pt x="6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6"/>
              <p:cNvSpPr>
                <a:spLocks noEditPoints="1"/>
              </p:cNvSpPr>
              <p:nvPr/>
            </p:nvSpPr>
            <p:spPr bwMode="auto">
              <a:xfrm>
                <a:off x="7073900" y="4445000"/>
                <a:ext cx="347663" cy="314325"/>
              </a:xfrm>
              <a:custGeom>
                <a:avLst/>
                <a:gdLst>
                  <a:gd name="T0" fmla="*/ 109 w 138"/>
                  <a:gd name="T1" fmla="*/ 88 h 124"/>
                  <a:gd name="T2" fmla="*/ 72 w 138"/>
                  <a:gd name="T3" fmla="*/ 124 h 124"/>
                  <a:gd name="T4" fmla="*/ 70 w 138"/>
                  <a:gd name="T5" fmla="*/ 123 h 124"/>
                  <a:gd name="T6" fmla="*/ 72 w 138"/>
                  <a:gd name="T7" fmla="*/ 117 h 124"/>
                  <a:gd name="T8" fmla="*/ 70 w 138"/>
                  <a:gd name="T9" fmla="*/ 102 h 124"/>
                  <a:gd name="T10" fmla="*/ 25 w 138"/>
                  <a:gd name="T11" fmla="*/ 57 h 124"/>
                  <a:gd name="T12" fmla="*/ 4 w 138"/>
                  <a:gd name="T13" fmla="*/ 54 h 124"/>
                  <a:gd name="T14" fmla="*/ 0 w 138"/>
                  <a:gd name="T15" fmla="*/ 55 h 124"/>
                  <a:gd name="T16" fmla="*/ 1 w 138"/>
                  <a:gd name="T17" fmla="*/ 50 h 124"/>
                  <a:gd name="T18" fmla="*/ 42 w 138"/>
                  <a:gd name="T19" fmla="*/ 10 h 124"/>
                  <a:gd name="T20" fmla="*/ 66 w 138"/>
                  <a:gd name="T21" fmla="*/ 0 h 124"/>
                  <a:gd name="T22" fmla="*/ 86 w 138"/>
                  <a:gd name="T23" fmla="*/ 32 h 124"/>
                  <a:gd name="T24" fmla="*/ 75 w 138"/>
                  <a:gd name="T25" fmla="*/ 51 h 124"/>
                  <a:gd name="T26" fmla="*/ 116 w 138"/>
                  <a:gd name="T27" fmla="*/ 52 h 124"/>
                  <a:gd name="T28" fmla="*/ 127 w 138"/>
                  <a:gd name="T29" fmla="*/ 53 h 124"/>
                  <a:gd name="T30" fmla="*/ 125 w 138"/>
                  <a:gd name="T31" fmla="*/ 44 h 124"/>
                  <a:gd name="T32" fmla="*/ 126 w 138"/>
                  <a:gd name="T33" fmla="*/ 38 h 124"/>
                  <a:gd name="T34" fmla="*/ 130 w 138"/>
                  <a:gd name="T35" fmla="*/ 67 h 124"/>
                  <a:gd name="T36" fmla="*/ 100 w 138"/>
                  <a:gd name="T37" fmla="*/ 72 h 124"/>
                  <a:gd name="T38" fmla="*/ 88 w 138"/>
                  <a:gd name="T39" fmla="*/ 60 h 124"/>
                  <a:gd name="T40" fmla="*/ 64 w 138"/>
                  <a:gd name="T41" fmla="*/ 63 h 124"/>
                  <a:gd name="T42" fmla="*/ 90 w 138"/>
                  <a:gd name="T43" fmla="*/ 88 h 124"/>
                  <a:gd name="T44" fmla="*/ 101 w 138"/>
                  <a:gd name="T45" fmla="*/ 87 h 124"/>
                  <a:gd name="T46" fmla="*/ 108 w 138"/>
                  <a:gd name="T47" fmla="*/ 85 h 124"/>
                  <a:gd name="T48" fmla="*/ 109 w 138"/>
                  <a:gd name="T49" fmla="*/ 88 h 124"/>
                  <a:gd name="T50" fmla="*/ 58 w 138"/>
                  <a:gd name="T51" fmla="*/ 61 h 124"/>
                  <a:gd name="T52" fmla="*/ 71 w 138"/>
                  <a:gd name="T53" fmla="*/ 36 h 124"/>
                  <a:gd name="T54" fmla="*/ 53 w 138"/>
                  <a:gd name="T55" fmla="*/ 19 h 124"/>
                  <a:gd name="T56" fmla="*/ 35 w 138"/>
                  <a:gd name="T57" fmla="*/ 26 h 124"/>
                  <a:gd name="T58" fmla="*/ 40 w 138"/>
                  <a:gd name="T59" fmla="*/ 39 h 124"/>
                  <a:gd name="T60" fmla="*/ 58 w 138"/>
                  <a:gd name="T61" fmla="*/ 6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8" h="124">
                    <a:moveTo>
                      <a:pt x="109" y="88"/>
                    </a:moveTo>
                    <a:cubicBezTo>
                      <a:pt x="97" y="100"/>
                      <a:pt x="85" y="112"/>
                      <a:pt x="72" y="124"/>
                    </a:cubicBezTo>
                    <a:cubicBezTo>
                      <a:pt x="72" y="124"/>
                      <a:pt x="71" y="124"/>
                      <a:pt x="70" y="123"/>
                    </a:cubicBezTo>
                    <a:cubicBezTo>
                      <a:pt x="71" y="121"/>
                      <a:pt x="71" y="119"/>
                      <a:pt x="72" y="117"/>
                    </a:cubicBezTo>
                    <a:cubicBezTo>
                      <a:pt x="76" y="112"/>
                      <a:pt x="75" y="107"/>
                      <a:pt x="70" y="102"/>
                    </a:cubicBezTo>
                    <a:cubicBezTo>
                      <a:pt x="55" y="87"/>
                      <a:pt x="40" y="72"/>
                      <a:pt x="25" y="57"/>
                    </a:cubicBezTo>
                    <a:cubicBezTo>
                      <a:pt x="18" y="50"/>
                      <a:pt x="12" y="46"/>
                      <a:pt x="4" y="54"/>
                    </a:cubicBezTo>
                    <a:cubicBezTo>
                      <a:pt x="4" y="55"/>
                      <a:pt x="2" y="55"/>
                      <a:pt x="0" y="55"/>
                    </a:cubicBezTo>
                    <a:cubicBezTo>
                      <a:pt x="1" y="53"/>
                      <a:pt x="1" y="51"/>
                      <a:pt x="1" y="50"/>
                    </a:cubicBezTo>
                    <a:cubicBezTo>
                      <a:pt x="15" y="37"/>
                      <a:pt x="28" y="23"/>
                      <a:pt x="42" y="10"/>
                    </a:cubicBezTo>
                    <a:cubicBezTo>
                      <a:pt x="49" y="5"/>
                      <a:pt x="58" y="1"/>
                      <a:pt x="66" y="0"/>
                    </a:cubicBezTo>
                    <a:cubicBezTo>
                      <a:pt x="83" y="0"/>
                      <a:pt x="93" y="17"/>
                      <a:pt x="86" y="32"/>
                    </a:cubicBezTo>
                    <a:cubicBezTo>
                      <a:pt x="84" y="38"/>
                      <a:pt x="79" y="43"/>
                      <a:pt x="75" y="51"/>
                    </a:cubicBezTo>
                    <a:cubicBezTo>
                      <a:pt x="90" y="39"/>
                      <a:pt x="103" y="44"/>
                      <a:pt x="116" y="52"/>
                    </a:cubicBezTo>
                    <a:cubicBezTo>
                      <a:pt x="119" y="53"/>
                      <a:pt x="123" y="53"/>
                      <a:pt x="127" y="53"/>
                    </a:cubicBezTo>
                    <a:cubicBezTo>
                      <a:pt x="126" y="50"/>
                      <a:pt x="126" y="47"/>
                      <a:pt x="125" y="44"/>
                    </a:cubicBezTo>
                    <a:cubicBezTo>
                      <a:pt x="125" y="42"/>
                      <a:pt x="125" y="40"/>
                      <a:pt x="126" y="38"/>
                    </a:cubicBezTo>
                    <a:cubicBezTo>
                      <a:pt x="136" y="47"/>
                      <a:pt x="138" y="57"/>
                      <a:pt x="130" y="67"/>
                    </a:cubicBezTo>
                    <a:cubicBezTo>
                      <a:pt x="121" y="78"/>
                      <a:pt x="110" y="79"/>
                      <a:pt x="100" y="72"/>
                    </a:cubicBezTo>
                    <a:cubicBezTo>
                      <a:pt x="96" y="68"/>
                      <a:pt x="92" y="64"/>
                      <a:pt x="88" y="60"/>
                    </a:cubicBezTo>
                    <a:cubicBezTo>
                      <a:pt x="79" y="54"/>
                      <a:pt x="73" y="55"/>
                      <a:pt x="64" y="63"/>
                    </a:cubicBezTo>
                    <a:cubicBezTo>
                      <a:pt x="73" y="71"/>
                      <a:pt x="81" y="80"/>
                      <a:pt x="90" y="88"/>
                    </a:cubicBezTo>
                    <a:cubicBezTo>
                      <a:pt x="92" y="90"/>
                      <a:pt x="97" y="88"/>
                      <a:pt x="101" y="87"/>
                    </a:cubicBezTo>
                    <a:cubicBezTo>
                      <a:pt x="104" y="87"/>
                      <a:pt x="106" y="86"/>
                      <a:pt x="108" y="85"/>
                    </a:cubicBezTo>
                    <a:cubicBezTo>
                      <a:pt x="108" y="86"/>
                      <a:pt x="108" y="87"/>
                      <a:pt x="109" y="88"/>
                    </a:cubicBezTo>
                    <a:close/>
                    <a:moveTo>
                      <a:pt x="58" y="61"/>
                    </a:moveTo>
                    <a:cubicBezTo>
                      <a:pt x="67" y="52"/>
                      <a:pt x="73" y="46"/>
                      <a:pt x="71" y="36"/>
                    </a:cubicBezTo>
                    <a:cubicBezTo>
                      <a:pt x="69" y="27"/>
                      <a:pt x="62" y="21"/>
                      <a:pt x="53" y="19"/>
                    </a:cubicBezTo>
                    <a:cubicBezTo>
                      <a:pt x="46" y="16"/>
                      <a:pt x="39" y="19"/>
                      <a:pt x="35" y="26"/>
                    </a:cubicBezTo>
                    <a:cubicBezTo>
                      <a:pt x="31" y="32"/>
                      <a:pt x="36" y="35"/>
                      <a:pt x="40" y="39"/>
                    </a:cubicBezTo>
                    <a:cubicBezTo>
                      <a:pt x="46" y="46"/>
                      <a:pt x="52" y="53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7"/>
              <p:cNvSpPr/>
              <p:nvPr/>
            </p:nvSpPr>
            <p:spPr bwMode="auto">
              <a:xfrm>
                <a:off x="6873875" y="4589463"/>
                <a:ext cx="346075" cy="346075"/>
              </a:xfrm>
              <a:custGeom>
                <a:avLst/>
                <a:gdLst>
                  <a:gd name="T0" fmla="*/ 0 w 137"/>
                  <a:gd name="T1" fmla="*/ 55 h 137"/>
                  <a:gd name="T2" fmla="*/ 73 w 137"/>
                  <a:gd name="T3" fmla="*/ 0 h 137"/>
                  <a:gd name="T4" fmla="*/ 95 w 137"/>
                  <a:gd name="T5" fmla="*/ 27 h 137"/>
                  <a:gd name="T6" fmla="*/ 94 w 137"/>
                  <a:gd name="T7" fmla="*/ 30 h 137"/>
                  <a:gd name="T8" fmla="*/ 87 w 137"/>
                  <a:gd name="T9" fmla="*/ 28 h 137"/>
                  <a:gd name="T10" fmla="*/ 43 w 137"/>
                  <a:gd name="T11" fmla="*/ 31 h 137"/>
                  <a:gd name="T12" fmla="*/ 41 w 137"/>
                  <a:gd name="T13" fmla="*/ 45 h 137"/>
                  <a:gd name="T14" fmla="*/ 60 w 137"/>
                  <a:gd name="T15" fmla="*/ 70 h 137"/>
                  <a:gd name="T16" fmla="*/ 69 w 137"/>
                  <a:gd name="T17" fmla="*/ 54 h 137"/>
                  <a:gd name="T18" fmla="*/ 69 w 137"/>
                  <a:gd name="T19" fmla="*/ 38 h 137"/>
                  <a:gd name="T20" fmla="*/ 71 w 137"/>
                  <a:gd name="T21" fmla="*/ 37 h 137"/>
                  <a:gd name="T22" fmla="*/ 96 w 137"/>
                  <a:gd name="T23" fmla="*/ 69 h 137"/>
                  <a:gd name="T24" fmla="*/ 96 w 137"/>
                  <a:gd name="T25" fmla="*/ 72 h 137"/>
                  <a:gd name="T26" fmla="*/ 63 w 137"/>
                  <a:gd name="T27" fmla="*/ 74 h 137"/>
                  <a:gd name="T28" fmla="*/ 84 w 137"/>
                  <a:gd name="T29" fmla="*/ 101 h 137"/>
                  <a:gd name="T30" fmla="*/ 98 w 137"/>
                  <a:gd name="T31" fmla="*/ 102 h 137"/>
                  <a:gd name="T32" fmla="*/ 112 w 137"/>
                  <a:gd name="T33" fmla="*/ 59 h 137"/>
                  <a:gd name="T34" fmla="*/ 112 w 137"/>
                  <a:gd name="T35" fmla="*/ 50 h 137"/>
                  <a:gd name="T36" fmla="*/ 115 w 137"/>
                  <a:gd name="T37" fmla="*/ 50 h 137"/>
                  <a:gd name="T38" fmla="*/ 116 w 137"/>
                  <a:gd name="T39" fmla="*/ 51 h 137"/>
                  <a:gd name="T40" fmla="*/ 137 w 137"/>
                  <a:gd name="T41" fmla="*/ 80 h 137"/>
                  <a:gd name="T42" fmla="*/ 62 w 137"/>
                  <a:gd name="T43" fmla="*/ 137 h 137"/>
                  <a:gd name="T44" fmla="*/ 60 w 137"/>
                  <a:gd name="T45" fmla="*/ 136 h 137"/>
                  <a:gd name="T46" fmla="*/ 62 w 137"/>
                  <a:gd name="T47" fmla="*/ 131 h 137"/>
                  <a:gd name="T48" fmla="*/ 63 w 137"/>
                  <a:gd name="T49" fmla="*/ 114 h 137"/>
                  <a:gd name="T50" fmla="*/ 23 w 137"/>
                  <a:gd name="T51" fmla="*/ 62 h 137"/>
                  <a:gd name="T52" fmla="*/ 6 w 137"/>
                  <a:gd name="T53" fmla="*/ 57 h 137"/>
                  <a:gd name="T54" fmla="*/ 1 w 137"/>
                  <a:gd name="T55" fmla="*/ 58 h 137"/>
                  <a:gd name="T56" fmla="*/ 0 w 137"/>
                  <a:gd name="T57" fmla="*/ 5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7" h="137">
                    <a:moveTo>
                      <a:pt x="0" y="55"/>
                    </a:moveTo>
                    <a:cubicBezTo>
                      <a:pt x="24" y="37"/>
                      <a:pt x="48" y="19"/>
                      <a:pt x="73" y="0"/>
                    </a:cubicBezTo>
                    <a:cubicBezTo>
                      <a:pt x="81" y="9"/>
                      <a:pt x="88" y="18"/>
                      <a:pt x="95" y="27"/>
                    </a:cubicBezTo>
                    <a:cubicBezTo>
                      <a:pt x="95" y="28"/>
                      <a:pt x="95" y="29"/>
                      <a:pt x="94" y="30"/>
                    </a:cubicBezTo>
                    <a:cubicBezTo>
                      <a:pt x="92" y="29"/>
                      <a:pt x="89" y="29"/>
                      <a:pt x="87" y="28"/>
                    </a:cubicBezTo>
                    <a:cubicBezTo>
                      <a:pt x="70" y="19"/>
                      <a:pt x="56" y="20"/>
                      <a:pt x="43" y="31"/>
                    </a:cubicBezTo>
                    <a:cubicBezTo>
                      <a:pt x="38" y="35"/>
                      <a:pt x="36" y="39"/>
                      <a:pt x="41" y="45"/>
                    </a:cubicBezTo>
                    <a:cubicBezTo>
                      <a:pt x="47" y="52"/>
                      <a:pt x="52" y="60"/>
                      <a:pt x="60" y="70"/>
                    </a:cubicBezTo>
                    <a:cubicBezTo>
                      <a:pt x="64" y="64"/>
                      <a:pt x="68" y="59"/>
                      <a:pt x="69" y="54"/>
                    </a:cubicBezTo>
                    <a:cubicBezTo>
                      <a:pt x="71" y="49"/>
                      <a:pt x="69" y="43"/>
                      <a:pt x="69" y="38"/>
                    </a:cubicBezTo>
                    <a:cubicBezTo>
                      <a:pt x="70" y="37"/>
                      <a:pt x="71" y="37"/>
                      <a:pt x="71" y="37"/>
                    </a:cubicBezTo>
                    <a:cubicBezTo>
                      <a:pt x="80" y="47"/>
                      <a:pt x="88" y="58"/>
                      <a:pt x="96" y="69"/>
                    </a:cubicBezTo>
                    <a:cubicBezTo>
                      <a:pt x="96" y="70"/>
                      <a:pt x="96" y="71"/>
                      <a:pt x="96" y="72"/>
                    </a:cubicBezTo>
                    <a:cubicBezTo>
                      <a:pt x="84" y="68"/>
                      <a:pt x="72" y="61"/>
                      <a:pt x="63" y="74"/>
                    </a:cubicBezTo>
                    <a:cubicBezTo>
                      <a:pt x="69" y="83"/>
                      <a:pt x="77" y="92"/>
                      <a:pt x="84" y="101"/>
                    </a:cubicBezTo>
                    <a:cubicBezTo>
                      <a:pt x="88" y="107"/>
                      <a:pt x="92" y="106"/>
                      <a:pt x="98" y="102"/>
                    </a:cubicBezTo>
                    <a:cubicBezTo>
                      <a:pt x="112" y="93"/>
                      <a:pt x="117" y="77"/>
                      <a:pt x="112" y="59"/>
                    </a:cubicBezTo>
                    <a:cubicBezTo>
                      <a:pt x="112" y="56"/>
                      <a:pt x="112" y="53"/>
                      <a:pt x="112" y="50"/>
                    </a:cubicBezTo>
                    <a:cubicBezTo>
                      <a:pt x="113" y="50"/>
                      <a:pt x="114" y="50"/>
                      <a:pt x="115" y="50"/>
                    </a:cubicBezTo>
                    <a:cubicBezTo>
                      <a:pt x="115" y="50"/>
                      <a:pt x="116" y="51"/>
                      <a:pt x="116" y="51"/>
                    </a:cubicBezTo>
                    <a:cubicBezTo>
                      <a:pt x="123" y="61"/>
                      <a:pt x="130" y="70"/>
                      <a:pt x="137" y="80"/>
                    </a:cubicBezTo>
                    <a:cubicBezTo>
                      <a:pt x="112" y="99"/>
                      <a:pt x="87" y="118"/>
                      <a:pt x="62" y="137"/>
                    </a:cubicBezTo>
                    <a:cubicBezTo>
                      <a:pt x="62" y="137"/>
                      <a:pt x="61" y="136"/>
                      <a:pt x="60" y="136"/>
                    </a:cubicBezTo>
                    <a:cubicBezTo>
                      <a:pt x="61" y="134"/>
                      <a:pt x="61" y="132"/>
                      <a:pt x="62" y="131"/>
                    </a:cubicBezTo>
                    <a:cubicBezTo>
                      <a:pt x="68" y="125"/>
                      <a:pt x="67" y="120"/>
                      <a:pt x="63" y="114"/>
                    </a:cubicBezTo>
                    <a:cubicBezTo>
                      <a:pt x="49" y="97"/>
                      <a:pt x="36" y="79"/>
                      <a:pt x="23" y="62"/>
                    </a:cubicBezTo>
                    <a:cubicBezTo>
                      <a:pt x="18" y="55"/>
                      <a:pt x="13" y="53"/>
                      <a:pt x="6" y="57"/>
                    </a:cubicBezTo>
                    <a:cubicBezTo>
                      <a:pt x="5" y="58"/>
                      <a:pt x="3" y="58"/>
                      <a:pt x="1" y="58"/>
                    </a:cubicBezTo>
                    <a:cubicBezTo>
                      <a:pt x="1" y="57"/>
                      <a:pt x="0" y="56"/>
                      <a:pt x="0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8"/>
              <p:cNvSpPr/>
              <p:nvPr/>
            </p:nvSpPr>
            <p:spPr bwMode="auto">
              <a:xfrm>
                <a:off x="4948238" y="4872038"/>
                <a:ext cx="311150" cy="331788"/>
              </a:xfrm>
              <a:custGeom>
                <a:avLst/>
                <a:gdLst>
                  <a:gd name="T0" fmla="*/ 0 w 123"/>
                  <a:gd name="T1" fmla="*/ 93 h 131"/>
                  <a:gd name="T2" fmla="*/ 4 w 123"/>
                  <a:gd name="T3" fmla="*/ 92 h 131"/>
                  <a:gd name="T4" fmla="*/ 21 w 123"/>
                  <a:gd name="T5" fmla="*/ 82 h 131"/>
                  <a:gd name="T6" fmla="*/ 44 w 123"/>
                  <a:gd name="T7" fmla="*/ 25 h 131"/>
                  <a:gd name="T8" fmla="*/ 39 w 123"/>
                  <a:gd name="T9" fmla="*/ 6 h 131"/>
                  <a:gd name="T10" fmla="*/ 38 w 123"/>
                  <a:gd name="T11" fmla="*/ 0 h 131"/>
                  <a:gd name="T12" fmla="*/ 123 w 123"/>
                  <a:gd name="T13" fmla="*/ 35 h 131"/>
                  <a:gd name="T14" fmla="*/ 111 w 123"/>
                  <a:gd name="T15" fmla="*/ 68 h 131"/>
                  <a:gd name="T16" fmla="*/ 108 w 123"/>
                  <a:gd name="T17" fmla="*/ 69 h 131"/>
                  <a:gd name="T18" fmla="*/ 106 w 123"/>
                  <a:gd name="T19" fmla="*/ 61 h 131"/>
                  <a:gd name="T20" fmla="*/ 82 w 123"/>
                  <a:gd name="T21" fmla="*/ 25 h 131"/>
                  <a:gd name="T22" fmla="*/ 68 w 123"/>
                  <a:gd name="T23" fmla="*/ 31 h 131"/>
                  <a:gd name="T24" fmla="*/ 58 w 123"/>
                  <a:gd name="T25" fmla="*/ 56 h 131"/>
                  <a:gd name="T26" fmla="*/ 89 w 123"/>
                  <a:gd name="T27" fmla="*/ 50 h 131"/>
                  <a:gd name="T28" fmla="*/ 91 w 123"/>
                  <a:gd name="T29" fmla="*/ 52 h 131"/>
                  <a:gd name="T30" fmla="*/ 76 w 123"/>
                  <a:gd name="T31" fmla="*/ 89 h 131"/>
                  <a:gd name="T32" fmla="*/ 73 w 123"/>
                  <a:gd name="T33" fmla="*/ 91 h 131"/>
                  <a:gd name="T34" fmla="*/ 55 w 123"/>
                  <a:gd name="T35" fmla="*/ 64 h 131"/>
                  <a:gd name="T36" fmla="*/ 41 w 123"/>
                  <a:gd name="T37" fmla="*/ 97 h 131"/>
                  <a:gd name="T38" fmla="*/ 49 w 123"/>
                  <a:gd name="T39" fmla="*/ 109 h 131"/>
                  <a:gd name="T40" fmla="*/ 93 w 123"/>
                  <a:gd name="T41" fmla="*/ 99 h 131"/>
                  <a:gd name="T42" fmla="*/ 101 w 123"/>
                  <a:gd name="T43" fmla="*/ 94 h 131"/>
                  <a:gd name="T44" fmla="*/ 102 w 123"/>
                  <a:gd name="T45" fmla="*/ 96 h 131"/>
                  <a:gd name="T46" fmla="*/ 95 w 123"/>
                  <a:gd name="T47" fmla="*/ 113 h 131"/>
                  <a:gd name="T48" fmla="*/ 87 w 123"/>
                  <a:gd name="T49" fmla="*/ 131 h 131"/>
                  <a:gd name="T50" fmla="*/ 0 w 123"/>
                  <a:gd name="T51" fmla="*/ 96 h 131"/>
                  <a:gd name="T52" fmla="*/ 0 w 123"/>
                  <a:gd name="T53" fmla="*/ 9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131">
                    <a:moveTo>
                      <a:pt x="0" y="93"/>
                    </a:moveTo>
                    <a:cubicBezTo>
                      <a:pt x="2" y="93"/>
                      <a:pt x="3" y="92"/>
                      <a:pt x="4" y="92"/>
                    </a:cubicBezTo>
                    <a:cubicBezTo>
                      <a:pt x="14" y="96"/>
                      <a:pt x="18" y="91"/>
                      <a:pt x="21" y="82"/>
                    </a:cubicBezTo>
                    <a:cubicBezTo>
                      <a:pt x="28" y="63"/>
                      <a:pt x="36" y="44"/>
                      <a:pt x="44" y="25"/>
                    </a:cubicBezTo>
                    <a:cubicBezTo>
                      <a:pt x="47" y="17"/>
                      <a:pt x="48" y="11"/>
                      <a:pt x="39" y="6"/>
                    </a:cubicBezTo>
                    <a:cubicBezTo>
                      <a:pt x="38" y="6"/>
                      <a:pt x="37" y="4"/>
                      <a:pt x="38" y="0"/>
                    </a:cubicBezTo>
                    <a:cubicBezTo>
                      <a:pt x="66" y="12"/>
                      <a:pt x="94" y="23"/>
                      <a:pt x="123" y="35"/>
                    </a:cubicBezTo>
                    <a:cubicBezTo>
                      <a:pt x="119" y="46"/>
                      <a:pt x="115" y="57"/>
                      <a:pt x="111" y="68"/>
                    </a:cubicBezTo>
                    <a:cubicBezTo>
                      <a:pt x="110" y="68"/>
                      <a:pt x="109" y="68"/>
                      <a:pt x="108" y="69"/>
                    </a:cubicBezTo>
                    <a:cubicBezTo>
                      <a:pt x="108" y="66"/>
                      <a:pt x="106" y="63"/>
                      <a:pt x="106" y="61"/>
                    </a:cubicBezTo>
                    <a:cubicBezTo>
                      <a:pt x="106" y="43"/>
                      <a:pt x="98" y="31"/>
                      <a:pt x="82" y="25"/>
                    </a:cubicBezTo>
                    <a:cubicBezTo>
                      <a:pt x="75" y="22"/>
                      <a:pt x="70" y="23"/>
                      <a:pt x="68" y="31"/>
                    </a:cubicBezTo>
                    <a:cubicBezTo>
                      <a:pt x="65" y="39"/>
                      <a:pt x="61" y="48"/>
                      <a:pt x="58" y="56"/>
                    </a:cubicBezTo>
                    <a:cubicBezTo>
                      <a:pt x="70" y="67"/>
                      <a:pt x="79" y="57"/>
                      <a:pt x="89" y="50"/>
                    </a:cubicBezTo>
                    <a:cubicBezTo>
                      <a:pt x="89" y="51"/>
                      <a:pt x="90" y="51"/>
                      <a:pt x="91" y="52"/>
                    </a:cubicBezTo>
                    <a:cubicBezTo>
                      <a:pt x="86" y="64"/>
                      <a:pt x="81" y="77"/>
                      <a:pt x="76" y="89"/>
                    </a:cubicBezTo>
                    <a:cubicBezTo>
                      <a:pt x="75" y="90"/>
                      <a:pt x="74" y="90"/>
                      <a:pt x="73" y="91"/>
                    </a:cubicBezTo>
                    <a:cubicBezTo>
                      <a:pt x="70" y="80"/>
                      <a:pt x="71" y="66"/>
                      <a:pt x="55" y="64"/>
                    </a:cubicBezTo>
                    <a:cubicBezTo>
                      <a:pt x="51" y="74"/>
                      <a:pt x="46" y="86"/>
                      <a:pt x="41" y="97"/>
                    </a:cubicBezTo>
                    <a:cubicBezTo>
                      <a:pt x="39" y="104"/>
                      <a:pt x="44" y="107"/>
                      <a:pt x="49" y="109"/>
                    </a:cubicBezTo>
                    <a:cubicBezTo>
                      <a:pt x="65" y="116"/>
                      <a:pt x="80" y="112"/>
                      <a:pt x="93" y="99"/>
                    </a:cubicBezTo>
                    <a:cubicBezTo>
                      <a:pt x="95" y="97"/>
                      <a:pt x="98" y="95"/>
                      <a:pt x="101" y="94"/>
                    </a:cubicBezTo>
                    <a:cubicBezTo>
                      <a:pt x="101" y="95"/>
                      <a:pt x="102" y="95"/>
                      <a:pt x="102" y="96"/>
                    </a:cubicBezTo>
                    <a:cubicBezTo>
                      <a:pt x="100" y="102"/>
                      <a:pt x="98" y="107"/>
                      <a:pt x="95" y="113"/>
                    </a:cubicBezTo>
                    <a:cubicBezTo>
                      <a:pt x="93" y="119"/>
                      <a:pt x="90" y="124"/>
                      <a:pt x="87" y="131"/>
                    </a:cubicBezTo>
                    <a:cubicBezTo>
                      <a:pt x="58" y="119"/>
                      <a:pt x="29" y="107"/>
                      <a:pt x="0" y="96"/>
                    </a:cubicBezTo>
                    <a:cubicBezTo>
                      <a:pt x="0" y="95"/>
                      <a:pt x="0" y="94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9"/>
              <p:cNvSpPr>
                <a:spLocks noEditPoints="1"/>
              </p:cNvSpPr>
              <p:nvPr/>
            </p:nvSpPr>
            <p:spPr bwMode="auto">
              <a:xfrm>
                <a:off x="3871913" y="3857625"/>
                <a:ext cx="261938" cy="266700"/>
              </a:xfrm>
              <a:custGeom>
                <a:avLst/>
                <a:gdLst>
                  <a:gd name="T0" fmla="*/ 50 w 104"/>
                  <a:gd name="T1" fmla="*/ 104 h 105"/>
                  <a:gd name="T2" fmla="*/ 0 w 104"/>
                  <a:gd name="T3" fmla="*/ 51 h 105"/>
                  <a:gd name="T4" fmla="*/ 53 w 104"/>
                  <a:gd name="T5" fmla="*/ 1 h 105"/>
                  <a:gd name="T6" fmla="*/ 104 w 104"/>
                  <a:gd name="T7" fmla="*/ 52 h 105"/>
                  <a:gd name="T8" fmla="*/ 50 w 104"/>
                  <a:gd name="T9" fmla="*/ 104 h 105"/>
                  <a:gd name="T10" fmla="*/ 69 w 104"/>
                  <a:gd name="T11" fmla="*/ 21 h 105"/>
                  <a:gd name="T12" fmla="*/ 15 w 104"/>
                  <a:gd name="T13" fmla="*/ 47 h 105"/>
                  <a:gd name="T14" fmla="*/ 9 w 104"/>
                  <a:gd name="T15" fmla="*/ 72 h 105"/>
                  <a:gd name="T16" fmla="*/ 32 w 104"/>
                  <a:gd name="T17" fmla="*/ 84 h 105"/>
                  <a:gd name="T18" fmla="*/ 89 w 104"/>
                  <a:gd name="T19" fmla="*/ 57 h 105"/>
                  <a:gd name="T20" fmla="*/ 94 w 104"/>
                  <a:gd name="T21" fmla="*/ 34 h 105"/>
                  <a:gd name="T22" fmla="*/ 69 w 104"/>
                  <a:gd name="T23" fmla="*/ 2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4" h="105">
                    <a:moveTo>
                      <a:pt x="50" y="104"/>
                    </a:moveTo>
                    <a:cubicBezTo>
                      <a:pt x="22" y="104"/>
                      <a:pt x="0" y="81"/>
                      <a:pt x="0" y="51"/>
                    </a:cubicBezTo>
                    <a:cubicBezTo>
                      <a:pt x="0" y="23"/>
                      <a:pt x="23" y="1"/>
                      <a:pt x="53" y="1"/>
                    </a:cubicBezTo>
                    <a:cubicBezTo>
                      <a:pt x="81" y="0"/>
                      <a:pt x="103" y="23"/>
                      <a:pt x="104" y="52"/>
                    </a:cubicBezTo>
                    <a:cubicBezTo>
                      <a:pt x="104" y="76"/>
                      <a:pt x="81" y="105"/>
                      <a:pt x="50" y="104"/>
                    </a:cubicBezTo>
                    <a:close/>
                    <a:moveTo>
                      <a:pt x="69" y="21"/>
                    </a:moveTo>
                    <a:cubicBezTo>
                      <a:pt x="51" y="23"/>
                      <a:pt x="31" y="32"/>
                      <a:pt x="15" y="47"/>
                    </a:cubicBezTo>
                    <a:cubicBezTo>
                      <a:pt x="6" y="55"/>
                      <a:pt x="5" y="64"/>
                      <a:pt x="9" y="72"/>
                    </a:cubicBezTo>
                    <a:cubicBezTo>
                      <a:pt x="13" y="81"/>
                      <a:pt x="21" y="86"/>
                      <a:pt x="32" y="84"/>
                    </a:cubicBezTo>
                    <a:cubicBezTo>
                      <a:pt x="54" y="81"/>
                      <a:pt x="73" y="72"/>
                      <a:pt x="89" y="57"/>
                    </a:cubicBezTo>
                    <a:cubicBezTo>
                      <a:pt x="96" y="51"/>
                      <a:pt x="98" y="43"/>
                      <a:pt x="94" y="34"/>
                    </a:cubicBezTo>
                    <a:cubicBezTo>
                      <a:pt x="90" y="25"/>
                      <a:pt x="84" y="21"/>
                      <a:pt x="6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0"/>
              <p:cNvSpPr/>
              <p:nvPr/>
            </p:nvSpPr>
            <p:spPr bwMode="auto">
              <a:xfrm>
                <a:off x="6243638" y="4929188"/>
                <a:ext cx="303213" cy="317500"/>
              </a:xfrm>
              <a:custGeom>
                <a:avLst/>
                <a:gdLst>
                  <a:gd name="T0" fmla="*/ 105 w 120"/>
                  <a:gd name="T1" fmla="*/ 0 h 126"/>
                  <a:gd name="T2" fmla="*/ 105 w 120"/>
                  <a:gd name="T3" fmla="*/ 2 h 126"/>
                  <a:gd name="T4" fmla="*/ 98 w 120"/>
                  <a:gd name="T5" fmla="*/ 27 h 126"/>
                  <a:gd name="T6" fmla="*/ 120 w 120"/>
                  <a:gd name="T7" fmla="*/ 99 h 126"/>
                  <a:gd name="T8" fmla="*/ 100 w 120"/>
                  <a:gd name="T9" fmla="*/ 98 h 126"/>
                  <a:gd name="T10" fmla="*/ 37 w 120"/>
                  <a:gd name="T11" fmla="*/ 49 h 126"/>
                  <a:gd name="T12" fmla="*/ 28 w 120"/>
                  <a:gd name="T13" fmla="*/ 43 h 126"/>
                  <a:gd name="T14" fmla="*/ 47 w 120"/>
                  <a:gd name="T15" fmla="*/ 107 h 126"/>
                  <a:gd name="T16" fmla="*/ 60 w 120"/>
                  <a:gd name="T17" fmla="*/ 113 h 126"/>
                  <a:gd name="T18" fmla="*/ 69 w 120"/>
                  <a:gd name="T19" fmla="*/ 112 h 126"/>
                  <a:gd name="T20" fmla="*/ 28 w 120"/>
                  <a:gd name="T21" fmla="*/ 123 h 126"/>
                  <a:gd name="T22" fmla="*/ 35 w 120"/>
                  <a:gd name="T23" fmla="*/ 119 h 126"/>
                  <a:gd name="T24" fmla="*/ 39 w 120"/>
                  <a:gd name="T25" fmla="*/ 108 h 126"/>
                  <a:gd name="T26" fmla="*/ 19 w 120"/>
                  <a:gd name="T27" fmla="*/ 39 h 126"/>
                  <a:gd name="T28" fmla="*/ 9 w 120"/>
                  <a:gd name="T29" fmla="*/ 32 h 126"/>
                  <a:gd name="T30" fmla="*/ 1 w 120"/>
                  <a:gd name="T31" fmla="*/ 32 h 126"/>
                  <a:gd name="T32" fmla="*/ 0 w 120"/>
                  <a:gd name="T33" fmla="*/ 28 h 126"/>
                  <a:gd name="T34" fmla="*/ 34 w 120"/>
                  <a:gd name="T35" fmla="*/ 19 h 126"/>
                  <a:gd name="T36" fmla="*/ 40 w 120"/>
                  <a:gd name="T37" fmla="*/ 23 h 126"/>
                  <a:gd name="T38" fmla="*/ 96 w 120"/>
                  <a:gd name="T39" fmla="*/ 66 h 126"/>
                  <a:gd name="T40" fmla="*/ 104 w 120"/>
                  <a:gd name="T41" fmla="*/ 72 h 126"/>
                  <a:gd name="T42" fmla="*/ 88 w 120"/>
                  <a:gd name="T43" fmla="*/ 19 h 126"/>
                  <a:gd name="T44" fmla="*/ 78 w 120"/>
                  <a:gd name="T45" fmla="*/ 12 h 126"/>
                  <a:gd name="T46" fmla="*/ 70 w 120"/>
                  <a:gd name="T47" fmla="*/ 12 h 126"/>
                  <a:gd name="T48" fmla="*/ 69 w 120"/>
                  <a:gd name="T49" fmla="*/ 8 h 126"/>
                  <a:gd name="T50" fmla="*/ 87 w 120"/>
                  <a:gd name="T51" fmla="*/ 3 h 126"/>
                  <a:gd name="T52" fmla="*/ 105 w 120"/>
                  <a:gd name="T5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0" h="126">
                    <a:moveTo>
                      <a:pt x="105" y="0"/>
                    </a:moveTo>
                    <a:cubicBezTo>
                      <a:pt x="105" y="0"/>
                      <a:pt x="105" y="2"/>
                      <a:pt x="105" y="2"/>
                    </a:cubicBezTo>
                    <a:cubicBezTo>
                      <a:pt x="93" y="8"/>
                      <a:pt x="95" y="17"/>
                      <a:pt x="98" y="27"/>
                    </a:cubicBezTo>
                    <a:cubicBezTo>
                      <a:pt x="106" y="51"/>
                      <a:pt x="113" y="75"/>
                      <a:pt x="120" y="99"/>
                    </a:cubicBezTo>
                    <a:cubicBezTo>
                      <a:pt x="113" y="103"/>
                      <a:pt x="107" y="104"/>
                      <a:pt x="100" y="98"/>
                    </a:cubicBezTo>
                    <a:cubicBezTo>
                      <a:pt x="79" y="81"/>
                      <a:pt x="58" y="65"/>
                      <a:pt x="37" y="49"/>
                    </a:cubicBezTo>
                    <a:cubicBezTo>
                      <a:pt x="35" y="47"/>
                      <a:pt x="32" y="46"/>
                      <a:pt x="28" y="43"/>
                    </a:cubicBezTo>
                    <a:cubicBezTo>
                      <a:pt x="35" y="66"/>
                      <a:pt x="41" y="86"/>
                      <a:pt x="47" y="107"/>
                    </a:cubicBezTo>
                    <a:cubicBezTo>
                      <a:pt x="49" y="113"/>
                      <a:pt x="54" y="113"/>
                      <a:pt x="60" y="113"/>
                    </a:cubicBezTo>
                    <a:cubicBezTo>
                      <a:pt x="62" y="112"/>
                      <a:pt x="65" y="112"/>
                      <a:pt x="69" y="112"/>
                    </a:cubicBezTo>
                    <a:cubicBezTo>
                      <a:pt x="61" y="119"/>
                      <a:pt x="34" y="126"/>
                      <a:pt x="28" y="123"/>
                    </a:cubicBezTo>
                    <a:cubicBezTo>
                      <a:pt x="31" y="122"/>
                      <a:pt x="34" y="121"/>
                      <a:pt x="35" y="119"/>
                    </a:cubicBezTo>
                    <a:cubicBezTo>
                      <a:pt x="37" y="116"/>
                      <a:pt x="40" y="111"/>
                      <a:pt x="39" y="108"/>
                    </a:cubicBezTo>
                    <a:cubicBezTo>
                      <a:pt x="33" y="85"/>
                      <a:pt x="26" y="62"/>
                      <a:pt x="19" y="39"/>
                    </a:cubicBezTo>
                    <a:cubicBezTo>
                      <a:pt x="18" y="34"/>
                      <a:pt x="14" y="31"/>
                      <a:pt x="9" y="32"/>
                    </a:cubicBezTo>
                    <a:cubicBezTo>
                      <a:pt x="6" y="32"/>
                      <a:pt x="3" y="32"/>
                      <a:pt x="1" y="32"/>
                    </a:cubicBezTo>
                    <a:cubicBezTo>
                      <a:pt x="0" y="31"/>
                      <a:pt x="0" y="30"/>
                      <a:pt x="0" y="28"/>
                    </a:cubicBezTo>
                    <a:cubicBezTo>
                      <a:pt x="11" y="25"/>
                      <a:pt x="23" y="22"/>
                      <a:pt x="34" y="19"/>
                    </a:cubicBezTo>
                    <a:cubicBezTo>
                      <a:pt x="36" y="19"/>
                      <a:pt x="38" y="21"/>
                      <a:pt x="40" y="23"/>
                    </a:cubicBezTo>
                    <a:cubicBezTo>
                      <a:pt x="59" y="37"/>
                      <a:pt x="77" y="52"/>
                      <a:pt x="96" y="66"/>
                    </a:cubicBezTo>
                    <a:cubicBezTo>
                      <a:pt x="98" y="68"/>
                      <a:pt x="100" y="69"/>
                      <a:pt x="104" y="72"/>
                    </a:cubicBezTo>
                    <a:cubicBezTo>
                      <a:pt x="99" y="53"/>
                      <a:pt x="94" y="36"/>
                      <a:pt x="88" y="19"/>
                    </a:cubicBezTo>
                    <a:cubicBezTo>
                      <a:pt x="87" y="16"/>
                      <a:pt x="81" y="14"/>
                      <a:pt x="78" y="12"/>
                    </a:cubicBezTo>
                    <a:cubicBezTo>
                      <a:pt x="75" y="12"/>
                      <a:pt x="72" y="12"/>
                      <a:pt x="70" y="12"/>
                    </a:cubicBezTo>
                    <a:cubicBezTo>
                      <a:pt x="70" y="11"/>
                      <a:pt x="69" y="10"/>
                      <a:pt x="69" y="8"/>
                    </a:cubicBezTo>
                    <a:cubicBezTo>
                      <a:pt x="75" y="7"/>
                      <a:pt x="81" y="4"/>
                      <a:pt x="87" y="3"/>
                    </a:cubicBezTo>
                    <a:cubicBezTo>
                      <a:pt x="93" y="1"/>
                      <a:pt x="99" y="1"/>
                      <a:pt x="1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1"/>
              <p:cNvSpPr/>
              <p:nvPr/>
            </p:nvSpPr>
            <p:spPr bwMode="auto">
              <a:xfrm>
                <a:off x="3760788" y="3636963"/>
                <a:ext cx="307975" cy="244475"/>
              </a:xfrm>
              <a:custGeom>
                <a:avLst/>
                <a:gdLst>
                  <a:gd name="T0" fmla="*/ 2 w 122"/>
                  <a:gd name="T1" fmla="*/ 22 h 96"/>
                  <a:gd name="T2" fmla="*/ 33 w 122"/>
                  <a:gd name="T3" fmla="*/ 13 h 96"/>
                  <a:gd name="T4" fmla="*/ 39 w 122"/>
                  <a:gd name="T5" fmla="*/ 14 h 96"/>
                  <a:gd name="T6" fmla="*/ 36 w 122"/>
                  <a:gd name="T7" fmla="*/ 19 h 96"/>
                  <a:gd name="T8" fmla="*/ 17 w 122"/>
                  <a:gd name="T9" fmla="*/ 47 h 96"/>
                  <a:gd name="T10" fmla="*/ 22 w 122"/>
                  <a:gd name="T11" fmla="*/ 67 h 96"/>
                  <a:gd name="T12" fmla="*/ 47 w 122"/>
                  <a:gd name="T13" fmla="*/ 63 h 96"/>
                  <a:gd name="T14" fmla="*/ 51 w 122"/>
                  <a:gd name="T15" fmla="*/ 32 h 96"/>
                  <a:gd name="T16" fmla="*/ 83 w 122"/>
                  <a:gd name="T17" fmla="*/ 1 h 96"/>
                  <a:gd name="T18" fmla="*/ 113 w 122"/>
                  <a:gd name="T19" fmla="*/ 37 h 96"/>
                  <a:gd name="T20" fmla="*/ 122 w 122"/>
                  <a:gd name="T21" fmla="*/ 60 h 96"/>
                  <a:gd name="T22" fmla="*/ 121 w 122"/>
                  <a:gd name="T23" fmla="*/ 62 h 96"/>
                  <a:gd name="T24" fmla="*/ 90 w 122"/>
                  <a:gd name="T25" fmla="*/ 71 h 96"/>
                  <a:gd name="T26" fmla="*/ 87 w 122"/>
                  <a:gd name="T27" fmla="*/ 70 h 96"/>
                  <a:gd name="T28" fmla="*/ 88 w 122"/>
                  <a:gd name="T29" fmla="*/ 66 h 96"/>
                  <a:gd name="T30" fmla="*/ 100 w 122"/>
                  <a:gd name="T31" fmla="*/ 54 h 96"/>
                  <a:gd name="T32" fmla="*/ 103 w 122"/>
                  <a:gd name="T33" fmla="*/ 23 h 96"/>
                  <a:gd name="T34" fmla="*/ 90 w 122"/>
                  <a:gd name="T35" fmla="*/ 17 h 96"/>
                  <a:gd name="T36" fmla="*/ 79 w 122"/>
                  <a:gd name="T37" fmla="*/ 26 h 96"/>
                  <a:gd name="T38" fmla="*/ 76 w 122"/>
                  <a:gd name="T39" fmla="*/ 46 h 96"/>
                  <a:gd name="T40" fmla="*/ 72 w 122"/>
                  <a:gd name="T41" fmla="*/ 70 h 96"/>
                  <a:gd name="T42" fmla="*/ 25 w 122"/>
                  <a:gd name="T43" fmla="*/ 81 h 96"/>
                  <a:gd name="T44" fmla="*/ 10 w 122"/>
                  <a:gd name="T45" fmla="*/ 50 h 96"/>
                  <a:gd name="T46" fmla="*/ 0 w 122"/>
                  <a:gd name="T47" fmla="*/ 24 h 96"/>
                  <a:gd name="T48" fmla="*/ 2 w 122"/>
                  <a:gd name="T49" fmla="*/ 2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" h="96">
                    <a:moveTo>
                      <a:pt x="2" y="22"/>
                    </a:moveTo>
                    <a:cubicBezTo>
                      <a:pt x="12" y="19"/>
                      <a:pt x="23" y="16"/>
                      <a:pt x="33" y="13"/>
                    </a:cubicBezTo>
                    <a:cubicBezTo>
                      <a:pt x="35" y="12"/>
                      <a:pt x="37" y="13"/>
                      <a:pt x="39" y="14"/>
                    </a:cubicBezTo>
                    <a:cubicBezTo>
                      <a:pt x="38" y="16"/>
                      <a:pt x="38" y="18"/>
                      <a:pt x="36" y="19"/>
                    </a:cubicBezTo>
                    <a:cubicBezTo>
                      <a:pt x="27" y="26"/>
                      <a:pt x="17" y="34"/>
                      <a:pt x="17" y="47"/>
                    </a:cubicBezTo>
                    <a:cubicBezTo>
                      <a:pt x="16" y="53"/>
                      <a:pt x="18" y="62"/>
                      <a:pt x="22" y="67"/>
                    </a:cubicBezTo>
                    <a:cubicBezTo>
                      <a:pt x="29" y="77"/>
                      <a:pt x="44" y="75"/>
                      <a:pt x="47" y="63"/>
                    </a:cubicBezTo>
                    <a:cubicBezTo>
                      <a:pt x="50" y="53"/>
                      <a:pt x="50" y="43"/>
                      <a:pt x="51" y="32"/>
                    </a:cubicBezTo>
                    <a:cubicBezTo>
                      <a:pt x="54" y="9"/>
                      <a:pt x="64" y="0"/>
                      <a:pt x="83" y="1"/>
                    </a:cubicBezTo>
                    <a:cubicBezTo>
                      <a:pt x="100" y="2"/>
                      <a:pt x="113" y="18"/>
                      <a:pt x="113" y="37"/>
                    </a:cubicBezTo>
                    <a:cubicBezTo>
                      <a:pt x="113" y="46"/>
                      <a:pt x="109" y="56"/>
                      <a:pt x="122" y="60"/>
                    </a:cubicBezTo>
                    <a:cubicBezTo>
                      <a:pt x="122" y="61"/>
                      <a:pt x="121" y="61"/>
                      <a:pt x="121" y="62"/>
                    </a:cubicBezTo>
                    <a:cubicBezTo>
                      <a:pt x="111" y="65"/>
                      <a:pt x="101" y="68"/>
                      <a:pt x="90" y="71"/>
                    </a:cubicBezTo>
                    <a:cubicBezTo>
                      <a:pt x="89" y="71"/>
                      <a:pt x="87" y="71"/>
                      <a:pt x="87" y="70"/>
                    </a:cubicBezTo>
                    <a:cubicBezTo>
                      <a:pt x="87" y="69"/>
                      <a:pt x="87" y="67"/>
                      <a:pt x="88" y="66"/>
                    </a:cubicBezTo>
                    <a:cubicBezTo>
                      <a:pt x="92" y="62"/>
                      <a:pt x="97" y="59"/>
                      <a:pt x="100" y="54"/>
                    </a:cubicBezTo>
                    <a:cubicBezTo>
                      <a:pt x="109" y="45"/>
                      <a:pt x="110" y="32"/>
                      <a:pt x="103" y="23"/>
                    </a:cubicBezTo>
                    <a:cubicBezTo>
                      <a:pt x="100" y="20"/>
                      <a:pt x="94" y="17"/>
                      <a:pt x="90" y="17"/>
                    </a:cubicBezTo>
                    <a:cubicBezTo>
                      <a:pt x="86" y="18"/>
                      <a:pt x="81" y="22"/>
                      <a:pt x="79" y="26"/>
                    </a:cubicBezTo>
                    <a:cubicBezTo>
                      <a:pt x="77" y="32"/>
                      <a:pt x="77" y="39"/>
                      <a:pt x="76" y="46"/>
                    </a:cubicBezTo>
                    <a:cubicBezTo>
                      <a:pt x="75" y="54"/>
                      <a:pt x="74" y="62"/>
                      <a:pt x="72" y="70"/>
                    </a:cubicBezTo>
                    <a:cubicBezTo>
                      <a:pt x="66" y="90"/>
                      <a:pt x="40" y="96"/>
                      <a:pt x="25" y="81"/>
                    </a:cubicBezTo>
                    <a:cubicBezTo>
                      <a:pt x="16" y="73"/>
                      <a:pt x="12" y="62"/>
                      <a:pt x="10" y="50"/>
                    </a:cubicBezTo>
                    <a:cubicBezTo>
                      <a:pt x="9" y="41"/>
                      <a:pt x="14" y="29"/>
                      <a:pt x="0" y="24"/>
                    </a:cubicBezTo>
                    <a:cubicBezTo>
                      <a:pt x="0" y="24"/>
                      <a:pt x="1" y="23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2"/>
              <p:cNvSpPr/>
              <p:nvPr/>
            </p:nvSpPr>
            <p:spPr bwMode="auto">
              <a:xfrm>
                <a:off x="7272338" y="4254500"/>
                <a:ext cx="279400" cy="293688"/>
              </a:xfrm>
              <a:custGeom>
                <a:avLst/>
                <a:gdLst>
                  <a:gd name="T0" fmla="*/ 30 w 110"/>
                  <a:gd name="T1" fmla="*/ 0 h 116"/>
                  <a:gd name="T2" fmla="*/ 60 w 110"/>
                  <a:gd name="T3" fmla="*/ 19 h 116"/>
                  <a:gd name="T4" fmla="*/ 59 w 110"/>
                  <a:gd name="T5" fmla="*/ 22 h 116"/>
                  <a:gd name="T6" fmla="*/ 49 w 110"/>
                  <a:gd name="T7" fmla="*/ 21 h 116"/>
                  <a:gd name="T8" fmla="*/ 15 w 110"/>
                  <a:gd name="T9" fmla="*/ 33 h 116"/>
                  <a:gd name="T10" fmla="*/ 13 w 110"/>
                  <a:gd name="T11" fmla="*/ 48 h 116"/>
                  <a:gd name="T12" fmla="*/ 30 w 110"/>
                  <a:gd name="T13" fmla="*/ 55 h 116"/>
                  <a:gd name="T14" fmla="*/ 47 w 110"/>
                  <a:gd name="T15" fmla="*/ 45 h 116"/>
                  <a:gd name="T16" fmla="*/ 65 w 110"/>
                  <a:gd name="T17" fmla="*/ 33 h 116"/>
                  <a:gd name="T18" fmla="*/ 96 w 110"/>
                  <a:gd name="T19" fmla="*/ 35 h 116"/>
                  <a:gd name="T20" fmla="*/ 106 w 110"/>
                  <a:gd name="T21" fmla="*/ 69 h 116"/>
                  <a:gd name="T22" fmla="*/ 87 w 110"/>
                  <a:gd name="T23" fmla="*/ 97 h 116"/>
                  <a:gd name="T24" fmla="*/ 80 w 110"/>
                  <a:gd name="T25" fmla="*/ 112 h 116"/>
                  <a:gd name="T26" fmla="*/ 77 w 110"/>
                  <a:gd name="T27" fmla="*/ 116 h 116"/>
                  <a:gd name="T28" fmla="*/ 45 w 110"/>
                  <a:gd name="T29" fmla="*/ 95 h 116"/>
                  <a:gd name="T30" fmla="*/ 45 w 110"/>
                  <a:gd name="T31" fmla="*/ 93 h 116"/>
                  <a:gd name="T32" fmla="*/ 53 w 110"/>
                  <a:gd name="T33" fmla="*/ 92 h 116"/>
                  <a:gd name="T34" fmla="*/ 80 w 110"/>
                  <a:gd name="T35" fmla="*/ 92 h 116"/>
                  <a:gd name="T36" fmla="*/ 99 w 110"/>
                  <a:gd name="T37" fmla="*/ 70 h 116"/>
                  <a:gd name="T38" fmla="*/ 79 w 110"/>
                  <a:gd name="T39" fmla="*/ 55 h 116"/>
                  <a:gd name="T40" fmla="*/ 64 w 110"/>
                  <a:gd name="T41" fmla="*/ 64 h 116"/>
                  <a:gd name="T42" fmla="*/ 46 w 110"/>
                  <a:gd name="T43" fmla="*/ 76 h 116"/>
                  <a:gd name="T44" fmla="*/ 14 w 110"/>
                  <a:gd name="T45" fmla="*/ 74 h 116"/>
                  <a:gd name="T46" fmla="*/ 5 w 110"/>
                  <a:gd name="T47" fmla="*/ 40 h 116"/>
                  <a:gd name="T48" fmla="*/ 16 w 110"/>
                  <a:gd name="T49" fmla="*/ 22 h 116"/>
                  <a:gd name="T50" fmla="*/ 30 w 110"/>
                  <a:gd name="T5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0" h="116">
                    <a:moveTo>
                      <a:pt x="30" y="0"/>
                    </a:moveTo>
                    <a:cubicBezTo>
                      <a:pt x="41" y="6"/>
                      <a:pt x="50" y="12"/>
                      <a:pt x="60" y="19"/>
                    </a:cubicBezTo>
                    <a:cubicBezTo>
                      <a:pt x="60" y="20"/>
                      <a:pt x="59" y="21"/>
                      <a:pt x="59" y="22"/>
                    </a:cubicBezTo>
                    <a:cubicBezTo>
                      <a:pt x="56" y="21"/>
                      <a:pt x="52" y="21"/>
                      <a:pt x="49" y="21"/>
                    </a:cubicBezTo>
                    <a:cubicBezTo>
                      <a:pt x="33" y="18"/>
                      <a:pt x="21" y="22"/>
                      <a:pt x="15" y="33"/>
                    </a:cubicBezTo>
                    <a:cubicBezTo>
                      <a:pt x="13" y="37"/>
                      <a:pt x="12" y="43"/>
                      <a:pt x="13" y="48"/>
                    </a:cubicBezTo>
                    <a:cubicBezTo>
                      <a:pt x="15" y="55"/>
                      <a:pt x="23" y="58"/>
                      <a:pt x="30" y="55"/>
                    </a:cubicBezTo>
                    <a:cubicBezTo>
                      <a:pt x="36" y="52"/>
                      <a:pt x="41" y="48"/>
                      <a:pt x="47" y="45"/>
                    </a:cubicBezTo>
                    <a:cubicBezTo>
                      <a:pt x="53" y="41"/>
                      <a:pt x="58" y="36"/>
                      <a:pt x="65" y="33"/>
                    </a:cubicBezTo>
                    <a:cubicBezTo>
                      <a:pt x="75" y="28"/>
                      <a:pt x="86" y="27"/>
                      <a:pt x="96" y="35"/>
                    </a:cubicBezTo>
                    <a:cubicBezTo>
                      <a:pt x="107" y="44"/>
                      <a:pt x="110" y="56"/>
                      <a:pt x="106" y="69"/>
                    </a:cubicBezTo>
                    <a:cubicBezTo>
                      <a:pt x="103" y="81"/>
                      <a:pt x="96" y="89"/>
                      <a:pt x="87" y="97"/>
                    </a:cubicBezTo>
                    <a:cubicBezTo>
                      <a:pt x="82" y="101"/>
                      <a:pt x="76" y="104"/>
                      <a:pt x="80" y="112"/>
                    </a:cubicBezTo>
                    <a:cubicBezTo>
                      <a:pt x="80" y="112"/>
                      <a:pt x="79" y="114"/>
                      <a:pt x="77" y="116"/>
                    </a:cubicBezTo>
                    <a:cubicBezTo>
                      <a:pt x="66" y="109"/>
                      <a:pt x="56" y="102"/>
                      <a:pt x="45" y="95"/>
                    </a:cubicBezTo>
                    <a:cubicBezTo>
                      <a:pt x="45" y="94"/>
                      <a:pt x="45" y="93"/>
                      <a:pt x="45" y="93"/>
                    </a:cubicBezTo>
                    <a:cubicBezTo>
                      <a:pt x="48" y="92"/>
                      <a:pt x="50" y="92"/>
                      <a:pt x="53" y="92"/>
                    </a:cubicBezTo>
                    <a:cubicBezTo>
                      <a:pt x="62" y="92"/>
                      <a:pt x="71" y="93"/>
                      <a:pt x="80" y="92"/>
                    </a:cubicBezTo>
                    <a:cubicBezTo>
                      <a:pt x="91" y="90"/>
                      <a:pt x="98" y="80"/>
                      <a:pt x="99" y="70"/>
                    </a:cubicBezTo>
                    <a:cubicBezTo>
                      <a:pt x="100" y="58"/>
                      <a:pt x="90" y="51"/>
                      <a:pt x="79" y="55"/>
                    </a:cubicBezTo>
                    <a:cubicBezTo>
                      <a:pt x="74" y="58"/>
                      <a:pt x="69" y="61"/>
                      <a:pt x="64" y="64"/>
                    </a:cubicBezTo>
                    <a:cubicBezTo>
                      <a:pt x="58" y="68"/>
                      <a:pt x="52" y="73"/>
                      <a:pt x="46" y="76"/>
                    </a:cubicBezTo>
                    <a:cubicBezTo>
                      <a:pt x="32" y="83"/>
                      <a:pt x="23" y="82"/>
                      <a:pt x="14" y="74"/>
                    </a:cubicBezTo>
                    <a:cubicBezTo>
                      <a:pt x="3" y="65"/>
                      <a:pt x="0" y="52"/>
                      <a:pt x="5" y="40"/>
                    </a:cubicBezTo>
                    <a:cubicBezTo>
                      <a:pt x="8" y="33"/>
                      <a:pt x="12" y="27"/>
                      <a:pt x="16" y="22"/>
                    </a:cubicBezTo>
                    <a:cubicBezTo>
                      <a:pt x="21" y="16"/>
                      <a:pt x="29" y="6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3"/>
              <p:cNvSpPr/>
              <p:nvPr/>
            </p:nvSpPr>
            <p:spPr bwMode="auto">
              <a:xfrm>
                <a:off x="5219700" y="4976813"/>
                <a:ext cx="239713" cy="280988"/>
              </a:xfrm>
              <a:custGeom>
                <a:avLst/>
                <a:gdLst>
                  <a:gd name="T0" fmla="*/ 95 w 95"/>
                  <a:gd name="T1" fmla="*/ 13 h 111"/>
                  <a:gd name="T2" fmla="*/ 87 w 95"/>
                  <a:gd name="T3" fmla="*/ 44 h 111"/>
                  <a:gd name="T4" fmla="*/ 84 w 95"/>
                  <a:gd name="T5" fmla="*/ 49 h 111"/>
                  <a:gd name="T6" fmla="*/ 81 w 95"/>
                  <a:gd name="T7" fmla="*/ 43 h 111"/>
                  <a:gd name="T8" fmla="*/ 76 w 95"/>
                  <a:gd name="T9" fmla="*/ 25 h 111"/>
                  <a:gd name="T10" fmla="*/ 56 w 95"/>
                  <a:gd name="T11" fmla="*/ 11 h 111"/>
                  <a:gd name="T12" fmla="*/ 39 w 95"/>
                  <a:gd name="T13" fmla="*/ 19 h 111"/>
                  <a:gd name="T14" fmla="*/ 44 w 95"/>
                  <a:gd name="T15" fmla="*/ 35 h 111"/>
                  <a:gd name="T16" fmla="*/ 58 w 95"/>
                  <a:gd name="T17" fmla="*/ 46 h 111"/>
                  <a:gd name="T18" fmla="*/ 76 w 95"/>
                  <a:gd name="T19" fmla="*/ 62 h 111"/>
                  <a:gd name="T20" fmla="*/ 58 w 95"/>
                  <a:gd name="T21" fmla="*/ 108 h 111"/>
                  <a:gd name="T22" fmla="*/ 19 w 95"/>
                  <a:gd name="T23" fmla="*/ 98 h 111"/>
                  <a:gd name="T24" fmla="*/ 5 w 95"/>
                  <a:gd name="T25" fmla="*/ 97 h 111"/>
                  <a:gd name="T26" fmla="*/ 0 w 95"/>
                  <a:gd name="T27" fmla="*/ 94 h 111"/>
                  <a:gd name="T28" fmla="*/ 7 w 95"/>
                  <a:gd name="T29" fmla="*/ 63 h 111"/>
                  <a:gd name="T30" fmla="*/ 11 w 95"/>
                  <a:gd name="T31" fmla="*/ 60 h 111"/>
                  <a:gd name="T32" fmla="*/ 14 w 95"/>
                  <a:gd name="T33" fmla="*/ 64 h 111"/>
                  <a:gd name="T34" fmla="*/ 18 w 95"/>
                  <a:gd name="T35" fmla="*/ 83 h 111"/>
                  <a:gd name="T36" fmla="*/ 45 w 95"/>
                  <a:gd name="T37" fmla="*/ 103 h 111"/>
                  <a:gd name="T38" fmla="*/ 60 w 95"/>
                  <a:gd name="T39" fmla="*/ 94 h 111"/>
                  <a:gd name="T40" fmla="*/ 56 w 95"/>
                  <a:gd name="T41" fmla="*/ 78 h 111"/>
                  <a:gd name="T42" fmla="*/ 43 w 95"/>
                  <a:gd name="T43" fmla="*/ 67 h 111"/>
                  <a:gd name="T44" fmla="*/ 31 w 95"/>
                  <a:gd name="T45" fmla="*/ 58 h 111"/>
                  <a:gd name="T46" fmla="*/ 21 w 95"/>
                  <a:gd name="T47" fmla="*/ 19 h 111"/>
                  <a:gd name="T48" fmla="*/ 61 w 95"/>
                  <a:gd name="T49" fmla="*/ 5 h 111"/>
                  <a:gd name="T50" fmla="*/ 66 w 95"/>
                  <a:gd name="T51" fmla="*/ 8 h 111"/>
                  <a:gd name="T52" fmla="*/ 95 w 95"/>
                  <a:gd name="T53" fmla="*/ 1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5" h="111">
                    <a:moveTo>
                      <a:pt x="95" y="13"/>
                    </a:moveTo>
                    <a:cubicBezTo>
                      <a:pt x="92" y="26"/>
                      <a:pt x="90" y="35"/>
                      <a:pt x="87" y="44"/>
                    </a:cubicBezTo>
                    <a:cubicBezTo>
                      <a:pt x="87" y="46"/>
                      <a:pt x="85" y="47"/>
                      <a:pt x="84" y="49"/>
                    </a:cubicBezTo>
                    <a:cubicBezTo>
                      <a:pt x="83" y="47"/>
                      <a:pt x="81" y="45"/>
                      <a:pt x="81" y="43"/>
                    </a:cubicBezTo>
                    <a:cubicBezTo>
                      <a:pt x="79" y="37"/>
                      <a:pt x="78" y="31"/>
                      <a:pt x="76" y="25"/>
                    </a:cubicBezTo>
                    <a:cubicBezTo>
                      <a:pt x="72" y="17"/>
                      <a:pt x="65" y="12"/>
                      <a:pt x="56" y="11"/>
                    </a:cubicBezTo>
                    <a:cubicBezTo>
                      <a:pt x="49" y="10"/>
                      <a:pt x="43" y="12"/>
                      <a:pt x="39" y="19"/>
                    </a:cubicBezTo>
                    <a:cubicBezTo>
                      <a:pt x="36" y="25"/>
                      <a:pt x="39" y="30"/>
                      <a:pt x="44" y="35"/>
                    </a:cubicBezTo>
                    <a:cubicBezTo>
                      <a:pt x="48" y="39"/>
                      <a:pt x="53" y="42"/>
                      <a:pt x="58" y="46"/>
                    </a:cubicBezTo>
                    <a:cubicBezTo>
                      <a:pt x="64" y="51"/>
                      <a:pt x="71" y="56"/>
                      <a:pt x="76" y="62"/>
                    </a:cubicBezTo>
                    <a:cubicBezTo>
                      <a:pt x="91" y="79"/>
                      <a:pt x="81" y="104"/>
                      <a:pt x="58" y="108"/>
                    </a:cubicBezTo>
                    <a:cubicBezTo>
                      <a:pt x="44" y="111"/>
                      <a:pt x="31" y="107"/>
                      <a:pt x="19" y="98"/>
                    </a:cubicBezTo>
                    <a:cubicBezTo>
                      <a:pt x="14" y="95"/>
                      <a:pt x="10" y="92"/>
                      <a:pt x="5" y="97"/>
                    </a:cubicBezTo>
                    <a:cubicBezTo>
                      <a:pt x="5" y="97"/>
                      <a:pt x="0" y="94"/>
                      <a:pt x="0" y="94"/>
                    </a:cubicBezTo>
                    <a:cubicBezTo>
                      <a:pt x="2" y="83"/>
                      <a:pt x="5" y="73"/>
                      <a:pt x="7" y="63"/>
                    </a:cubicBezTo>
                    <a:cubicBezTo>
                      <a:pt x="8" y="62"/>
                      <a:pt x="10" y="61"/>
                      <a:pt x="11" y="60"/>
                    </a:cubicBezTo>
                    <a:cubicBezTo>
                      <a:pt x="12" y="61"/>
                      <a:pt x="13" y="63"/>
                      <a:pt x="14" y="64"/>
                    </a:cubicBezTo>
                    <a:cubicBezTo>
                      <a:pt x="15" y="70"/>
                      <a:pt x="16" y="77"/>
                      <a:pt x="18" y="83"/>
                    </a:cubicBezTo>
                    <a:cubicBezTo>
                      <a:pt x="22" y="96"/>
                      <a:pt x="33" y="103"/>
                      <a:pt x="45" y="103"/>
                    </a:cubicBezTo>
                    <a:cubicBezTo>
                      <a:pt x="52" y="103"/>
                      <a:pt x="57" y="100"/>
                      <a:pt x="60" y="94"/>
                    </a:cubicBezTo>
                    <a:cubicBezTo>
                      <a:pt x="63" y="87"/>
                      <a:pt x="61" y="82"/>
                      <a:pt x="56" y="78"/>
                    </a:cubicBezTo>
                    <a:cubicBezTo>
                      <a:pt x="52" y="74"/>
                      <a:pt x="47" y="70"/>
                      <a:pt x="43" y="67"/>
                    </a:cubicBezTo>
                    <a:cubicBezTo>
                      <a:pt x="39" y="64"/>
                      <a:pt x="34" y="61"/>
                      <a:pt x="31" y="58"/>
                    </a:cubicBezTo>
                    <a:cubicBezTo>
                      <a:pt x="15" y="45"/>
                      <a:pt x="13" y="34"/>
                      <a:pt x="21" y="19"/>
                    </a:cubicBezTo>
                    <a:cubicBezTo>
                      <a:pt x="29" y="5"/>
                      <a:pt x="44" y="0"/>
                      <a:pt x="61" y="5"/>
                    </a:cubicBezTo>
                    <a:cubicBezTo>
                      <a:pt x="63" y="6"/>
                      <a:pt x="65" y="7"/>
                      <a:pt x="66" y="8"/>
                    </a:cubicBezTo>
                    <a:cubicBezTo>
                      <a:pt x="75" y="11"/>
                      <a:pt x="81" y="24"/>
                      <a:pt x="9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4"/>
              <p:cNvSpPr/>
              <p:nvPr/>
            </p:nvSpPr>
            <p:spPr bwMode="auto">
              <a:xfrm>
                <a:off x="4162425" y="4287838"/>
                <a:ext cx="319088" cy="311150"/>
              </a:xfrm>
              <a:custGeom>
                <a:avLst/>
                <a:gdLst>
                  <a:gd name="T0" fmla="*/ 126 w 126"/>
                  <a:gd name="T1" fmla="*/ 72 h 123"/>
                  <a:gd name="T2" fmla="*/ 100 w 126"/>
                  <a:gd name="T3" fmla="*/ 95 h 123"/>
                  <a:gd name="T4" fmla="*/ 97 w 126"/>
                  <a:gd name="T5" fmla="*/ 94 h 123"/>
                  <a:gd name="T6" fmla="*/ 98 w 126"/>
                  <a:gd name="T7" fmla="*/ 86 h 123"/>
                  <a:gd name="T8" fmla="*/ 97 w 126"/>
                  <a:gd name="T9" fmla="*/ 49 h 123"/>
                  <a:gd name="T10" fmla="*/ 90 w 126"/>
                  <a:gd name="T11" fmla="*/ 55 h 123"/>
                  <a:gd name="T12" fmla="*/ 41 w 126"/>
                  <a:gd name="T13" fmla="*/ 99 h 123"/>
                  <a:gd name="T14" fmla="*/ 38 w 126"/>
                  <a:gd name="T15" fmla="*/ 119 h 123"/>
                  <a:gd name="T16" fmla="*/ 39 w 126"/>
                  <a:gd name="T17" fmla="*/ 123 h 123"/>
                  <a:gd name="T18" fmla="*/ 0 w 126"/>
                  <a:gd name="T19" fmla="*/ 80 h 123"/>
                  <a:gd name="T20" fmla="*/ 5 w 126"/>
                  <a:gd name="T21" fmla="*/ 82 h 123"/>
                  <a:gd name="T22" fmla="*/ 23 w 126"/>
                  <a:gd name="T23" fmla="*/ 82 h 123"/>
                  <a:gd name="T24" fmla="*/ 80 w 126"/>
                  <a:gd name="T25" fmla="*/ 31 h 123"/>
                  <a:gd name="T26" fmla="*/ 45 w 126"/>
                  <a:gd name="T27" fmla="*/ 25 h 123"/>
                  <a:gd name="T28" fmla="*/ 36 w 126"/>
                  <a:gd name="T29" fmla="*/ 25 h 123"/>
                  <a:gd name="T30" fmla="*/ 36 w 126"/>
                  <a:gd name="T31" fmla="*/ 22 h 123"/>
                  <a:gd name="T32" fmla="*/ 62 w 126"/>
                  <a:gd name="T33" fmla="*/ 0 h 123"/>
                  <a:gd name="T34" fmla="*/ 94 w 126"/>
                  <a:gd name="T35" fmla="*/ 35 h 123"/>
                  <a:gd name="T36" fmla="*/ 126 w 126"/>
                  <a:gd name="T37" fmla="*/ 7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6" h="123">
                    <a:moveTo>
                      <a:pt x="126" y="72"/>
                    </a:moveTo>
                    <a:cubicBezTo>
                      <a:pt x="117" y="80"/>
                      <a:pt x="108" y="87"/>
                      <a:pt x="100" y="95"/>
                    </a:cubicBezTo>
                    <a:cubicBezTo>
                      <a:pt x="99" y="95"/>
                      <a:pt x="98" y="95"/>
                      <a:pt x="97" y="94"/>
                    </a:cubicBezTo>
                    <a:cubicBezTo>
                      <a:pt x="98" y="92"/>
                      <a:pt x="97" y="88"/>
                      <a:pt x="98" y="86"/>
                    </a:cubicBezTo>
                    <a:cubicBezTo>
                      <a:pt x="105" y="74"/>
                      <a:pt x="108" y="62"/>
                      <a:pt x="97" y="49"/>
                    </a:cubicBezTo>
                    <a:cubicBezTo>
                      <a:pt x="95" y="51"/>
                      <a:pt x="92" y="53"/>
                      <a:pt x="90" y="55"/>
                    </a:cubicBezTo>
                    <a:cubicBezTo>
                      <a:pt x="74" y="70"/>
                      <a:pt x="57" y="84"/>
                      <a:pt x="41" y="99"/>
                    </a:cubicBezTo>
                    <a:cubicBezTo>
                      <a:pt x="31" y="108"/>
                      <a:pt x="31" y="108"/>
                      <a:pt x="38" y="119"/>
                    </a:cubicBezTo>
                    <a:cubicBezTo>
                      <a:pt x="38" y="120"/>
                      <a:pt x="38" y="121"/>
                      <a:pt x="39" y="123"/>
                    </a:cubicBezTo>
                    <a:cubicBezTo>
                      <a:pt x="33" y="123"/>
                      <a:pt x="8" y="97"/>
                      <a:pt x="0" y="80"/>
                    </a:cubicBezTo>
                    <a:cubicBezTo>
                      <a:pt x="2" y="80"/>
                      <a:pt x="4" y="81"/>
                      <a:pt x="5" y="82"/>
                    </a:cubicBezTo>
                    <a:cubicBezTo>
                      <a:pt x="11" y="88"/>
                      <a:pt x="16" y="88"/>
                      <a:pt x="23" y="82"/>
                    </a:cubicBezTo>
                    <a:cubicBezTo>
                      <a:pt x="42" y="65"/>
                      <a:pt x="61" y="48"/>
                      <a:pt x="80" y="31"/>
                    </a:cubicBezTo>
                    <a:cubicBezTo>
                      <a:pt x="73" y="20"/>
                      <a:pt x="62" y="18"/>
                      <a:pt x="45" y="25"/>
                    </a:cubicBezTo>
                    <a:cubicBezTo>
                      <a:pt x="42" y="26"/>
                      <a:pt x="39" y="25"/>
                      <a:pt x="36" y="25"/>
                    </a:cubicBezTo>
                    <a:cubicBezTo>
                      <a:pt x="36" y="24"/>
                      <a:pt x="36" y="23"/>
                      <a:pt x="36" y="22"/>
                    </a:cubicBezTo>
                    <a:cubicBezTo>
                      <a:pt x="44" y="15"/>
                      <a:pt x="53" y="8"/>
                      <a:pt x="62" y="0"/>
                    </a:cubicBezTo>
                    <a:cubicBezTo>
                      <a:pt x="73" y="12"/>
                      <a:pt x="83" y="23"/>
                      <a:pt x="94" y="35"/>
                    </a:cubicBezTo>
                    <a:cubicBezTo>
                      <a:pt x="104" y="47"/>
                      <a:pt x="115" y="59"/>
                      <a:pt x="126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25"/>
              <p:cNvSpPr/>
              <p:nvPr/>
            </p:nvSpPr>
            <p:spPr bwMode="auto">
              <a:xfrm>
                <a:off x="5484813" y="5014913"/>
                <a:ext cx="252413" cy="282575"/>
              </a:xfrm>
              <a:custGeom>
                <a:avLst/>
                <a:gdLst>
                  <a:gd name="T0" fmla="*/ 39 w 100"/>
                  <a:gd name="T1" fmla="*/ 11 h 112"/>
                  <a:gd name="T2" fmla="*/ 16 w 100"/>
                  <a:gd name="T3" fmla="*/ 19 h 112"/>
                  <a:gd name="T4" fmla="*/ 0 w 100"/>
                  <a:gd name="T5" fmla="*/ 36 h 112"/>
                  <a:gd name="T6" fmla="*/ 4 w 100"/>
                  <a:gd name="T7" fmla="*/ 0 h 112"/>
                  <a:gd name="T8" fmla="*/ 100 w 100"/>
                  <a:gd name="T9" fmla="*/ 11 h 112"/>
                  <a:gd name="T10" fmla="*/ 97 w 100"/>
                  <a:gd name="T11" fmla="*/ 42 h 112"/>
                  <a:gd name="T12" fmla="*/ 94 w 100"/>
                  <a:gd name="T13" fmla="*/ 46 h 112"/>
                  <a:gd name="T14" fmla="*/ 90 w 100"/>
                  <a:gd name="T15" fmla="*/ 42 h 112"/>
                  <a:gd name="T16" fmla="*/ 84 w 100"/>
                  <a:gd name="T17" fmla="*/ 26 h 112"/>
                  <a:gd name="T18" fmla="*/ 63 w 100"/>
                  <a:gd name="T19" fmla="*/ 13 h 112"/>
                  <a:gd name="T20" fmla="*/ 56 w 100"/>
                  <a:gd name="T21" fmla="*/ 81 h 112"/>
                  <a:gd name="T22" fmla="*/ 55 w 100"/>
                  <a:gd name="T23" fmla="*/ 86 h 112"/>
                  <a:gd name="T24" fmla="*/ 67 w 100"/>
                  <a:gd name="T25" fmla="*/ 106 h 112"/>
                  <a:gd name="T26" fmla="*/ 69 w 100"/>
                  <a:gd name="T27" fmla="*/ 107 h 112"/>
                  <a:gd name="T28" fmla="*/ 12 w 100"/>
                  <a:gd name="T29" fmla="*/ 101 h 112"/>
                  <a:gd name="T30" fmla="*/ 13 w 100"/>
                  <a:gd name="T31" fmla="*/ 100 h 112"/>
                  <a:gd name="T32" fmla="*/ 31 w 100"/>
                  <a:gd name="T33" fmla="*/ 81 h 112"/>
                  <a:gd name="T34" fmla="*/ 38 w 100"/>
                  <a:gd name="T35" fmla="*/ 22 h 112"/>
                  <a:gd name="T36" fmla="*/ 39 w 100"/>
                  <a:gd name="T37" fmla="*/ 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112">
                    <a:moveTo>
                      <a:pt x="39" y="11"/>
                    </a:moveTo>
                    <a:cubicBezTo>
                      <a:pt x="29" y="9"/>
                      <a:pt x="22" y="13"/>
                      <a:pt x="16" y="19"/>
                    </a:cubicBezTo>
                    <a:cubicBezTo>
                      <a:pt x="10" y="23"/>
                      <a:pt x="11" y="34"/>
                      <a:pt x="0" y="36"/>
                    </a:cubicBezTo>
                    <a:cubicBezTo>
                      <a:pt x="1" y="23"/>
                      <a:pt x="3" y="12"/>
                      <a:pt x="4" y="0"/>
                    </a:cubicBezTo>
                    <a:cubicBezTo>
                      <a:pt x="36" y="3"/>
                      <a:pt x="67" y="7"/>
                      <a:pt x="100" y="11"/>
                    </a:cubicBezTo>
                    <a:cubicBezTo>
                      <a:pt x="99" y="22"/>
                      <a:pt x="98" y="32"/>
                      <a:pt x="97" y="42"/>
                    </a:cubicBezTo>
                    <a:cubicBezTo>
                      <a:pt x="97" y="44"/>
                      <a:pt x="95" y="45"/>
                      <a:pt x="94" y="46"/>
                    </a:cubicBezTo>
                    <a:cubicBezTo>
                      <a:pt x="92" y="45"/>
                      <a:pt x="90" y="44"/>
                      <a:pt x="90" y="42"/>
                    </a:cubicBezTo>
                    <a:cubicBezTo>
                      <a:pt x="87" y="37"/>
                      <a:pt x="86" y="31"/>
                      <a:pt x="84" y="26"/>
                    </a:cubicBezTo>
                    <a:cubicBezTo>
                      <a:pt x="80" y="18"/>
                      <a:pt x="73" y="14"/>
                      <a:pt x="63" y="13"/>
                    </a:cubicBezTo>
                    <a:cubicBezTo>
                      <a:pt x="61" y="36"/>
                      <a:pt x="58" y="58"/>
                      <a:pt x="56" y="81"/>
                    </a:cubicBezTo>
                    <a:cubicBezTo>
                      <a:pt x="56" y="82"/>
                      <a:pt x="56" y="84"/>
                      <a:pt x="55" y="86"/>
                    </a:cubicBezTo>
                    <a:cubicBezTo>
                      <a:pt x="53" y="100"/>
                      <a:pt x="53" y="100"/>
                      <a:pt x="67" y="106"/>
                    </a:cubicBezTo>
                    <a:cubicBezTo>
                      <a:pt x="68" y="106"/>
                      <a:pt x="68" y="107"/>
                      <a:pt x="69" y="107"/>
                    </a:cubicBezTo>
                    <a:cubicBezTo>
                      <a:pt x="64" y="112"/>
                      <a:pt x="16" y="106"/>
                      <a:pt x="12" y="101"/>
                    </a:cubicBezTo>
                    <a:cubicBezTo>
                      <a:pt x="12" y="100"/>
                      <a:pt x="12" y="100"/>
                      <a:pt x="13" y="100"/>
                    </a:cubicBezTo>
                    <a:cubicBezTo>
                      <a:pt x="30" y="98"/>
                      <a:pt x="29" y="98"/>
                      <a:pt x="31" y="81"/>
                    </a:cubicBezTo>
                    <a:cubicBezTo>
                      <a:pt x="33" y="61"/>
                      <a:pt x="36" y="42"/>
                      <a:pt x="38" y="22"/>
                    </a:cubicBezTo>
                    <a:cubicBezTo>
                      <a:pt x="38" y="18"/>
                      <a:pt x="38" y="15"/>
                      <a:pt x="3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26"/>
              <p:cNvSpPr/>
              <p:nvPr/>
            </p:nvSpPr>
            <p:spPr bwMode="auto">
              <a:xfrm>
                <a:off x="7454900" y="3878263"/>
                <a:ext cx="315913" cy="282575"/>
              </a:xfrm>
              <a:custGeom>
                <a:avLst/>
                <a:gdLst>
                  <a:gd name="T0" fmla="*/ 20 w 125"/>
                  <a:gd name="T1" fmla="*/ 58 h 112"/>
                  <a:gd name="T2" fmla="*/ 30 w 125"/>
                  <a:gd name="T3" fmla="*/ 93 h 112"/>
                  <a:gd name="T4" fmla="*/ 34 w 125"/>
                  <a:gd name="T5" fmla="*/ 101 h 112"/>
                  <a:gd name="T6" fmla="*/ 31 w 125"/>
                  <a:gd name="T7" fmla="*/ 103 h 112"/>
                  <a:gd name="T8" fmla="*/ 0 w 125"/>
                  <a:gd name="T9" fmla="*/ 88 h 112"/>
                  <a:gd name="T10" fmla="*/ 40 w 125"/>
                  <a:gd name="T11" fmla="*/ 0 h 112"/>
                  <a:gd name="T12" fmla="*/ 72 w 125"/>
                  <a:gd name="T13" fmla="*/ 14 h 112"/>
                  <a:gd name="T14" fmla="*/ 72 w 125"/>
                  <a:gd name="T15" fmla="*/ 17 h 112"/>
                  <a:gd name="T16" fmla="*/ 63 w 125"/>
                  <a:gd name="T17" fmla="*/ 19 h 112"/>
                  <a:gd name="T18" fmla="*/ 31 w 125"/>
                  <a:gd name="T19" fmla="*/ 36 h 112"/>
                  <a:gd name="T20" fmla="*/ 71 w 125"/>
                  <a:gd name="T21" fmla="*/ 54 h 112"/>
                  <a:gd name="T22" fmla="*/ 102 w 125"/>
                  <a:gd name="T23" fmla="*/ 68 h 112"/>
                  <a:gd name="T24" fmla="*/ 118 w 125"/>
                  <a:gd name="T25" fmla="*/ 63 h 112"/>
                  <a:gd name="T26" fmla="*/ 123 w 125"/>
                  <a:gd name="T27" fmla="*/ 59 h 112"/>
                  <a:gd name="T28" fmla="*/ 125 w 125"/>
                  <a:gd name="T29" fmla="*/ 61 h 112"/>
                  <a:gd name="T30" fmla="*/ 101 w 125"/>
                  <a:gd name="T31" fmla="*/ 112 h 112"/>
                  <a:gd name="T32" fmla="*/ 97 w 125"/>
                  <a:gd name="T33" fmla="*/ 111 h 112"/>
                  <a:gd name="T34" fmla="*/ 99 w 125"/>
                  <a:gd name="T35" fmla="*/ 103 h 112"/>
                  <a:gd name="T36" fmla="*/ 94 w 125"/>
                  <a:gd name="T37" fmla="*/ 92 h 112"/>
                  <a:gd name="T38" fmla="*/ 20 w 125"/>
                  <a:gd name="T39" fmla="*/ 5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112">
                    <a:moveTo>
                      <a:pt x="20" y="58"/>
                    </a:moveTo>
                    <a:cubicBezTo>
                      <a:pt x="14" y="73"/>
                      <a:pt x="20" y="84"/>
                      <a:pt x="30" y="93"/>
                    </a:cubicBezTo>
                    <a:cubicBezTo>
                      <a:pt x="32" y="95"/>
                      <a:pt x="33" y="99"/>
                      <a:pt x="34" y="101"/>
                    </a:cubicBezTo>
                    <a:cubicBezTo>
                      <a:pt x="33" y="102"/>
                      <a:pt x="32" y="102"/>
                      <a:pt x="31" y="103"/>
                    </a:cubicBezTo>
                    <a:cubicBezTo>
                      <a:pt x="21" y="98"/>
                      <a:pt x="11" y="93"/>
                      <a:pt x="0" y="88"/>
                    </a:cubicBezTo>
                    <a:cubicBezTo>
                      <a:pt x="13" y="59"/>
                      <a:pt x="26" y="30"/>
                      <a:pt x="40" y="0"/>
                    </a:cubicBezTo>
                    <a:cubicBezTo>
                      <a:pt x="51" y="5"/>
                      <a:pt x="61" y="10"/>
                      <a:pt x="72" y="14"/>
                    </a:cubicBezTo>
                    <a:cubicBezTo>
                      <a:pt x="72" y="15"/>
                      <a:pt x="72" y="16"/>
                      <a:pt x="72" y="17"/>
                    </a:cubicBezTo>
                    <a:cubicBezTo>
                      <a:pt x="69" y="18"/>
                      <a:pt x="66" y="19"/>
                      <a:pt x="63" y="19"/>
                    </a:cubicBezTo>
                    <a:cubicBezTo>
                      <a:pt x="46" y="18"/>
                      <a:pt x="38" y="22"/>
                      <a:pt x="31" y="36"/>
                    </a:cubicBezTo>
                    <a:cubicBezTo>
                      <a:pt x="44" y="42"/>
                      <a:pt x="58" y="48"/>
                      <a:pt x="71" y="54"/>
                    </a:cubicBezTo>
                    <a:cubicBezTo>
                      <a:pt x="81" y="59"/>
                      <a:pt x="92" y="63"/>
                      <a:pt x="102" y="68"/>
                    </a:cubicBezTo>
                    <a:cubicBezTo>
                      <a:pt x="109" y="72"/>
                      <a:pt x="114" y="70"/>
                      <a:pt x="118" y="63"/>
                    </a:cubicBezTo>
                    <a:cubicBezTo>
                      <a:pt x="119" y="62"/>
                      <a:pt x="121" y="60"/>
                      <a:pt x="123" y="59"/>
                    </a:cubicBezTo>
                    <a:cubicBezTo>
                      <a:pt x="123" y="60"/>
                      <a:pt x="124" y="60"/>
                      <a:pt x="125" y="61"/>
                    </a:cubicBezTo>
                    <a:cubicBezTo>
                      <a:pt x="117" y="78"/>
                      <a:pt x="109" y="95"/>
                      <a:pt x="101" y="112"/>
                    </a:cubicBezTo>
                    <a:cubicBezTo>
                      <a:pt x="101" y="112"/>
                      <a:pt x="98" y="112"/>
                      <a:pt x="97" y="111"/>
                    </a:cubicBezTo>
                    <a:cubicBezTo>
                      <a:pt x="98" y="108"/>
                      <a:pt x="100" y="105"/>
                      <a:pt x="99" y="103"/>
                    </a:cubicBezTo>
                    <a:cubicBezTo>
                      <a:pt x="99" y="99"/>
                      <a:pt x="97" y="93"/>
                      <a:pt x="94" y="92"/>
                    </a:cubicBezTo>
                    <a:cubicBezTo>
                      <a:pt x="70" y="80"/>
                      <a:pt x="46" y="69"/>
                      <a:pt x="2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27"/>
              <p:cNvSpPr/>
              <p:nvPr/>
            </p:nvSpPr>
            <p:spPr bwMode="auto">
              <a:xfrm>
                <a:off x="7308850" y="2306638"/>
                <a:ext cx="269875" cy="209550"/>
              </a:xfrm>
              <a:custGeom>
                <a:avLst/>
                <a:gdLst>
                  <a:gd name="T0" fmla="*/ 91 w 107"/>
                  <a:gd name="T1" fmla="*/ 26 h 83"/>
                  <a:gd name="T2" fmla="*/ 69 w 107"/>
                  <a:gd name="T3" fmla="*/ 11 h 83"/>
                  <a:gd name="T4" fmla="*/ 64 w 107"/>
                  <a:gd name="T5" fmla="*/ 3 h 83"/>
                  <a:gd name="T6" fmla="*/ 73 w 107"/>
                  <a:gd name="T7" fmla="*/ 4 h 83"/>
                  <a:gd name="T8" fmla="*/ 101 w 107"/>
                  <a:gd name="T9" fmla="*/ 24 h 83"/>
                  <a:gd name="T10" fmla="*/ 105 w 107"/>
                  <a:gd name="T11" fmla="*/ 33 h 83"/>
                  <a:gd name="T12" fmla="*/ 97 w 107"/>
                  <a:gd name="T13" fmla="*/ 41 h 83"/>
                  <a:gd name="T14" fmla="*/ 79 w 107"/>
                  <a:gd name="T15" fmla="*/ 34 h 83"/>
                  <a:gd name="T16" fmla="*/ 84 w 107"/>
                  <a:gd name="T17" fmla="*/ 53 h 83"/>
                  <a:gd name="T18" fmla="*/ 94 w 107"/>
                  <a:gd name="T19" fmla="*/ 63 h 83"/>
                  <a:gd name="T20" fmla="*/ 89 w 107"/>
                  <a:gd name="T21" fmla="*/ 79 h 83"/>
                  <a:gd name="T22" fmla="*/ 77 w 107"/>
                  <a:gd name="T23" fmla="*/ 74 h 83"/>
                  <a:gd name="T24" fmla="*/ 72 w 107"/>
                  <a:gd name="T25" fmla="*/ 67 h 83"/>
                  <a:gd name="T26" fmla="*/ 58 w 107"/>
                  <a:gd name="T27" fmla="*/ 62 h 83"/>
                  <a:gd name="T28" fmla="*/ 25 w 107"/>
                  <a:gd name="T29" fmla="*/ 65 h 83"/>
                  <a:gd name="T30" fmla="*/ 12 w 107"/>
                  <a:gd name="T31" fmla="*/ 59 h 83"/>
                  <a:gd name="T32" fmla="*/ 1 w 107"/>
                  <a:gd name="T33" fmla="*/ 22 h 83"/>
                  <a:gd name="T34" fmla="*/ 4 w 107"/>
                  <a:gd name="T35" fmla="*/ 16 h 83"/>
                  <a:gd name="T36" fmla="*/ 11 w 107"/>
                  <a:gd name="T37" fmla="*/ 35 h 83"/>
                  <a:gd name="T38" fmla="*/ 35 w 107"/>
                  <a:gd name="T39" fmla="*/ 50 h 83"/>
                  <a:gd name="T40" fmla="*/ 50 w 107"/>
                  <a:gd name="T41" fmla="*/ 47 h 83"/>
                  <a:gd name="T42" fmla="*/ 51 w 107"/>
                  <a:gd name="T43" fmla="*/ 44 h 83"/>
                  <a:gd name="T44" fmla="*/ 34 w 107"/>
                  <a:gd name="T45" fmla="*/ 30 h 83"/>
                  <a:gd name="T46" fmla="*/ 38 w 107"/>
                  <a:gd name="T47" fmla="*/ 0 h 83"/>
                  <a:gd name="T48" fmla="*/ 64 w 107"/>
                  <a:gd name="T49" fmla="*/ 33 h 83"/>
                  <a:gd name="T50" fmla="*/ 90 w 107"/>
                  <a:gd name="T51" fmla="*/ 28 h 83"/>
                  <a:gd name="T52" fmla="*/ 91 w 107"/>
                  <a:gd name="T53" fmla="*/ 2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" h="83">
                    <a:moveTo>
                      <a:pt x="91" y="26"/>
                    </a:moveTo>
                    <a:cubicBezTo>
                      <a:pt x="84" y="21"/>
                      <a:pt x="76" y="16"/>
                      <a:pt x="69" y="11"/>
                    </a:cubicBezTo>
                    <a:cubicBezTo>
                      <a:pt x="67" y="9"/>
                      <a:pt x="66" y="6"/>
                      <a:pt x="64" y="3"/>
                    </a:cubicBezTo>
                    <a:cubicBezTo>
                      <a:pt x="67" y="4"/>
                      <a:pt x="71" y="3"/>
                      <a:pt x="73" y="4"/>
                    </a:cubicBezTo>
                    <a:cubicBezTo>
                      <a:pt x="83" y="10"/>
                      <a:pt x="92" y="17"/>
                      <a:pt x="101" y="24"/>
                    </a:cubicBezTo>
                    <a:cubicBezTo>
                      <a:pt x="103" y="26"/>
                      <a:pt x="105" y="30"/>
                      <a:pt x="105" y="33"/>
                    </a:cubicBezTo>
                    <a:cubicBezTo>
                      <a:pt x="107" y="39"/>
                      <a:pt x="103" y="43"/>
                      <a:pt x="97" y="41"/>
                    </a:cubicBezTo>
                    <a:cubicBezTo>
                      <a:pt x="91" y="39"/>
                      <a:pt x="85" y="37"/>
                      <a:pt x="79" y="34"/>
                    </a:cubicBezTo>
                    <a:cubicBezTo>
                      <a:pt x="75" y="43"/>
                      <a:pt x="79" y="48"/>
                      <a:pt x="84" y="53"/>
                    </a:cubicBezTo>
                    <a:cubicBezTo>
                      <a:pt x="88" y="56"/>
                      <a:pt x="92" y="59"/>
                      <a:pt x="94" y="63"/>
                    </a:cubicBezTo>
                    <a:cubicBezTo>
                      <a:pt x="97" y="69"/>
                      <a:pt x="94" y="75"/>
                      <a:pt x="89" y="79"/>
                    </a:cubicBezTo>
                    <a:cubicBezTo>
                      <a:pt x="83" y="83"/>
                      <a:pt x="80" y="77"/>
                      <a:pt x="77" y="74"/>
                    </a:cubicBezTo>
                    <a:cubicBezTo>
                      <a:pt x="76" y="72"/>
                      <a:pt x="74" y="69"/>
                      <a:pt x="72" y="67"/>
                    </a:cubicBezTo>
                    <a:cubicBezTo>
                      <a:pt x="69" y="61"/>
                      <a:pt x="64" y="61"/>
                      <a:pt x="58" y="62"/>
                    </a:cubicBezTo>
                    <a:cubicBezTo>
                      <a:pt x="47" y="64"/>
                      <a:pt x="36" y="65"/>
                      <a:pt x="25" y="65"/>
                    </a:cubicBezTo>
                    <a:cubicBezTo>
                      <a:pt x="21" y="65"/>
                      <a:pt x="15" y="63"/>
                      <a:pt x="12" y="59"/>
                    </a:cubicBezTo>
                    <a:cubicBezTo>
                      <a:pt x="3" y="49"/>
                      <a:pt x="1" y="36"/>
                      <a:pt x="1" y="22"/>
                    </a:cubicBezTo>
                    <a:cubicBezTo>
                      <a:pt x="0" y="21"/>
                      <a:pt x="2" y="20"/>
                      <a:pt x="4" y="16"/>
                    </a:cubicBezTo>
                    <a:cubicBezTo>
                      <a:pt x="7" y="24"/>
                      <a:pt x="9" y="29"/>
                      <a:pt x="11" y="35"/>
                    </a:cubicBezTo>
                    <a:cubicBezTo>
                      <a:pt x="16" y="49"/>
                      <a:pt x="19" y="52"/>
                      <a:pt x="35" y="50"/>
                    </a:cubicBezTo>
                    <a:cubicBezTo>
                      <a:pt x="40" y="50"/>
                      <a:pt x="45" y="48"/>
                      <a:pt x="50" y="47"/>
                    </a:cubicBezTo>
                    <a:cubicBezTo>
                      <a:pt x="50" y="46"/>
                      <a:pt x="50" y="45"/>
                      <a:pt x="51" y="44"/>
                    </a:cubicBezTo>
                    <a:cubicBezTo>
                      <a:pt x="45" y="40"/>
                      <a:pt x="39" y="35"/>
                      <a:pt x="34" y="30"/>
                    </a:cubicBezTo>
                    <a:cubicBezTo>
                      <a:pt x="24" y="20"/>
                      <a:pt x="25" y="8"/>
                      <a:pt x="38" y="0"/>
                    </a:cubicBezTo>
                    <a:cubicBezTo>
                      <a:pt x="44" y="13"/>
                      <a:pt x="50" y="25"/>
                      <a:pt x="64" y="33"/>
                    </a:cubicBezTo>
                    <a:cubicBezTo>
                      <a:pt x="69" y="13"/>
                      <a:pt x="81" y="29"/>
                      <a:pt x="90" y="28"/>
                    </a:cubicBezTo>
                    <a:cubicBezTo>
                      <a:pt x="90" y="27"/>
                      <a:pt x="91" y="27"/>
                      <a:pt x="9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28"/>
              <p:cNvSpPr/>
              <p:nvPr/>
            </p:nvSpPr>
            <p:spPr bwMode="auto">
              <a:xfrm>
                <a:off x="3978275" y="4043363"/>
                <a:ext cx="325438" cy="315913"/>
              </a:xfrm>
              <a:custGeom>
                <a:avLst/>
                <a:gdLst>
                  <a:gd name="T0" fmla="*/ 111 w 129"/>
                  <a:gd name="T1" fmla="*/ 60 h 125"/>
                  <a:gd name="T2" fmla="*/ 129 w 129"/>
                  <a:gd name="T3" fmla="*/ 92 h 125"/>
                  <a:gd name="T4" fmla="*/ 127 w 129"/>
                  <a:gd name="T5" fmla="*/ 93 h 125"/>
                  <a:gd name="T6" fmla="*/ 122 w 129"/>
                  <a:gd name="T7" fmla="*/ 91 h 125"/>
                  <a:gd name="T8" fmla="*/ 104 w 129"/>
                  <a:gd name="T9" fmla="*/ 90 h 125"/>
                  <a:gd name="T10" fmla="*/ 63 w 129"/>
                  <a:gd name="T11" fmla="*/ 114 h 125"/>
                  <a:gd name="T12" fmla="*/ 17 w 129"/>
                  <a:gd name="T13" fmla="*/ 104 h 125"/>
                  <a:gd name="T14" fmla="*/ 11 w 129"/>
                  <a:gd name="T15" fmla="*/ 92 h 125"/>
                  <a:gd name="T16" fmla="*/ 25 w 129"/>
                  <a:gd name="T17" fmla="*/ 46 h 125"/>
                  <a:gd name="T18" fmla="*/ 68 w 129"/>
                  <a:gd name="T19" fmla="*/ 22 h 125"/>
                  <a:gd name="T20" fmla="*/ 74 w 129"/>
                  <a:gd name="T21" fmla="*/ 6 h 125"/>
                  <a:gd name="T22" fmla="*/ 74 w 129"/>
                  <a:gd name="T23" fmla="*/ 1 h 125"/>
                  <a:gd name="T24" fmla="*/ 77 w 129"/>
                  <a:gd name="T25" fmla="*/ 0 h 125"/>
                  <a:gd name="T26" fmla="*/ 103 w 129"/>
                  <a:gd name="T27" fmla="*/ 47 h 125"/>
                  <a:gd name="T28" fmla="*/ 97 w 129"/>
                  <a:gd name="T29" fmla="*/ 46 h 125"/>
                  <a:gd name="T30" fmla="*/ 76 w 129"/>
                  <a:gd name="T31" fmla="*/ 43 h 125"/>
                  <a:gd name="T32" fmla="*/ 31 w 129"/>
                  <a:gd name="T33" fmla="*/ 69 h 125"/>
                  <a:gd name="T34" fmla="*/ 21 w 129"/>
                  <a:gd name="T35" fmla="*/ 100 h 125"/>
                  <a:gd name="T36" fmla="*/ 53 w 129"/>
                  <a:gd name="T37" fmla="*/ 111 h 125"/>
                  <a:gd name="T38" fmla="*/ 104 w 129"/>
                  <a:gd name="T39" fmla="*/ 82 h 125"/>
                  <a:gd name="T40" fmla="*/ 108 w 129"/>
                  <a:gd name="T41" fmla="*/ 68 h 125"/>
                  <a:gd name="T42" fmla="*/ 108 w 129"/>
                  <a:gd name="T43" fmla="*/ 61 h 125"/>
                  <a:gd name="T44" fmla="*/ 111 w 129"/>
                  <a:gd name="T45" fmla="*/ 6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9" h="125">
                    <a:moveTo>
                      <a:pt x="111" y="60"/>
                    </a:moveTo>
                    <a:cubicBezTo>
                      <a:pt x="117" y="70"/>
                      <a:pt x="123" y="81"/>
                      <a:pt x="129" y="92"/>
                    </a:cubicBezTo>
                    <a:cubicBezTo>
                      <a:pt x="128" y="92"/>
                      <a:pt x="128" y="93"/>
                      <a:pt x="127" y="93"/>
                    </a:cubicBezTo>
                    <a:cubicBezTo>
                      <a:pt x="126" y="93"/>
                      <a:pt x="123" y="93"/>
                      <a:pt x="122" y="91"/>
                    </a:cubicBezTo>
                    <a:cubicBezTo>
                      <a:pt x="116" y="85"/>
                      <a:pt x="111" y="86"/>
                      <a:pt x="104" y="90"/>
                    </a:cubicBezTo>
                    <a:cubicBezTo>
                      <a:pt x="90" y="98"/>
                      <a:pt x="77" y="106"/>
                      <a:pt x="63" y="114"/>
                    </a:cubicBezTo>
                    <a:cubicBezTo>
                      <a:pt x="44" y="125"/>
                      <a:pt x="30" y="122"/>
                      <a:pt x="17" y="104"/>
                    </a:cubicBezTo>
                    <a:cubicBezTo>
                      <a:pt x="15" y="100"/>
                      <a:pt x="12" y="96"/>
                      <a:pt x="11" y="92"/>
                    </a:cubicBezTo>
                    <a:cubicBezTo>
                      <a:pt x="0" y="70"/>
                      <a:pt x="4" y="58"/>
                      <a:pt x="25" y="46"/>
                    </a:cubicBezTo>
                    <a:cubicBezTo>
                      <a:pt x="39" y="38"/>
                      <a:pt x="54" y="30"/>
                      <a:pt x="68" y="22"/>
                    </a:cubicBezTo>
                    <a:cubicBezTo>
                      <a:pt x="75" y="18"/>
                      <a:pt x="78" y="14"/>
                      <a:pt x="74" y="6"/>
                    </a:cubicBezTo>
                    <a:cubicBezTo>
                      <a:pt x="73" y="5"/>
                      <a:pt x="74" y="3"/>
                      <a:pt x="74" y="1"/>
                    </a:cubicBezTo>
                    <a:cubicBezTo>
                      <a:pt x="75" y="1"/>
                      <a:pt x="76" y="1"/>
                      <a:pt x="77" y="0"/>
                    </a:cubicBezTo>
                    <a:cubicBezTo>
                      <a:pt x="85" y="15"/>
                      <a:pt x="94" y="30"/>
                      <a:pt x="103" y="47"/>
                    </a:cubicBezTo>
                    <a:cubicBezTo>
                      <a:pt x="99" y="46"/>
                      <a:pt x="97" y="47"/>
                      <a:pt x="97" y="46"/>
                    </a:cubicBezTo>
                    <a:cubicBezTo>
                      <a:pt x="91" y="36"/>
                      <a:pt x="84" y="38"/>
                      <a:pt x="76" y="43"/>
                    </a:cubicBezTo>
                    <a:cubicBezTo>
                      <a:pt x="61" y="52"/>
                      <a:pt x="46" y="60"/>
                      <a:pt x="31" y="69"/>
                    </a:cubicBezTo>
                    <a:cubicBezTo>
                      <a:pt x="17" y="77"/>
                      <a:pt x="14" y="87"/>
                      <a:pt x="21" y="100"/>
                    </a:cubicBezTo>
                    <a:cubicBezTo>
                      <a:pt x="28" y="114"/>
                      <a:pt x="40" y="118"/>
                      <a:pt x="53" y="111"/>
                    </a:cubicBezTo>
                    <a:cubicBezTo>
                      <a:pt x="71" y="102"/>
                      <a:pt x="87" y="92"/>
                      <a:pt x="104" y="82"/>
                    </a:cubicBezTo>
                    <a:cubicBezTo>
                      <a:pt x="110" y="79"/>
                      <a:pt x="109" y="74"/>
                      <a:pt x="108" y="68"/>
                    </a:cubicBezTo>
                    <a:cubicBezTo>
                      <a:pt x="108" y="66"/>
                      <a:pt x="108" y="63"/>
                      <a:pt x="108" y="61"/>
                    </a:cubicBezTo>
                    <a:cubicBezTo>
                      <a:pt x="109" y="60"/>
                      <a:pt x="110" y="60"/>
                      <a:pt x="11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29"/>
              <p:cNvSpPr/>
              <p:nvPr/>
            </p:nvSpPr>
            <p:spPr bwMode="auto">
              <a:xfrm>
                <a:off x="7570788" y="3622675"/>
                <a:ext cx="304800" cy="268288"/>
              </a:xfrm>
              <a:custGeom>
                <a:avLst/>
                <a:gdLst>
                  <a:gd name="T0" fmla="*/ 120 w 120"/>
                  <a:gd name="T1" fmla="*/ 53 h 106"/>
                  <a:gd name="T2" fmla="*/ 104 w 120"/>
                  <a:gd name="T3" fmla="*/ 106 h 106"/>
                  <a:gd name="T4" fmla="*/ 101 w 120"/>
                  <a:gd name="T5" fmla="*/ 106 h 106"/>
                  <a:gd name="T6" fmla="*/ 100 w 120"/>
                  <a:gd name="T7" fmla="*/ 101 h 106"/>
                  <a:gd name="T8" fmla="*/ 90 w 120"/>
                  <a:gd name="T9" fmla="*/ 84 h 106"/>
                  <a:gd name="T10" fmla="*/ 30 w 120"/>
                  <a:gd name="T11" fmla="*/ 85 h 106"/>
                  <a:gd name="T12" fmla="*/ 0 w 120"/>
                  <a:gd name="T13" fmla="*/ 94 h 106"/>
                  <a:gd name="T14" fmla="*/ 14 w 120"/>
                  <a:gd name="T15" fmla="*/ 49 h 106"/>
                  <a:gd name="T16" fmla="*/ 17 w 120"/>
                  <a:gd name="T17" fmla="*/ 49 h 106"/>
                  <a:gd name="T18" fmla="*/ 18 w 120"/>
                  <a:gd name="T19" fmla="*/ 55 h 106"/>
                  <a:gd name="T20" fmla="*/ 25 w 120"/>
                  <a:gd name="T21" fmla="*/ 62 h 106"/>
                  <a:gd name="T22" fmla="*/ 64 w 120"/>
                  <a:gd name="T23" fmla="*/ 56 h 106"/>
                  <a:gd name="T24" fmla="*/ 38 w 120"/>
                  <a:gd name="T25" fmla="*/ 31 h 106"/>
                  <a:gd name="T26" fmla="*/ 24 w 120"/>
                  <a:gd name="T27" fmla="*/ 34 h 106"/>
                  <a:gd name="T28" fmla="*/ 20 w 120"/>
                  <a:gd name="T29" fmla="*/ 38 h 106"/>
                  <a:gd name="T30" fmla="*/ 29 w 120"/>
                  <a:gd name="T31" fmla="*/ 0 h 106"/>
                  <a:gd name="T32" fmla="*/ 33 w 120"/>
                  <a:gd name="T33" fmla="*/ 5 h 106"/>
                  <a:gd name="T34" fmla="*/ 42 w 120"/>
                  <a:gd name="T35" fmla="*/ 25 h 106"/>
                  <a:gd name="T36" fmla="*/ 58 w 120"/>
                  <a:gd name="T37" fmla="*/ 40 h 106"/>
                  <a:gd name="T38" fmla="*/ 98 w 120"/>
                  <a:gd name="T39" fmla="*/ 63 h 106"/>
                  <a:gd name="T40" fmla="*/ 114 w 120"/>
                  <a:gd name="T41" fmla="*/ 56 h 106"/>
                  <a:gd name="T42" fmla="*/ 118 w 120"/>
                  <a:gd name="T43" fmla="*/ 51 h 106"/>
                  <a:gd name="T44" fmla="*/ 120 w 120"/>
                  <a:gd name="T45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0" h="106">
                    <a:moveTo>
                      <a:pt x="120" y="53"/>
                    </a:moveTo>
                    <a:cubicBezTo>
                      <a:pt x="115" y="71"/>
                      <a:pt x="109" y="88"/>
                      <a:pt x="104" y="106"/>
                    </a:cubicBezTo>
                    <a:cubicBezTo>
                      <a:pt x="103" y="106"/>
                      <a:pt x="102" y="106"/>
                      <a:pt x="101" y="106"/>
                    </a:cubicBezTo>
                    <a:cubicBezTo>
                      <a:pt x="101" y="104"/>
                      <a:pt x="100" y="102"/>
                      <a:pt x="100" y="101"/>
                    </a:cubicBezTo>
                    <a:cubicBezTo>
                      <a:pt x="102" y="89"/>
                      <a:pt x="100" y="89"/>
                      <a:pt x="90" y="84"/>
                    </a:cubicBezTo>
                    <a:cubicBezTo>
                      <a:pt x="70" y="75"/>
                      <a:pt x="50" y="81"/>
                      <a:pt x="30" y="85"/>
                    </a:cubicBezTo>
                    <a:cubicBezTo>
                      <a:pt x="20" y="86"/>
                      <a:pt x="11" y="91"/>
                      <a:pt x="0" y="94"/>
                    </a:cubicBezTo>
                    <a:cubicBezTo>
                      <a:pt x="5" y="80"/>
                      <a:pt x="9" y="64"/>
                      <a:pt x="14" y="49"/>
                    </a:cubicBezTo>
                    <a:cubicBezTo>
                      <a:pt x="15" y="49"/>
                      <a:pt x="16" y="49"/>
                      <a:pt x="17" y="49"/>
                    </a:cubicBezTo>
                    <a:cubicBezTo>
                      <a:pt x="17" y="51"/>
                      <a:pt x="18" y="53"/>
                      <a:pt x="18" y="55"/>
                    </a:cubicBezTo>
                    <a:cubicBezTo>
                      <a:pt x="17" y="61"/>
                      <a:pt x="20" y="63"/>
                      <a:pt x="25" y="62"/>
                    </a:cubicBezTo>
                    <a:cubicBezTo>
                      <a:pt x="37" y="60"/>
                      <a:pt x="49" y="58"/>
                      <a:pt x="64" y="56"/>
                    </a:cubicBezTo>
                    <a:cubicBezTo>
                      <a:pt x="54" y="47"/>
                      <a:pt x="46" y="39"/>
                      <a:pt x="38" y="31"/>
                    </a:cubicBezTo>
                    <a:cubicBezTo>
                      <a:pt x="32" y="26"/>
                      <a:pt x="27" y="28"/>
                      <a:pt x="24" y="34"/>
                    </a:cubicBezTo>
                    <a:cubicBezTo>
                      <a:pt x="23" y="36"/>
                      <a:pt x="22" y="37"/>
                      <a:pt x="20" y="38"/>
                    </a:cubicBezTo>
                    <a:cubicBezTo>
                      <a:pt x="20" y="25"/>
                      <a:pt x="25" y="14"/>
                      <a:pt x="29" y="0"/>
                    </a:cubicBezTo>
                    <a:cubicBezTo>
                      <a:pt x="31" y="3"/>
                      <a:pt x="33" y="4"/>
                      <a:pt x="33" y="5"/>
                    </a:cubicBezTo>
                    <a:cubicBezTo>
                      <a:pt x="31" y="14"/>
                      <a:pt x="36" y="20"/>
                      <a:pt x="42" y="25"/>
                    </a:cubicBezTo>
                    <a:cubicBezTo>
                      <a:pt x="47" y="30"/>
                      <a:pt x="53" y="34"/>
                      <a:pt x="58" y="40"/>
                    </a:cubicBezTo>
                    <a:cubicBezTo>
                      <a:pt x="68" y="52"/>
                      <a:pt x="82" y="59"/>
                      <a:pt x="98" y="63"/>
                    </a:cubicBezTo>
                    <a:cubicBezTo>
                      <a:pt x="106" y="65"/>
                      <a:pt x="110" y="63"/>
                      <a:pt x="114" y="56"/>
                    </a:cubicBezTo>
                    <a:cubicBezTo>
                      <a:pt x="114" y="54"/>
                      <a:pt x="116" y="53"/>
                      <a:pt x="118" y="51"/>
                    </a:cubicBezTo>
                    <a:cubicBezTo>
                      <a:pt x="118" y="52"/>
                      <a:pt x="119" y="52"/>
                      <a:pt x="12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30"/>
              <p:cNvSpPr/>
              <p:nvPr/>
            </p:nvSpPr>
            <p:spPr bwMode="auto">
              <a:xfrm>
                <a:off x="5970588" y="5003800"/>
                <a:ext cx="263525" cy="280988"/>
              </a:xfrm>
              <a:custGeom>
                <a:avLst/>
                <a:gdLst>
                  <a:gd name="T0" fmla="*/ 104 w 104"/>
                  <a:gd name="T1" fmla="*/ 0 h 111"/>
                  <a:gd name="T2" fmla="*/ 104 w 104"/>
                  <a:gd name="T3" fmla="*/ 4 h 111"/>
                  <a:gd name="T4" fmla="*/ 94 w 104"/>
                  <a:gd name="T5" fmla="*/ 31 h 111"/>
                  <a:gd name="T6" fmla="*/ 100 w 104"/>
                  <a:gd name="T7" fmla="*/ 70 h 111"/>
                  <a:gd name="T8" fmla="*/ 73 w 104"/>
                  <a:gd name="T9" fmla="*/ 108 h 111"/>
                  <a:gd name="T10" fmla="*/ 57 w 104"/>
                  <a:gd name="T11" fmla="*/ 110 h 111"/>
                  <a:gd name="T12" fmla="*/ 24 w 104"/>
                  <a:gd name="T13" fmla="*/ 81 h 111"/>
                  <a:gd name="T14" fmla="*/ 16 w 104"/>
                  <a:gd name="T15" fmla="*/ 30 h 111"/>
                  <a:gd name="T16" fmla="*/ 6 w 104"/>
                  <a:gd name="T17" fmla="*/ 20 h 111"/>
                  <a:gd name="T18" fmla="*/ 0 w 104"/>
                  <a:gd name="T19" fmla="*/ 17 h 111"/>
                  <a:gd name="T20" fmla="*/ 51 w 104"/>
                  <a:gd name="T21" fmla="*/ 8 h 111"/>
                  <a:gd name="T22" fmla="*/ 52 w 104"/>
                  <a:gd name="T23" fmla="*/ 11 h 111"/>
                  <a:gd name="T24" fmla="*/ 46 w 104"/>
                  <a:gd name="T25" fmla="*/ 14 h 111"/>
                  <a:gd name="T26" fmla="*/ 39 w 104"/>
                  <a:gd name="T27" fmla="*/ 27 h 111"/>
                  <a:gd name="T28" fmla="*/ 47 w 104"/>
                  <a:gd name="T29" fmla="*/ 82 h 111"/>
                  <a:gd name="T30" fmla="*/ 71 w 104"/>
                  <a:gd name="T31" fmla="*/ 104 h 111"/>
                  <a:gd name="T32" fmla="*/ 94 w 104"/>
                  <a:gd name="T33" fmla="*/ 78 h 111"/>
                  <a:gd name="T34" fmla="*/ 86 w 104"/>
                  <a:gd name="T35" fmla="*/ 19 h 111"/>
                  <a:gd name="T36" fmla="*/ 76 w 104"/>
                  <a:gd name="T37" fmla="*/ 11 h 111"/>
                  <a:gd name="T38" fmla="*/ 67 w 104"/>
                  <a:gd name="T39" fmla="*/ 9 h 111"/>
                  <a:gd name="T40" fmla="*/ 67 w 104"/>
                  <a:gd name="T41" fmla="*/ 6 h 111"/>
                  <a:gd name="T42" fmla="*/ 104 w 104"/>
                  <a:gd name="T4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111">
                    <a:moveTo>
                      <a:pt x="104" y="0"/>
                    </a:moveTo>
                    <a:cubicBezTo>
                      <a:pt x="104" y="3"/>
                      <a:pt x="104" y="4"/>
                      <a:pt x="104" y="4"/>
                    </a:cubicBezTo>
                    <a:cubicBezTo>
                      <a:pt x="91" y="9"/>
                      <a:pt x="92" y="19"/>
                      <a:pt x="94" y="31"/>
                    </a:cubicBezTo>
                    <a:cubicBezTo>
                      <a:pt x="97" y="43"/>
                      <a:pt x="98" y="57"/>
                      <a:pt x="100" y="70"/>
                    </a:cubicBezTo>
                    <a:cubicBezTo>
                      <a:pt x="103" y="91"/>
                      <a:pt x="95" y="104"/>
                      <a:pt x="73" y="108"/>
                    </a:cubicBezTo>
                    <a:cubicBezTo>
                      <a:pt x="68" y="110"/>
                      <a:pt x="63" y="110"/>
                      <a:pt x="57" y="110"/>
                    </a:cubicBezTo>
                    <a:cubicBezTo>
                      <a:pt x="35" y="111"/>
                      <a:pt x="26" y="103"/>
                      <a:pt x="24" y="81"/>
                    </a:cubicBezTo>
                    <a:cubicBezTo>
                      <a:pt x="21" y="64"/>
                      <a:pt x="19" y="47"/>
                      <a:pt x="16" y="30"/>
                    </a:cubicBezTo>
                    <a:cubicBezTo>
                      <a:pt x="16" y="23"/>
                      <a:pt x="13" y="20"/>
                      <a:pt x="6" y="20"/>
                    </a:cubicBezTo>
                    <a:cubicBezTo>
                      <a:pt x="4" y="20"/>
                      <a:pt x="2" y="19"/>
                      <a:pt x="0" y="17"/>
                    </a:cubicBezTo>
                    <a:cubicBezTo>
                      <a:pt x="17" y="12"/>
                      <a:pt x="34" y="10"/>
                      <a:pt x="51" y="8"/>
                    </a:cubicBezTo>
                    <a:cubicBezTo>
                      <a:pt x="52" y="9"/>
                      <a:pt x="52" y="10"/>
                      <a:pt x="52" y="11"/>
                    </a:cubicBezTo>
                    <a:cubicBezTo>
                      <a:pt x="50" y="12"/>
                      <a:pt x="48" y="13"/>
                      <a:pt x="46" y="14"/>
                    </a:cubicBezTo>
                    <a:cubicBezTo>
                      <a:pt x="40" y="16"/>
                      <a:pt x="37" y="20"/>
                      <a:pt x="39" y="27"/>
                    </a:cubicBezTo>
                    <a:cubicBezTo>
                      <a:pt x="42" y="45"/>
                      <a:pt x="44" y="63"/>
                      <a:pt x="47" y="82"/>
                    </a:cubicBezTo>
                    <a:cubicBezTo>
                      <a:pt x="49" y="97"/>
                      <a:pt x="57" y="105"/>
                      <a:pt x="71" y="104"/>
                    </a:cubicBezTo>
                    <a:cubicBezTo>
                      <a:pt x="87" y="103"/>
                      <a:pt x="95" y="93"/>
                      <a:pt x="94" y="78"/>
                    </a:cubicBezTo>
                    <a:cubicBezTo>
                      <a:pt x="92" y="58"/>
                      <a:pt x="89" y="39"/>
                      <a:pt x="86" y="19"/>
                    </a:cubicBezTo>
                    <a:cubicBezTo>
                      <a:pt x="85" y="16"/>
                      <a:pt x="79" y="13"/>
                      <a:pt x="76" y="11"/>
                    </a:cubicBezTo>
                    <a:cubicBezTo>
                      <a:pt x="73" y="10"/>
                      <a:pt x="70" y="10"/>
                      <a:pt x="67" y="9"/>
                    </a:cubicBezTo>
                    <a:cubicBezTo>
                      <a:pt x="67" y="8"/>
                      <a:pt x="67" y="7"/>
                      <a:pt x="67" y="6"/>
                    </a:cubicBezTo>
                    <a:cubicBezTo>
                      <a:pt x="79" y="4"/>
                      <a:pt x="91" y="2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31"/>
              <p:cNvSpPr/>
              <p:nvPr/>
            </p:nvSpPr>
            <p:spPr bwMode="auto">
              <a:xfrm>
                <a:off x="6643688" y="4741863"/>
                <a:ext cx="242888" cy="300038"/>
              </a:xfrm>
              <a:custGeom>
                <a:avLst/>
                <a:gdLst>
                  <a:gd name="T0" fmla="*/ 88 w 96"/>
                  <a:gd name="T1" fmla="*/ 119 h 119"/>
                  <a:gd name="T2" fmla="*/ 24 w 96"/>
                  <a:gd name="T3" fmla="*/ 60 h 119"/>
                  <a:gd name="T4" fmla="*/ 3 w 96"/>
                  <a:gd name="T5" fmla="*/ 51 h 119"/>
                  <a:gd name="T6" fmla="*/ 0 w 96"/>
                  <a:gd name="T7" fmla="*/ 48 h 119"/>
                  <a:gd name="T8" fmla="*/ 42 w 96"/>
                  <a:gd name="T9" fmla="*/ 24 h 119"/>
                  <a:gd name="T10" fmla="*/ 44 w 96"/>
                  <a:gd name="T11" fmla="*/ 26 h 119"/>
                  <a:gd name="T12" fmla="*/ 40 w 96"/>
                  <a:gd name="T13" fmla="*/ 32 h 119"/>
                  <a:gd name="T14" fmla="*/ 38 w 96"/>
                  <a:gd name="T15" fmla="*/ 41 h 119"/>
                  <a:gd name="T16" fmla="*/ 85 w 96"/>
                  <a:gd name="T17" fmla="*/ 84 h 119"/>
                  <a:gd name="T18" fmla="*/ 76 w 96"/>
                  <a:gd name="T19" fmla="*/ 27 h 119"/>
                  <a:gd name="T20" fmla="*/ 63 w 96"/>
                  <a:gd name="T21" fmla="*/ 18 h 119"/>
                  <a:gd name="T22" fmla="*/ 57 w 96"/>
                  <a:gd name="T23" fmla="*/ 18 h 119"/>
                  <a:gd name="T24" fmla="*/ 57 w 96"/>
                  <a:gd name="T25" fmla="*/ 16 h 119"/>
                  <a:gd name="T26" fmla="*/ 86 w 96"/>
                  <a:gd name="T27" fmla="*/ 0 h 119"/>
                  <a:gd name="T28" fmla="*/ 87 w 96"/>
                  <a:gd name="T29" fmla="*/ 2 h 119"/>
                  <a:gd name="T30" fmla="*/ 88 w 96"/>
                  <a:gd name="T31" fmla="*/ 59 h 119"/>
                  <a:gd name="T32" fmla="*/ 95 w 96"/>
                  <a:gd name="T33" fmla="*/ 106 h 119"/>
                  <a:gd name="T34" fmla="*/ 88 w 96"/>
                  <a:gd name="T3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119">
                    <a:moveTo>
                      <a:pt x="88" y="119"/>
                    </a:moveTo>
                    <a:cubicBezTo>
                      <a:pt x="65" y="98"/>
                      <a:pt x="44" y="79"/>
                      <a:pt x="24" y="60"/>
                    </a:cubicBezTo>
                    <a:cubicBezTo>
                      <a:pt x="18" y="55"/>
                      <a:pt x="13" y="47"/>
                      <a:pt x="3" y="51"/>
                    </a:cubicBezTo>
                    <a:cubicBezTo>
                      <a:pt x="2" y="52"/>
                      <a:pt x="1" y="50"/>
                      <a:pt x="0" y="48"/>
                    </a:cubicBezTo>
                    <a:cubicBezTo>
                      <a:pt x="14" y="40"/>
                      <a:pt x="28" y="32"/>
                      <a:pt x="42" y="24"/>
                    </a:cubicBezTo>
                    <a:cubicBezTo>
                      <a:pt x="43" y="25"/>
                      <a:pt x="44" y="25"/>
                      <a:pt x="44" y="26"/>
                    </a:cubicBezTo>
                    <a:cubicBezTo>
                      <a:pt x="43" y="28"/>
                      <a:pt x="41" y="29"/>
                      <a:pt x="40" y="32"/>
                    </a:cubicBezTo>
                    <a:cubicBezTo>
                      <a:pt x="39" y="35"/>
                      <a:pt x="36" y="40"/>
                      <a:pt x="38" y="41"/>
                    </a:cubicBezTo>
                    <a:cubicBezTo>
                      <a:pt x="53" y="56"/>
                      <a:pt x="68" y="70"/>
                      <a:pt x="85" y="84"/>
                    </a:cubicBezTo>
                    <a:cubicBezTo>
                      <a:pt x="82" y="65"/>
                      <a:pt x="79" y="46"/>
                      <a:pt x="76" y="27"/>
                    </a:cubicBezTo>
                    <a:cubicBezTo>
                      <a:pt x="75" y="19"/>
                      <a:pt x="70" y="17"/>
                      <a:pt x="63" y="18"/>
                    </a:cubicBezTo>
                    <a:cubicBezTo>
                      <a:pt x="61" y="19"/>
                      <a:pt x="59" y="18"/>
                      <a:pt x="57" y="18"/>
                    </a:cubicBezTo>
                    <a:cubicBezTo>
                      <a:pt x="57" y="17"/>
                      <a:pt x="57" y="16"/>
                      <a:pt x="57" y="16"/>
                    </a:cubicBezTo>
                    <a:cubicBezTo>
                      <a:pt x="66" y="10"/>
                      <a:pt x="76" y="5"/>
                      <a:pt x="86" y="0"/>
                    </a:cubicBezTo>
                    <a:cubicBezTo>
                      <a:pt x="86" y="0"/>
                      <a:pt x="87" y="1"/>
                      <a:pt x="87" y="2"/>
                    </a:cubicBezTo>
                    <a:cubicBezTo>
                      <a:pt x="74" y="21"/>
                      <a:pt x="87" y="40"/>
                      <a:pt x="88" y="59"/>
                    </a:cubicBezTo>
                    <a:cubicBezTo>
                      <a:pt x="89" y="75"/>
                      <a:pt x="94" y="90"/>
                      <a:pt x="95" y="106"/>
                    </a:cubicBezTo>
                    <a:cubicBezTo>
                      <a:pt x="96" y="110"/>
                      <a:pt x="91" y="114"/>
                      <a:pt x="88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32"/>
              <p:cNvSpPr/>
              <p:nvPr/>
            </p:nvSpPr>
            <p:spPr bwMode="auto">
              <a:xfrm>
                <a:off x="6508750" y="4870450"/>
                <a:ext cx="230188" cy="288925"/>
              </a:xfrm>
              <a:custGeom>
                <a:avLst/>
                <a:gdLst>
                  <a:gd name="T0" fmla="*/ 0 w 91"/>
                  <a:gd name="T1" fmla="*/ 23 h 114"/>
                  <a:gd name="T2" fmla="*/ 5 w 91"/>
                  <a:gd name="T3" fmla="*/ 19 h 114"/>
                  <a:gd name="T4" fmla="*/ 46 w 91"/>
                  <a:gd name="T5" fmla="*/ 1 h 114"/>
                  <a:gd name="T6" fmla="*/ 52 w 91"/>
                  <a:gd name="T7" fmla="*/ 3 h 114"/>
                  <a:gd name="T8" fmla="*/ 46 w 91"/>
                  <a:gd name="T9" fmla="*/ 7 h 114"/>
                  <a:gd name="T10" fmla="*/ 43 w 91"/>
                  <a:gd name="T11" fmla="*/ 18 h 114"/>
                  <a:gd name="T12" fmla="*/ 71 w 91"/>
                  <a:gd name="T13" fmla="*/ 84 h 114"/>
                  <a:gd name="T14" fmla="*/ 83 w 91"/>
                  <a:gd name="T15" fmla="*/ 90 h 114"/>
                  <a:gd name="T16" fmla="*/ 90 w 91"/>
                  <a:gd name="T17" fmla="*/ 90 h 114"/>
                  <a:gd name="T18" fmla="*/ 91 w 91"/>
                  <a:gd name="T19" fmla="*/ 93 h 114"/>
                  <a:gd name="T20" fmla="*/ 42 w 91"/>
                  <a:gd name="T21" fmla="*/ 114 h 114"/>
                  <a:gd name="T22" fmla="*/ 40 w 91"/>
                  <a:gd name="T23" fmla="*/ 112 h 114"/>
                  <a:gd name="T24" fmla="*/ 43 w 91"/>
                  <a:gd name="T25" fmla="*/ 108 h 114"/>
                  <a:gd name="T26" fmla="*/ 48 w 91"/>
                  <a:gd name="T27" fmla="*/ 91 h 114"/>
                  <a:gd name="T28" fmla="*/ 22 w 91"/>
                  <a:gd name="T29" fmla="*/ 32 h 114"/>
                  <a:gd name="T30" fmla="*/ 6 w 91"/>
                  <a:gd name="T31" fmla="*/ 23 h 114"/>
                  <a:gd name="T32" fmla="*/ 0 w 91"/>
                  <a:gd name="T33" fmla="*/ 23 h 114"/>
                  <a:gd name="T34" fmla="*/ 0 w 91"/>
                  <a:gd name="T35" fmla="*/ 2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114">
                    <a:moveTo>
                      <a:pt x="0" y="23"/>
                    </a:moveTo>
                    <a:cubicBezTo>
                      <a:pt x="2" y="21"/>
                      <a:pt x="3" y="19"/>
                      <a:pt x="5" y="19"/>
                    </a:cubicBezTo>
                    <a:cubicBezTo>
                      <a:pt x="18" y="13"/>
                      <a:pt x="32" y="7"/>
                      <a:pt x="46" y="1"/>
                    </a:cubicBezTo>
                    <a:cubicBezTo>
                      <a:pt x="47" y="0"/>
                      <a:pt x="49" y="1"/>
                      <a:pt x="52" y="3"/>
                    </a:cubicBezTo>
                    <a:cubicBezTo>
                      <a:pt x="50" y="4"/>
                      <a:pt x="47" y="5"/>
                      <a:pt x="46" y="7"/>
                    </a:cubicBezTo>
                    <a:cubicBezTo>
                      <a:pt x="44" y="11"/>
                      <a:pt x="42" y="15"/>
                      <a:pt x="43" y="18"/>
                    </a:cubicBezTo>
                    <a:cubicBezTo>
                      <a:pt x="52" y="40"/>
                      <a:pt x="61" y="62"/>
                      <a:pt x="71" y="84"/>
                    </a:cubicBezTo>
                    <a:cubicBezTo>
                      <a:pt x="73" y="90"/>
                      <a:pt x="77" y="92"/>
                      <a:pt x="83" y="90"/>
                    </a:cubicBezTo>
                    <a:cubicBezTo>
                      <a:pt x="85" y="90"/>
                      <a:pt x="87" y="90"/>
                      <a:pt x="90" y="90"/>
                    </a:cubicBezTo>
                    <a:cubicBezTo>
                      <a:pt x="90" y="91"/>
                      <a:pt x="90" y="92"/>
                      <a:pt x="91" y="93"/>
                    </a:cubicBezTo>
                    <a:cubicBezTo>
                      <a:pt x="74" y="100"/>
                      <a:pt x="58" y="107"/>
                      <a:pt x="42" y="114"/>
                    </a:cubicBezTo>
                    <a:cubicBezTo>
                      <a:pt x="41" y="114"/>
                      <a:pt x="41" y="113"/>
                      <a:pt x="40" y="112"/>
                    </a:cubicBezTo>
                    <a:cubicBezTo>
                      <a:pt x="41" y="111"/>
                      <a:pt x="42" y="109"/>
                      <a:pt x="43" y="108"/>
                    </a:cubicBezTo>
                    <a:cubicBezTo>
                      <a:pt x="51" y="104"/>
                      <a:pt x="51" y="99"/>
                      <a:pt x="48" y="91"/>
                    </a:cubicBezTo>
                    <a:cubicBezTo>
                      <a:pt x="39" y="72"/>
                      <a:pt x="30" y="52"/>
                      <a:pt x="22" y="32"/>
                    </a:cubicBezTo>
                    <a:cubicBezTo>
                      <a:pt x="19" y="24"/>
                      <a:pt x="14" y="20"/>
                      <a:pt x="6" y="23"/>
                    </a:cubicBezTo>
                    <a:cubicBezTo>
                      <a:pt x="4" y="24"/>
                      <a:pt x="2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33"/>
              <p:cNvSpPr/>
              <p:nvPr/>
            </p:nvSpPr>
            <p:spPr bwMode="auto">
              <a:xfrm>
                <a:off x="7373938" y="4121150"/>
                <a:ext cx="288925" cy="246063"/>
              </a:xfrm>
              <a:custGeom>
                <a:avLst/>
                <a:gdLst>
                  <a:gd name="T0" fmla="*/ 114 w 114"/>
                  <a:gd name="T1" fmla="*/ 52 h 97"/>
                  <a:gd name="T2" fmla="*/ 86 w 114"/>
                  <a:gd name="T3" fmla="*/ 97 h 97"/>
                  <a:gd name="T4" fmla="*/ 84 w 114"/>
                  <a:gd name="T5" fmla="*/ 97 h 97"/>
                  <a:gd name="T6" fmla="*/ 84 w 114"/>
                  <a:gd name="T7" fmla="*/ 91 h 97"/>
                  <a:gd name="T8" fmla="*/ 79 w 114"/>
                  <a:gd name="T9" fmla="*/ 77 h 97"/>
                  <a:gd name="T10" fmla="*/ 28 w 114"/>
                  <a:gd name="T11" fmla="*/ 46 h 97"/>
                  <a:gd name="T12" fmla="*/ 0 w 114"/>
                  <a:gd name="T13" fmla="*/ 46 h 97"/>
                  <a:gd name="T14" fmla="*/ 26 w 114"/>
                  <a:gd name="T15" fmla="*/ 0 h 97"/>
                  <a:gd name="T16" fmla="*/ 28 w 114"/>
                  <a:gd name="T17" fmla="*/ 0 h 97"/>
                  <a:gd name="T18" fmla="*/ 28 w 114"/>
                  <a:gd name="T19" fmla="*/ 6 h 97"/>
                  <a:gd name="T20" fmla="*/ 33 w 114"/>
                  <a:gd name="T21" fmla="*/ 20 h 97"/>
                  <a:gd name="T22" fmla="*/ 92 w 114"/>
                  <a:gd name="T23" fmla="*/ 56 h 97"/>
                  <a:gd name="T24" fmla="*/ 106 w 114"/>
                  <a:gd name="T25" fmla="*/ 54 h 97"/>
                  <a:gd name="T26" fmla="*/ 112 w 114"/>
                  <a:gd name="T27" fmla="*/ 50 h 97"/>
                  <a:gd name="T28" fmla="*/ 114 w 114"/>
                  <a:gd name="T29" fmla="*/ 5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97">
                    <a:moveTo>
                      <a:pt x="114" y="52"/>
                    </a:moveTo>
                    <a:cubicBezTo>
                      <a:pt x="104" y="67"/>
                      <a:pt x="95" y="82"/>
                      <a:pt x="86" y="97"/>
                    </a:cubicBezTo>
                    <a:cubicBezTo>
                      <a:pt x="86" y="97"/>
                      <a:pt x="85" y="97"/>
                      <a:pt x="84" y="97"/>
                    </a:cubicBezTo>
                    <a:cubicBezTo>
                      <a:pt x="84" y="95"/>
                      <a:pt x="83" y="93"/>
                      <a:pt x="84" y="91"/>
                    </a:cubicBezTo>
                    <a:cubicBezTo>
                      <a:pt x="87" y="85"/>
                      <a:pt x="85" y="80"/>
                      <a:pt x="79" y="77"/>
                    </a:cubicBezTo>
                    <a:cubicBezTo>
                      <a:pt x="62" y="67"/>
                      <a:pt x="45" y="56"/>
                      <a:pt x="28" y="46"/>
                    </a:cubicBezTo>
                    <a:cubicBezTo>
                      <a:pt x="13" y="37"/>
                      <a:pt x="13" y="37"/>
                      <a:pt x="0" y="46"/>
                    </a:cubicBezTo>
                    <a:cubicBezTo>
                      <a:pt x="6" y="29"/>
                      <a:pt x="17" y="15"/>
                      <a:pt x="26" y="0"/>
                    </a:cubicBezTo>
                    <a:cubicBezTo>
                      <a:pt x="26" y="0"/>
                      <a:pt x="27" y="0"/>
                      <a:pt x="28" y="0"/>
                    </a:cubicBezTo>
                    <a:cubicBezTo>
                      <a:pt x="28" y="2"/>
                      <a:pt x="28" y="5"/>
                      <a:pt x="28" y="6"/>
                    </a:cubicBezTo>
                    <a:cubicBezTo>
                      <a:pt x="25" y="13"/>
                      <a:pt x="27" y="17"/>
                      <a:pt x="33" y="20"/>
                    </a:cubicBezTo>
                    <a:cubicBezTo>
                      <a:pt x="52" y="32"/>
                      <a:pt x="72" y="44"/>
                      <a:pt x="92" y="56"/>
                    </a:cubicBezTo>
                    <a:cubicBezTo>
                      <a:pt x="98" y="60"/>
                      <a:pt x="102" y="59"/>
                      <a:pt x="106" y="54"/>
                    </a:cubicBezTo>
                    <a:cubicBezTo>
                      <a:pt x="108" y="52"/>
                      <a:pt x="110" y="51"/>
                      <a:pt x="112" y="50"/>
                    </a:cubicBezTo>
                    <a:cubicBezTo>
                      <a:pt x="112" y="51"/>
                      <a:pt x="113" y="52"/>
                      <a:pt x="114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34"/>
              <p:cNvSpPr/>
              <p:nvPr/>
            </p:nvSpPr>
            <p:spPr bwMode="auto">
              <a:xfrm>
                <a:off x="6597650" y="1562100"/>
                <a:ext cx="76200" cy="93663"/>
              </a:xfrm>
              <a:custGeom>
                <a:avLst/>
                <a:gdLst>
                  <a:gd name="T0" fmla="*/ 30 w 30"/>
                  <a:gd name="T1" fmla="*/ 30 h 37"/>
                  <a:gd name="T2" fmla="*/ 23 w 30"/>
                  <a:gd name="T3" fmla="*/ 36 h 37"/>
                  <a:gd name="T4" fmla="*/ 12 w 30"/>
                  <a:gd name="T5" fmla="*/ 35 h 37"/>
                  <a:gd name="T6" fmla="*/ 2 w 30"/>
                  <a:gd name="T7" fmla="*/ 6 h 37"/>
                  <a:gd name="T8" fmla="*/ 10 w 30"/>
                  <a:gd name="T9" fmla="*/ 1 h 37"/>
                  <a:gd name="T10" fmla="*/ 30 w 30"/>
                  <a:gd name="T1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7">
                    <a:moveTo>
                      <a:pt x="30" y="30"/>
                    </a:moveTo>
                    <a:cubicBezTo>
                      <a:pt x="29" y="31"/>
                      <a:pt x="27" y="35"/>
                      <a:pt x="23" y="36"/>
                    </a:cubicBezTo>
                    <a:cubicBezTo>
                      <a:pt x="20" y="37"/>
                      <a:pt x="14" y="37"/>
                      <a:pt x="12" y="35"/>
                    </a:cubicBezTo>
                    <a:cubicBezTo>
                      <a:pt x="4" y="28"/>
                      <a:pt x="0" y="18"/>
                      <a:pt x="2" y="6"/>
                    </a:cubicBezTo>
                    <a:cubicBezTo>
                      <a:pt x="2" y="4"/>
                      <a:pt x="8" y="0"/>
                      <a:pt x="10" y="1"/>
                    </a:cubicBezTo>
                    <a:cubicBezTo>
                      <a:pt x="18" y="2"/>
                      <a:pt x="30" y="19"/>
                      <a:pt x="3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46"/>
              <p:cNvSpPr/>
              <p:nvPr/>
            </p:nvSpPr>
            <p:spPr bwMode="auto">
              <a:xfrm>
                <a:off x="4306888" y="1617663"/>
                <a:ext cx="3151188" cy="2741613"/>
              </a:xfrm>
              <a:custGeom>
                <a:avLst/>
                <a:gdLst>
                  <a:gd name="T0" fmla="*/ 976 w 1246"/>
                  <a:gd name="T1" fmla="*/ 1074 h 1083"/>
                  <a:gd name="T2" fmla="*/ 937 w 1246"/>
                  <a:gd name="T3" fmla="*/ 1004 h 1083"/>
                  <a:gd name="T4" fmla="*/ 913 w 1246"/>
                  <a:gd name="T5" fmla="*/ 849 h 1083"/>
                  <a:gd name="T6" fmla="*/ 908 w 1246"/>
                  <a:gd name="T7" fmla="*/ 676 h 1083"/>
                  <a:gd name="T8" fmla="*/ 900 w 1246"/>
                  <a:gd name="T9" fmla="*/ 490 h 1083"/>
                  <a:gd name="T10" fmla="*/ 790 w 1246"/>
                  <a:gd name="T11" fmla="*/ 320 h 1083"/>
                  <a:gd name="T12" fmla="*/ 782 w 1246"/>
                  <a:gd name="T13" fmla="*/ 310 h 1083"/>
                  <a:gd name="T14" fmla="*/ 779 w 1246"/>
                  <a:gd name="T15" fmla="*/ 288 h 1083"/>
                  <a:gd name="T16" fmla="*/ 758 w 1246"/>
                  <a:gd name="T17" fmla="*/ 243 h 1083"/>
                  <a:gd name="T18" fmla="*/ 691 w 1246"/>
                  <a:gd name="T19" fmla="*/ 196 h 1083"/>
                  <a:gd name="T20" fmla="*/ 641 w 1246"/>
                  <a:gd name="T21" fmla="*/ 171 h 1083"/>
                  <a:gd name="T22" fmla="*/ 681 w 1246"/>
                  <a:gd name="T23" fmla="*/ 166 h 1083"/>
                  <a:gd name="T24" fmla="*/ 706 w 1246"/>
                  <a:gd name="T25" fmla="*/ 157 h 1083"/>
                  <a:gd name="T26" fmla="*/ 766 w 1246"/>
                  <a:gd name="T27" fmla="*/ 95 h 1083"/>
                  <a:gd name="T28" fmla="*/ 767 w 1246"/>
                  <a:gd name="T29" fmla="*/ 78 h 1083"/>
                  <a:gd name="T30" fmla="*/ 746 w 1246"/>
                  <a:gd name="T31" fmla="*/ 64 h 1083"/>
                  <a:gd name="T32" fmla="*/ 740 w 1246"/>
                  <a:gd name="T33" fmla="*/ 68 h 1083"/>
                  <a:gd name="T34" fmla="*/ 708 w 1246"/>
                  <a:gd name="T35" fmla="*/ 106 h 1083"/>
                  <a:gd name="T36" fmla="*/ 633 w 1246"/>
                  <a:gd name="T37" fmla="*/ 145 h 1083"/>
                  <a:gd name="T38" fmla="*/ 631 w 1246"/>
                  <a:gd name="T39" fmla="*/ 54 h 1083"/>
                  <a:gd name="T40" fmla="*/ 615 w 1246"/>
                  <a:gd name="T41" fmla="*/ 32 h 1083"/>
                  <a:gd name="T42" fmla="*/ 603 w 1246"/>
                  <a:gd name="T43" fmla="*/ 31 h 1083"/>
                  <a:gd name="T44" fmla="*/ 586 w 1246"/>
                  <a:gd name="T45" fmla="*/ 46 h 1083"/>
                  <a:gd name="T46" fmla="*/ 583 w 1246"/>
                  <a:gd name="T47" fmla="*/ 133 h 1083"/>
                  <a:gd name="T48" fmla="*/ 575 w 1246"/>
                  <a:gd name="T49" fmla="*/ 143 h 1083"/>
                  <a:gd name="T50" fmla="*/ 541 w 1246"/>
                  <a:gd name="T51" fmla="*/ 138 h 1083"/>
                  <a:gd name="T52" fmla="*/ 486 w 1246"/>
                  <a:gd name="T53" fmla="*/ 86 h 1083"/>
                  <a:gd name="T54" fmla="*/ 473 w 1246"/>
                  <a:gd name="T55" fmla="*/ 69 h 1083"/>
                  <a:gd name="T56" fmla="*/ 449 w 1246"/>
                  <a:gd name="T57" fmla="*/ 68 h 1083"/>
                  <a:gd name="T58" fmla="*/ 446 w 1246"/>
                  <a:gd name="T59" fmla="*/ 80 h 1083"/>
                  <a:gd name="T60" fmla="*/ 462 w 1246"/>
                  <a:gd name="T61" fmla="*/ 113 h 1083"/>
                  <a:gd name="T62" fmla="*/ 572 w 1246"/>
                  <a:gd name="T63" fmla="*/ 179 h 1083"/>
                  <a:gd name="T64" fmla="*/ 582 w 1246"/>
                  <a:gd name="T65" fmla="*/ 181 h 1083"/>
                  <a:gd name="T66" fmla="*/ 577 w 1246"/>
                  <a:gd name="T67" fmla="*/ 182 h 1083"/>
                  <a:gd name="T68" fmla="*/ 475 w 1246"/>
                  <a:gd name="T69" fmla="*/ 226 h 1083"/>
                  <a:gd name="T70" fmla="*/ 430 w 1246"/>
                  <a:gd name="T71" fmla="*/ 305 h 1083"/>
                  <a:gd name="T72" fmla="*/ 415 w 1246"/>
                  <a:gd name="T73" fmla="*/ 334 h 1083"/>
                  <a:gd name="T74" fmla="*/ 366 w 1246"/>
                  <a:gd name="T75" fmla="*/ 379 h 1083"/>
                  <a:gd name="T76" fmla="*/ 319 w 1246"/>
                  <a:gd name="T77" fmla="*/ 472 h 1083"/>
                  <a:gd name="T78" fmla="*/ 309 w 1246"/>
                  <a:gd name="T79" fmla="*/ 560 h 1083"/>
                  <a:gd name="T80" fmla="*/ 306 w 1246"/>
                  <a:gd name="T81" fmla="*/ 781 h 1083"/>
                  <a:gd name="T82" fmla="*/ 304 w 1246"/>
                  <a:gd name="T83" fmla="*/ 857 h 1083"/>
                  <a:gd name="T84" fmla="*/ 272 w 1246"/>
                  <a:gd name="T85" fmla="*/ 993 h 1083"/>
                  <a:gd name="T86" fmla="*/ 240 w 1246"/>
                  <a:gd name="T87" fmla="*/ 1076 h 1083"/>
                  <a:gd name="T88" fmla="*/ 237 w 1246"/>
                  <a:gd name="T89" fmla="*/ 1083 h 1083"/>
                  <a:gd name="T90" fmla="*/ 51 w 1246"/>
                  <a:gd name="T91" fmla="*/ 834 h 1083"/>
                  <a:gd name="T92" fmla="*/ 17 w 1246"/>
                  <a:gd name="T93" fmla="*/ 525 h 1083"/>
                  <a:gd name="T94" fmla="*/ 537 w 1246"/>
                  <a:gd name="T95" fmla="*/ 30 h 1083"/>
                  <a:gd name="T96" fmla="*/ 1158 w 1246"/>
                  <a:gd name="T97" fmla="*/ 420 h 1083"/>
                  <a:gd name="T98" fmla="*/ 976 w 1246"/>
                  <a:gd name="T99" fmla="*/ 1074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46" h="1083">
                    <a:moveTo>
                      <a:pt x="976" y="1074"/>
                    </a:moveTo>
                    <a:cubicBezTo>
                      <a:pt x="957" y="1053"/>
                      <a:pt x="943" y="1031"/>
                      <a:pt x="937" y="1004"/>
                    </a:cubicBezTo>
                    <a:cubicBezTo>
                      <a:pt x="925" y="953"/>
                      <a:pt x="916" y="901"/>
                      <a:pt x="913" y="849"/>
                    </a:cubicBezTo>
                    <a:cubicBezTo>
                      <a:pt x="910" y="792"/>
                      <a:pt x="910" y="734"/>
                      <a:pt x="908" y="676"/>
                    </a:cubicBezTo>
                    <a:cubicBezTo>
                      <a:pt x="906" y="614"/>
                      <a:pt x="906" y="552"/>
                      <a:pt x="900" y="490"/>
                    </a:cubicBezTo>
                    <a:cubicBezTo>
                      <a:pt x="893" y="415"/>
                      <a:pt x="856" y="358"/>
                      <a:pt x="790" y="320"/>
                    </a:cubicBezTo>
                    <a:cubicBezTo>
                      <a:pt x="787" y="318"/>
                      <a:pt x="784" y="314"/>
                      <a:pt x="782" y="310"/>
                    </a:cubicBezTo>
                    <a:cubicBezTo>
                      <a:pt x="780" y="303"/>
                      <a:pt x="779" y="295"/>
                      <a:pt x="779" y="288"/>
                    </a:cubicBezTo>
                    <a:cubicBezTo>
                      <a:pt x="777" y="270"/>
                      <a:pt x="770" y="255"/>
                      <a:pt x="758" y="243"/>
                    </a:cubicBezTo>
                    <a:cubicBezTo>
                      <a:pt x="739" y="222"/>
                      <a:pt x="716" y="207"/>
                      <a:pt x="691" y="196"/>
                    </a:cubicBezTo>
                    <a:cubicBezTo>
                      <a:pt x="674" y="188"/>
                      <a:pt x="657" y="180"/>
                      <a:pt x="641" y="171"/>
                    </a:cubicBezTo>
                    <a:cubicBezTo>
                      <a:pt x="654" y="170"/>
                      <a:pt x="668" y="169"/>
                      <a:pt x="681" y="166"/>
                    </a:cubicBezTo>
                    <a:cubicBezTo>
                      <a:pt x="690" y="165"/>
                      <a:pt x="699" y="162"/>
                      <a:pt x="706" y="157"/>
                    </a:cubicBezTo>
                    <a:cubicBezTo>
                      <a:pt x="730" y="140"/>
                      <a:pt x="749" y="119"/>
                      <a:pt x="766" y="95"/>
                    </a:cubicBezTo>
                    <a:cubicBezTo>
                      <a:pt x="769" y="89"/>
                      <a:pt x="772" y="83"/>
                      <a:pt x="767" y="78"/>
                    </a:cubicBezTo>
                    <a:cubicBezTo>
                      <a:pt x="761" y="72"/>
                      <a:pt x="753" y="68"/>
                      <a:pt x="746" y="64"/>
                    </a:cubicBezTo>
                    <a:cubicBezTo>
                      <a:pt x="745" y="63"/>
                      <a:pt x="742" y="66"/>
                      <a:pt x="740" y="68"/>
                    </a:cubicBezTo>
                    <a:cubicBezTo>
                      <a:pt x="729" y="81"/>
                      <a:pt x="719" y="93"/>
                      <a:pt x="708" y="106"/>
                    </a:cubicBezTo>
                    <a:cubicBezTo>
                      <a:pt x="688" y="128"/>
                      <a:pt x="663" y="139"/>
                      <a:pt x="633" y="145"/>
                    </a:cubicBezTo>
                    <a:cubicBezTo>
                      <a:pt x="632" y="114"/>
                      <a:pt x="632" y="84"/>
                      <a:pt x="631" y="54"/>
                    </a:cubicBezTo>
                    <a:cubicBezTo>
                      <a:pt x="631" y="40"/>
                      <a:pt x="629" y="35"/>
                      <a:pt x="615" y="32"/>
                    </a:cubicBezTo>
                    <a:cubicBezTo>
                      <a:pt x="611" y="31"/>
                      <a:pt x="607" y="31"/>
                      <a:pt x="603" y="31"/>
                    </a:cubicBezTo>
                    <a:cubicBezTo>
                      <a:pt x="591" y="29"/>
                      <a:pt x="586" y="34"/>
                      <a:pt x="586" y="46"/>
                    </a:cubicBezTo>
                    <a:cubicBezTo>
                      <a:pt x="585" y="75"/>
                      <a:pt x="584" y="104"/>
                      <a:pt x="583" y="133"/>
                    </a:cubicBezTo>
                    <a:cubicBezTo>
                      <a:pt x="583" y="140"/>
                      <a:pt x="581" y="142"/>
                      <a:pt x="575" y="143"/>
                    </a:cubicBezTo>
                    <a:cubicBezTo>
                      <a:pt x="563" y="145"/>
                      <a:pt x="551" y="144"/>
                      <a:pt x="541" y="138"/>
                    </a:cubicBezTo>
                    <a:cubicBezTo>
                      <a:pt x="518" y="126"/>
                      <a:pt x="500" y="108"/>
                      <a:pt x="486" y="86"/>
                    </a:cubicBezTo>
                    <a:cubicBezTo>
                      <a:pt x="483" y="80"/>
                      <a:pt x="478" y="74"/>
                      <a:pt x="473" y="69"/>
                    </a:cubicBezTo>
                    <a:cubicBezTo>
                      <a:pt x="467" y="63"/>
                      <a:pt x="456" y="63"/>
                      <a:pt x="449" y="68"/>
                    </a:cubicBezTo>
                    <a:cubicBezTo>
                      <a:pt x="446" y="71"/>
                      <a:pt x="444" y="77"/>
                      <a:pt x="446" y="80"/>
                    </a:cubicBezTo>
                    <a:cubicBezTo>
                      <a:pt x="450" y="91"/>
                      <a:pt x="455" y="103"/>
                      <a:pt x="462" y="113"/>
                    </a:cubicBezTo>
                    <a:cubicBezTo>
                      <a:pt x="489" y="151"/>
                      <a:pt x="527" y="170"/>
                      <a:pt x="572" y="179"/>
                    </a:cubicBezTo>
                    <a:cubicBezTo>
                      <a:pt x="575" y="179"/>
                      <a:pt x="578" y="180"/>
                      <a:pt x="582" y="181"/>
                    </a:cubicBezTo>
                    <a:cubicBezTo>
                      <a:pt x="580" y="182"/>
                      <a:pt x="578" y="182"/>
                      <a:pt x="577" y="182"/>
                    </a:cubicBezTo>
                    <a:cubicBezTo>
                      <a:pt x="538" y="184"/>
                      <a:pt x="507" y="207"/>
                      <a:pt x="475" y="226"/>
                    </a:cubicBezTo>
                    <a:cubicBezTo>
                      <a:pt x="443" y="244"/>
                      <a:pt x="431" y="271"/>
                      <a:pt x="430" y="305"/>
                    </a:cubicBezTo>
                    <a:cubicBezTo>
                      <a:pt x="430" y="317"/>
                      <a:pt x="426" y="326"/>
                      <a:pt x="415" y="334"/>
                    </a:cubicBezTo>
                    <a:cubicBezTo>
                      <a:pt x="398" y="348"/>
                      <a:pt x="382" y="363"/>
                      <a:pt x="366" y="379"/>
                    </a:cubicBezTo>
                    <a:cubicBezTo>
                      <a:pt x="340" y="404"/>
                      <a:pt x="328" y="437"/>
                      <a:pt x="319" y="472"/>
                    </a:cubicBezTo>
                    <a:cubicBezTo>
                      <a:pt x="312" y="501"/>
                      <a:pt x="310" y="530"/>
                      <a:pt x="309" y="560"/>
                    </a:cubicBezTo>
                    <a:cubicBezTo>
                      <a:pt x="309" y="633"/>
                      <a:pt x="307" y="707"/>
                      <a:pt x="306" y="781"/>
                    </a:cubicBezTo>
                    <a:cubicBezTo>
                      <a:pt x="305" y="806"/>
                      <a:pt x="305" y="832"/>
                      <a:pt x="304" y="857"/>
                    </a:cubicBezTo>
                    <a:cubicBezTo>
                      <a:pt x="300" y="904"/>
                      <a:pt x="287" y="949"/>
                      <a:pt x="272" y="993"/>
                    </a:cubicBezTo>
                    <a:cubicBezTo>
                      <a:pt x="262" y="1021"/>
                      <a:pt x="251" y="1048"/>
                      <a:pt x="240" y="1076"/>
                    </a:cubicBezTo>
                    <a:cubicBezTo>
                      <a:pt x="239" y="1078"/>
                      <a:pt x="238" y="1080"/>
                      <a:pt x="237" y="1083"/>
                    </a:cubicBezTo>
                    <a:cubicBezTo>
                      <a:pt x="152" y="1016"/>
                      <a:pt x="90" y="933"/>
                      <a:pt x="51" y="834"/>
                    </a:cubicBezTo>
                    <a:cubicBezTo>
                      <a:pt x="11" y="734"/>
                      <a:pt x="0" y="631"/>
                      <a:pt x="17" y="525"/>
                    </a:cubicBezTo>
                    <a:cubicBezTo>
                      <a:pt x="60" y="257"/>
                      <a:pt x="278" y="57"/>
                      <a:pt x="537" y="30"/>
                    </a:cubicBezTo>
                    <a:cubicBezTo>
                      <a:pt x="825" y="0"/>
                      <a:pt x="1072" y="177"/>
                      <a:pt x="1158" y="420"/>
                    </a:cubicBezTo>
                    <a:cubicBezTo>
                      <a:pt x="1246" y="668"/>
                      <a:pt x="1158" y="927"/>
                      <a:pt x="976" y="10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47"/>
              <p:cNvSpPr/>
              <p:nvPr/>
            </p:nvSpPr>
            <p:spPr bwMode="auto">
              <a:xfrm>
                <a:off x="5500688" y="2435225"/>
                <a:ext cx="674688" cy="428625"/>
              </a:xfrm>
              <a:custGeom>
                <a:avLst/>
                <a:gdLst>
                  <a:gd name="T0" fmla="*/ 263 w 267"/>
                  <a:gd name="T1" fmla="*/ 164 h 169"/>
                  <a:gd name="T2" fmla="*/ 0 w 267"/>
                  <a:gd name="T3" fmla="*/ 169 h 169"/>
                  <a:gd name="T4" fmla="*/ 0 w 267"/>
                  <a:gd name="T5" fmla="*/ 134 h 169"/>
                  <a:gd name="T6" fmla="*/ 1 w 267"/>
                  <a:gd name="T7" fmla="*/ 41 h 169"/>
                  <a:gd name="T8" fmla="*/ 8 w 267"/>
                  <a:gd name="T9" fmla="*/ 31 h 169"/>
                  <a:gd name="T10" fmla="*/ 184 w 267"/>
                  <a:gd name="T11" fmla="*/ 11 h 169"/>
                  <a:gd name="T12" fmla="*/ 267 w 267"/>
                  <a:gd name="T13" fmla="*/ 28 h 169"/>
                  <a:gd name="T14" fmla="*/ 263 w 267"/>
                  <a:gd name="T15" fmla="*/ 16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69">
                    <a:moveTo>
                      <a:pt x="263" y="164"/>
                    </a:moveTo>
                    <a:cubicBezTo>
                      <a:pt x="175" y="144"/>
                      <a:pt x="88" y="136"/>
                      <a:pt x="0" y="169"/>
                    </a:cubicBezTo>
                    <a:cubicBezTo>
                      <a:pt x="0" y="156"/>
                      <a:pt x="0" y="145"/>
                      <a:pt x="0" y="134"/>
                    </a:cubicBezTo>
                    <a:cubicBezTo>
                      <a:pt x="1" y="103"/>
                      <a:pt x="1" y="72"/>
                      <a:pt x="1" y="41"/>
                    </a:cubicBezTo>
                    <a:cubicBezTo>
                      <a:pt x="1" y="35"/>
                      <a:pt x="3" y="33"/>
                      <a:pt x="8" y="31"/>
                    </a:cubicBezTo>
                    <a:cubicBezTo>
                      <a:pt x="65" y="8"/>
                      <a:pt x="124" y="0"/>
                      <a:pt x="184" y="11"/>
                    </a:cubicBezTo>
                    <a:cubicBezTo>
                      <a:pt x="212" y="16"/>
                      <a:pt x="239" y="22"/>
                      <a:pt x="267" y="28"/>
                    </a:cubicBezTo>
                    <a:cubicBezTo>
                      <a:pt x="265" y="74"/>
                      <a:pt x="264" y="119"/>
                      <a:pt x="263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48"/>
              <p:cNvSpPr/>
              <p:nvPr/>
            </p:nvSpPr>
            <p:spPr bwMode="auto">
              <a:xfrm>
                <a:off x="5540375" y="2898775"/>
                <a:ext cx="604838" cy="293688"/>
              </a:xfrm>
              <a:custGeom>
                <a:avLst/>
                <a:gdLst>
                  <a:gd name="T0" fmla="*/ 0 w 239"/>
                  <a:gd name="T1" fmla="*/ 35 h 116"/>
                  <a:gd name="T2" fmla="*/ 129 w 239"/>
                  <a:gd name="T3" fmla="*/ 5 h 116"/>
                  <a:gd name="T4" fmla="*/ 221 w 239"/>
                  <a:gd name="T5" fmla="*/ 17 h 116"/>
                  <a:gd name="T6" fmla="*/ 239 w 239"/>
                  <a:gd name="T7" fmla="*/ 22 h 116"/>
                  <a:gd name="T8" fmla="*/ 232 w 239"/>
                  <a:gd name="T9" fmla="*/ 35 h 116"/>
                  <a:gd name="T10" fmla="*/ 144 w 239"/>
                  <a:gd name="T11" fmla="*/ 107 h 116"/>
                  <a:gd name="T12" fmla="*/ 93 w 239"/>
                  <a:gd name="T13" fmla="*/ 107 h 116"/>
                  <a:gd name="T14" fmla="*/ 60 w 239"/>
                  <a:gd name="T15" fmla="*/ 87 h 116"/>
                  <a:gd name="T16" fmla="*/ 0 w 239"/>
                  <a:gd name="T17" fmla="*/ 3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116">
                    <a:moveTo>
                      <a:pt x="0" y="35"/>
                    </a:moveTo>
                    <a:cubicBezTo>
                      <a:pt x="42" y="11"/>
                      <a:pt x="83" y="0"/>
                      <a:pt x="129" y="5"/>
                    </a:cubicBezTo>
                    <a:cubicBezTo>
                      <a:pt x="159" y="9"/>
                      <a:pt x="190" y="13"/>
                      <a:pt x="221" y="17"/>
                    </a:cubicBezTo>
                    <a:cubicBezTo>
                      <a:pt x="227" y="18"/>
                      <a:pt x="232" y="20"/>
                      <a:pt x="239" y="22"/>
                    </a:cubicBezTo>
                    <a:cubicBezTo>
                      <a:pt x="236" y="27"/>
                      <a:pt x="234" y="32"/>
                      <a:pt x="232" y="35"/>
                    </a:cubicBezTo>
                    <a:cubicBezTo>
                      <a:pt x="207" y="65"/>
                      <a:pt x="178" y="89"/>
                      <a:pt x="144" y="107"/>
                    </a:cubicBezTo>
                    <a:cubicBezTo>
                      <a:pt x="127" y="116"/>
                      <a:pt x="109" y="115"/>
                      <a:pt x="93" y="107"/>
                    </a:cubicBezTo>
                    <a:cubicBezTo>
                      <a:pt x="81" y="101"/>
                      <a:pt x="70" y="95"/>
                      <a:pt x="60" y="87"/>
                    </a:cubicBezTo>
                    <a:cubicBezTo>
                      <a:pt x="40" y="71"/>
                      <a:pt x="21" y="5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49"/>
              <p:cNvSpPr/>
              <p:nvPr/>
            </p:nvSpPr>
            <p:spPr bwMode="auto">
              <a:xfrm>
                <a:off x="5513388" y="2133600"/>
                <a:ext cx="661988" cy="263525"/>
              </a:xfrm>
              <a:custGeom>
                <a:avLst/>
                <a:gdLst>
                  <a:gd name="T0" fmla="*/ 0 w 262"/>
                  <a:gd name="T1" fmla="*/ 103 h 104"/>
                  <a:gd name="T2" fmla="*/ 24 w 262"/>
                  <a:gd name="T3" fmla="*/ 55 h 104"/>
                  <a:gd name="T4" fmla="*/ 31 w 262"/>
                  <a:gd name="T5" fmla="*/ 50 h 104"/>
                  <a:gd name="T6" fmla="*/ 118 w 262"/>
                  <a:gd name="T7" fmla="*/ 3 h 104"/>
                  <a:gd name="T8" fmla="*/ 131 w 262"/>
                  <a:gd name="T9" fmla="*/ 3 h 104"/>
                  <a:gd name="T10" fmla="*/ 213 w 262"/>
                  <a:gd name="T11" fmla="*/ 39 h 104"/>
                  <a:gd name="T12" fmla="*/ 242 w 262"/>
                  <a:gd name="T13" fmla="*/ 56 h 104"/>
                  <a:gd name="T14" fmla="*/ 260 w 262"/>
                  <a:gd name="T15" fmla="*/ 96 h 104"/>
                  <a:gd name="T16" fmla="*/ 251 w 262"/>
                  <a:gd name="T17" fmla="*/ 102 h 104"/>
                  <a:gd name="T18" fmla="*/ 151 w 262"/>
                  <a:gd name="T19" fmla="*/ 76 h 104"/>
                  <a:gd name="T20" fmla="*/ 40 w 262"/>
                  <a:gd name="T21" fmla="*/ 88 h 104"/>
                  <a:gd name="T22" fmla="*/ 0 w 262"/>
                  <a:gd name="T23" fmla="*/ 10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04">
                    <a:moveTo>
                      <a:pt x="0" y="103"/>
                    </a:moveTo>
                    <a:cubicBezTo>
                      <a:pt x="3" y="84"/>
                      <a:pt x="11" y="68"/>
                      <a:pt x="24" y="55"/>
                    </a:cubicBezTo>
                    <a:cubicBezTo>
                      <a:pt x="26" y="53"/>
                      <a:pt x="29" y="51"/>
                      <a:pt x="31" y="50"/>
                    </a:cubicBezTo>
                    <a:cubicBezTo>
                      <a:pt x="63" y="40"/>
                      <a:pt x="90" y="21"/>
                      <a:pt x="118" y="3"/>
                    </a:cubicBezTo>
                    <a:cubicBezTo>
                      <a:pt x="122" y="1"/>
                      <a:pt x="126" y="0"/>
                      <a:pt x="131" y="3"/>
                    </a:cubicBezTo>
                    <a:cubicBezTo>
                      <a:pt x="158" y="15"/>
                      <a:pt x="186" y="27"/>
                      <a:pt x="213" y="39"/>
                    </a:cubicBezTo>
                    <a:cubicBezTo>
                      <a:pt x="223" y="44"/>
                      <a:pt x="233" y="50"/>
                      <a:pt x="242" y="56"/>
                    </a:cubicBezTo>
                    <a:cubicBezTo>
                      <a:pt x="255" y="66"/>
                      <a:pt x="262" y="79"/>
                      <a:pt x="260" y="96"/>
                    </a:cubicBezTo>
                    <a:cubicBezTo>
                      <a:pt x="260" y="102"/>
                      <a:pt x="258" y="104"/>
                      <a:pt x="251" y="102"/>
                    </a:cubicBezTo>
                    <a:cubicBezTo>
                      <a:pt x="218" y="93"/>
                      <a:pt x="185" y="84"/>
                      <a:pt x="151" y="76"/>
                    </a:cubicBezTo>
                    <a:cubicBezTo>
                      <a:pt x="113" y="68"/>
                      <a:pt x="76" y="74"/>
                      <a:pt x="40" y="88"/>
                    </a:cubicBezTo>
                    <a:cubicBezTo>
                      <a:pt x="27" y="93"/>
                      <a:pt x="14" y="98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50"/>
              <p:cNvSpPr/>
              <p:nvPr/>
            </p:nvSpPr>
            <p:spPr bwMode="auto">
              <a:xfrm>
                <a:off x="5165725" y="2574925"/>
                <a:ext cx="223838" cy="455613"/>
              </a:xfrm>
              <a:custGeom>
                <a:avLst/>
                <a:gdLst>
                  <a:gd name="T0" fmla="*/ 15 w 88"/>
                  <a:gd name="T1" fmla="*/ 180 h 180"/>
                  <a:gd name="T2" fmla="*/ 83 w 88"/>
                  <a:gd name="T3" fmla="*/ 0 h 180"/>
                  <a:gd name="T4" fmla="*/ 84 w 88"/>
                  <a:gd name="T5" fmla="*/ 7 h 180"/>
                  <a:gd name="T6" fmla="*/ 87 w 88"/>
                  <a:gd name="T7" fmla="*/ 120 h 180"/>
                  <a:gd name="T8" fmla="*/ 80 w 88"/>
                  <a:gd name="T9" fmla="*/ 131 h 180"/>
                  <a:gd name="T10" fmla="*/ 63 w 88"/>
                  <a:gd name="T11" fmla="*/ 139 h 180"/>
                  <a:gd name="T12" fmla="*/ 15 w 88"/>
                  <a:gd name="T1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80">
                    <a:moveTo>
                      <a:pt x="15" y="180"/>
                    </a:moveTo>
                    <a:cubicBezTo>
                      <a:pt x="0" y="106"/>
                      <a:pt x="31" y="34"/>
                      <a:pt x="83" y="0"/>
                    </a:cubicBezTo>
                    <a:cubicBezTo>
                      <a:pt x="84" y="2"/>
                      <a:pt x="84" y="4"/>
                      <a:pt x="84" y="7"/>
                    </a:cubicBezTo>
                    <a:cubicBezTo>
                      <a:pt x="85" y="44"/>
                      <a:pt x="86" y="82"/>
                      <a:pt x="87" y="120"/>
                    </a:cubicBezTo>
                    <a:cubicBezTo>
                      <a:pt x="88" y="126"/>
                      <a:pt x="85" y="129"/>
                      <a:pt x="80" y="131"/>
                    </a:cubicBezTo>
                    <a:cubicBezTo>
                      <a:pt x="74" y="133"/>
                      <a:pt x="68" y="136"/>
                      <a:pt x="63" y="139"/>
                    </a:cubicBezTo>
                    <a:cubicBezTo>
                      <a:pt x="43" y="148"/>
                      <a:pt x="26" y="160"/>
                      <a:pt x="15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51"/>
              <p:cNvSpPr/>
              <p:nvPr/>
            </p:nvSpPr>
            <p:spPr bwMode="auto">
              <a:xfrm>
                <a:off x="6294438" y="2574925"/>
                <a:ext cx="209550" cy="439738"/>
              </a:xfrm>
              <a:custGeom>
                <a:avLst/>
                <a:gdLst>
                  <a:gd name="T0" fmla="*/ 76 w 83"/>
                  <a:gd name="T1" fmla="*/ 174 h 174"/>
                  <a:gd name="T2" fmla="*/ 4 w 83"/>
                  <a:gd name="T3" fmla="*/ 131 h 174"/>
                  <a:gd name="T4" fmla="*/ 0 w 83"/>
                  <a:gd name="T5" fmla="*/ 123 h 174"/>
                  <a:gd name="T6" fmla="*/ 4 w 83"/>
                  <a:gd name="T7" fmla="*/ 27 h 174"/>
                  <a:gd name="T8" fmla="*/ 6 w 83"/>
                  <a:gd name="T9" fmla="*/ 0 h 174"/>
                  <a:gd name="T10" fmla="*/ 76 w 83"/>
                  <a:gd name="T1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74">
                    <a:moveTo>
                      <a:pt x="76" y="174"/>
                    </a:moveTo>
                    <a:cubicBezTo>
                      <a:pt x="52" y="159"/>
                      <a:pt x="28" y="146"/>
                      <a:pt x="4" y="131"/>
                    </a:cubicBezTo>
                    <a:cubicBezTo>
                      <a:pt x="2" y="130"/>
                      <a:pt x="0" y="126"/>
                      <a:pt x="0" y="123"/>
                    </a:cubicBezTo>
                    <a:cubicBezTo>
                      <a:pt x="1" y="91"/>
                      <a:pt x="3" y="59"/>
                      <a:pt x="4" y="27"/>
                    </a:cubicBezTo>
                    <a:cubicBezTo>
                      <a:pt x="5" y="18"/>
                      <a:pt x="5" y="9"/>
                      <a:pt x="6" y="0"/>
                    </a:cubicBezTo>
                    <a:cubicBezTo>
                      <a:pt x="45" y="13"/>
                      <a:pt x="83" y="109"/>
                      <a:pt x="76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52"/>
              <p:cNvSpPr/>
              <p:nvPr/>
            </p:nvSpPr>
            <p:spPr bwMode="auto">
              <a:xfrm>
                <a:off x="5902325" y="3968750"/>
                <a:ext cx="82550" cy="236538"/>
              </a:xfrm>
              <a:custGeom>
                <a:avLst/>
                <a:gdLst>
                  <a:gd name="T0" fmla="*/ 0 w 33"/>
                  <a:gd name="T1" fmla="*/ 93 h 93"/>
                  <a:gd name="T2" fmla="*/ 0 w 33"/>
                  <a:gd name="T3" fmla="*/ 18 h 93"/>
                  <a:gd name="T4" fmla="*/ 4 w 33"/>
                  <a:gd name="T5" fmla="*/ 11 h 93"/>
                  <a:gd name="T6" fmla="*/ 25 w 33"/>
                  <a:gd name="T7" fmla="*/ 0 h 93"/>
                  <a:gd name="T8" fmla="*/ 0 w 33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93">
                    <a:moveTo>
                      <a:pt x="0" y="93"/>
                    </a:moveTo>
                    <a:cubicBezTo>
                      <a:pt x="0" y="67"/>
                      <a:pt x="0" y="42"/>
                      <a:pt x="0" y="18"/>
                    </a:cubicBezTo>
                    <a:cubicBezTo>
                      <a:pt x="0" y="16"/>
                      <a:pt x="2" y="13"/>
                      <a:pt x="4" y="11"/>
                    </a:cubicBezTo>
                    <a:cubicBezTo>
                      <a:pt x="11" y="8"/>
                      <a:pt x="17" y="4"/>
                      <a:pt x="25" y="0"/>
                    </a:cubicBezTo>
                    <a:cubicBezTo>
                      <a:pt x="23" y="33"/>
                      <a:pt x="33" y="67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53"/>
              <p:cNvSpPr/>
              <p:nvPr/>
            </p:nvSpPr>
            <p:spPr bwMode="auto">
              <a:xfrm>
                <a:off x="5765800" y="3756025"/>
                <a:ext cx="58738" cy="157163"/>
              </a:xfrm>
              <a:custGeom>
                <a:avLst/>
                <a:gdLst>
                  <a:gd name="T0" fmla="*/ 23 w 23"/>
                  <a:gd name="T1" fmla="*/ 62 h 62"/>
                  <a:gd name="T2" fmla="*/ 3 w 23"/>
                  <a:gd name="T3" fmla="*/ 41 h 62"/>
                  <a:gd name="T4" fmla="*/ 0 w 23"/>
                  <a:gd name="T5" fmla="*/ 14 h 62"/>
                  <a:gd name="T6" fmla="*/ 13 w 23"/>
                  <a:gd name="T7" fmla="*/ 0 h 62"/>
                  <a:gd name="T8" fmla="*/ 23 w 23"/>
                  <a:gd name="T9" fmla="*/ 1 h 62"/>
                  <a:gd name="T10" fmla="*/ 23 w 23"/>
                  <a:gd name="T1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62">
                    <a:moveTo>
                      <a:pt x="23" y="62"/>
                    </a:moveTo>
                    <a:cubicBezTo>
                      <a:pt x="12" y="61"/>
                      <a:pt x="4" y="53"/>
                      <a:pt x="3" y="41"/>
                    </a:cubicBezTo>
                    <a:cubicBezTo>
                      <a:pt x="1" y="32"/>
                      <a:pt x="1" y="23"/>
                      <a:pt x="0" y="14"/>
                    </a:cubicBezTo>
                    <a:cubicBezTo>
                      <a:pt x="0" y="3"/>
                      <a:pt x="2" y="1"/>
                      <a:pt x="13" y="0"/>
                    </a:cubicBezTo>
                    <a:cubicBezTo>
                      <a:pt x="16" y="0"/>
                      <a:pt x="19" y="1"/>
                      <a:pt x="23" y="1"/>
                    </a:cubicBezTo>
                    <a:cubicBezTo>
                      <a:pt x="23" y="22"/>
                      <a:pt x="23" y="42"/>
                      <a:pt x="2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54"/>
              <p:cNvSpPr/>
              <p:nvPr/>
            </p:nvSpPr>
            <p:spPr bwMode="auto">
              <a:xfrm>
                <a:off x="5867400" y="3529013"/>
                <a:ext cx="107950" cy="68263"/>
              </a:xfrm>
              <a:custGeom>
                <a:avLst/>
                <a:gdLst>
                  <a:gd name="T0" fmla="*/ 19 w 43"/>
                  <a:gd name="T1" fmla="*/ 26 h 27"/>
                  <a:gd name="T2" fmla="*/ 16 w 43"/>
                  <a:gd name="T3" fmla="*/ 26 h 27"/>
                  <a:gd name="T4" fmla="*/ 0 w 43"/>
                  <a:gd name="T5" fmla="*/ 22 h 27"/>
                  <a:gd name="T6" fmla="*/ 7 w 43"/>
                  <a:gd name="T7" fmla="*/ 4 h 27"/>
                  <a:gd name="T8" fmla="*/ 9 w 43"/>
                  <a:gd name="T9" fmla="*/ 2 h 27"/>
                  <a:gd name="T10" fmla="*/ 39 w 43"/>
                  <a:gd name="T11" fmla="*/ 14 h 27"/>
                  <a:gd name="T12" fmla="*/ 33 w 43"/>
                  <a:gd name="T13" fmla="*/ 26 h 27"/>
                  <a:gd name="T14" fmla="*/ 19 w 43"/>
                  <a:gd name="T15" fmla="*/ 27 h 27"/>
                  <a:gd name="T16" fmla="*/ 19 w 43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27">
                    <a:moveTo>
                      <a:pt x="19" y="26"/>
                    </a:moveTo>
                    <a:cubicBezTo>
                      <a:pt x="18" y="26"/>
                      <a:pt x="17" y="27"/>
                      <a:pt x="16" y="26"/>
                    </a:cubicBezTo>
                    <a:cubicBezTo>
                      <a:pt x="10" y="25"/>
                      <a:pt x="5" y="23"/>
                      <a:pt x="0" y="22"/>
                    </a:cubicBezTo>
                    <a:cubicBezTo>
                      <a:pt x="3" y="16"/>
                      <a:pt x="5" y="10"/>
                      <a:pt x="7" y="4"/>
                    </a:cubicBezTo>
                    <a:cubicBezTo>
                      <a:pt x="8" y="3"/>
                      <a:pt x="9" y="2"/>
                      <a:pt x="9" y="2"/>
                    </a:cubicBezTo>
                    <a:cubicBezTo>
                      <a:pt x="15" y="0"/>
                      <a:pt x="37" y="8"/>
                      <a:pt x="39" y="14"/>
                    </a:cubicBezTo>
                    <a:cubicBezTo>
                      <a:pt x="43" y="21"/>
                      <a:pt x="41" y="24"/>
                      <a:pt x="33" y="26"/>
                    </a:cubicBezTo>
                    <a:cubicBezTo>
                      <a:pt x="29" y="26"/>
                      <a:pt x="24" y="26"/>
                      <a:pt x="19" y="27"/>
                    </a:cubicBezTo>
                    <a:cubicBezTo>
                      <a:pt x="19" y="27"/>
                      <a:pt x="19" y="26"/>
                      <a:pt x="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55"/>
              <p:cNvSpPr>
                <a:spLocks noEditPoints="1"/>
              </p:cNvSpPr>
              <p:nvPr/>
            </p:nvSpPr>
            <p:spPr bwMode="auto">
              <a:xfrm>
                <a:off x="5922963" y="4691063"/>
                <a:ext cx="87313" cy="150813"/>
              </a:xfrm>
              <a:custGeom>
                <a:avLst/>
                <a:gdLst>
                  <a:gd name="T0" fmla="*/ 35 w 35"/>
                  <a:gd name="T1" fmla="*/ 32 h 60"/>
                  <a:gd name="T2" fmla="*/ 32 w 35"/>
                  <a:gd name="T3" fmla="*/ 48 h 60"/>
                  <a:gd name="T4" fmla="*/ 18 w 35"/>
                  <a:gd name="T5" fmla="*/ 58 h 60"/>
                  <a:gd name="T6" fmla="*/ 4 w 35"/>
                  <a:gd name="T7" fmla="*/ 49 h 60"/>
                  <a:gd name="T8" fmla="*/ 1 w 35"/>
                  <a:gd name="T9" fmla="*/ 12 h 60"/>
                  <a:gd name="T10" fmla="*/ 16 w 35"/>
                  <a:gd name="T11" fmla="*/ 1 h 60"/>
                  <a:gd name="T12" fmla="*/ 31 w 35"/>
                  <a:gd name="T13" fmla="*/ 11 h 60"/>
                  <a:gd name="T14" fmla="*/ 35 w 35"/>
                  <a:gd name="T15" fmla="*/ 32 h 60"/>
                  <a:gd name="T16" fmla="*/ 29 w 35"/>
                  <a:gd name="T17" fmla="*/ 34 h 60"/>
                  <a:gd name="T18" fmla="*/ 24 w 35"/>
                  <a:gd name="T19" fmla="*/ 11 h 60"/>
                  <a:gd name="T20" fmla="*/ 14 w 35"/>
                  <a:gd name="T21" fmla="*/ 3 h 60"/>
                  <a:gd name="T22" fmla="*/ 5 w 35"/>
                  <a:gd name="T23" fmla="*/ 14 h 60"/>
                  <a:gd name="T24" fmla="*/ 7 w 35"/>
                  <a:gd name="T25" fmla="*/ 39 h 60"/>
                  <a:gd name="T26" fmla="*/ 19 w 35"/>
                  <a:gd name="T27" fmla="*/ 56 h 60"/>
                  <a:gd name="T28" fmla="*/ 29 w 35"/>
                  <a:gd name="T29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60">
                    <a:moveTo>
                      <a:pt x="35" y="32"/>
                    </a:moveTo>
                    <a:cubicBezTo>
                      <a:pt x="34" y="38"/>
                      <a:pt x="34" y="44"/>
                      <a:pt x="32" y="48"/>
                    </a:cubicBezTo>
                    <a:cubicBezTo>
                      <a:pt x="29" y="52"/>
                      <a:pt x="23" y="56"/>
                      <a:pt x="18" y="58"/>
                    </a:cubicBezTo>
                    <a:cubicBezTo>
                      <a:pt x="12" y="60"/>
                      <a:pt x="5" y="56"/>
                      <a:pt x="4" y="49"/>
                    </a:cubicBezTo>
                    <a:cubicBezTo>
                      <a:pt x="1" y="37"/>
                      <a:pt x="0" y="24"/>
                      <a:pt x="1" y="12"/>
                    </a:cubicBezTo>
                    <a:cubicBezTo>
                      <a:pt x="2" y="5"/>
                      <a:pt x="8" y="1"/>
                      <a:pt x="16" y="1"/>
                    </a:cubicBezTo>
                    <a:cubicBezTo>
                      <a:pt x="24" y="0"/>
                      <a:pt x="29" y="4"/>
                      <a:pt x="31" y="11"/>
                    </a:cubicBezTo>
                    <a:cubicBezTo>
                      <a:pt x="33" y="18"/>
                      <a:pt x="34" y="25"/>
                      <a:pt x="35" y="32"/>
                    </a:cubicBezTo>
                    <a:close/>
                    <a:moveTo>
                      <a:pt x="29" y="34"/>
                    </a:moveTo>
                    <a:cubicBezTo>
                      <a:pt x="28" y="28"/>
                      <a:pt x="27" y="19"/>
                      <a:pt x="24" y="11"/>
                    </a:cubicBezTo>
                    <a:cubicBezTo>
                      <a:pt x="23" y="7"/>
                      <a:pt x="17" y="3"/>
                      <a:pt x="14" y="3"/>
                    </a:cubicBezTo>
                    <a:cubicBezTo>
                      <a:pt x="10" y="4"/>
                      <a:pt x="6" y="10"/>
                      <a:pt x="5" y="14"/>
                    </a:cubicBezTo>
                    <a:cubicBezTo>
                      <a:pt x="4" y="22"/>
                      <a:pt x="5" y="31"/>
                      <a:pt x="7" y="39"/>
                    </a:cubicBezTo>
                    <a:cubicBezTo>
                      <a:pt x="8" y="51"/>
                      <a:pt x="13" y="57"/>
                      <a:pt x="19" y="56"/>
                    </a:cubicBezTo>
                    <a:cubicBezTo>
                      <a:pt x="30" y="54"/>
                      <a:pt x="28" y="45"/>
                      <a:pt x="2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56"/>
              <p:cNvSpPr>
                <a:spLocks noEditPoints="1"/>
              </p:cNvSpPr>
              <p:nvPr/>
            </p:nvSpPr>
            <p:spPr bwMode="auto">
              <a:xfrm>
                <a:off x="5659438" y="4687888"/>
                <a:ext cx="107950" cy="144463"/>
              </a:xfrm>
              <a:custGeom>
                <a:avLst/>
                <a:gdLst>
                  <a:gd name="T0" fmla="*/ 6 w 43"/>
                  <a:gd name="T1" fmla="*/ 57 h 57"/>
                  <a:gd name="T2" fmla="*/ 28 w 43"/>
                  <a:gd name="T3" fmla="*/ 32 h 57"/>
                  <a:gd name="T4" fmla="*/ 10 w 43"/>
                  <a:gd name="T5" fmla="*/ 34 h 57"/>
                  <a:gd name="T6" fmla="*/ 1 w 43"/>
                  <a:gd name="T7" fmla="*/ 15 h 57"/>
                  <a:gd name="T8" fmla="*/ 17 w 43"/>
                  <a:gd name="T9" fmla="*/ 0 h 57"/>
                  <a:gd name="T10" fmla="*/ 35 w 43"/>
                  <a:gd name="T11" fmla="*/ 11 h 57"/>
                  <a:gd name="T12" fmla="*/ 6 w 43"/>
                  <a:gd name="T13" fmla="*/ 57 h 57"/>
                  <a:gd name="T14" fmla="*/ 30 w 43"/>
                  <a:gd name="T15" fmla="*/ 18 h 57"/>
                  <a:gd name="T16" fmla="*/ 18 w 43"/>
                  <a:gd name="T17" fmla="*/ 3 h 57"/>
                  <a:gd name="T18" fmla="*/ 7 w 43"/>
                  <a:gd name="T19" fmla="*/ 17 h 57"/>
                  <a:gd name="T20" fmla="*/ 19 w 43"/>
                  <a:gd name="T21" fmla="*/ 32 h 57"/>
                  <a:gd name="T22" fmla="*/ 30 w 43"/>
                  <a:gd name="T23" fmla="*/ 1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57">
                    <a:moveTo>
                      <a:pt x="6" y="57"/>
                    </a:moveTo>
                    <a:cubicBezTo>
                      <a:pt x="18" y="52"/>
                      <a:pt x="27" y="45"/>
                      <a:pt x="28" y="32"/>
                    </a:cubicBezTo>
                    <a:cubicBezTo>
                      <a:pt x="22" y="33"/>
                      <a:pt x="15" y="35"/>
                      <a:pt x="10" y="34"/>
                    </a:cubicBezTo>
                    <a:cubicBezTo>
                      <a:pt x="0" y="31"/>
                      <a:pt x="0" y="23"/>
                      <a:pt x="1" y="15"/>
                    </a:cubicBezTo>
                    <a:cubicBezTo>
                      <a:pt x="2" y="7"/>
                      <a:pt x="9" y="1"/>
                      <a:pt x="17" y="0"/>
                    </a:cubicBezTo>
                    <a:cubicBezTo>
                      <a:pt x="26" y="0"/>
                      <a:pt x="32" y="3"/>
                      <a:pt x="35" y="11"/>
                    </a:cubicBezTo>
                    <a:cubicBezTo>
                      <a:pt x="43" y="31"/>
                      <a:pt x="28" y="55"/>
                      <a:pt x="6" y="57"/>
                    </a:cubicBezTo>
                    <a:close/>
                    <a:moveTo>
                      <a:pt x="30" y="18"/>
                    </a:moveTo>
                    <a:cubicBezTo>
                      <a:pt x="30" y="9"/>
                      <a:pt x="25" y="3"/>
                      <a:pt x="18" y="3"/>
                    </a:cubicBezTo>
                    <a:cubicBezTo>
                      <a:pt x="12" y="2"/>
                      <a:pt x="7" y="8"/>
                      <a:pt x="7" y="17"/>
                    </a:cubicBezTo>
                    <a:cubicBezTo>
                      <a:pt x="7" y="25"/>
                      <a:pt x="12" y="32"/>
                      <a:pt x="19" y="32"/>
                    </a:cubicBezTo>
                    <a:cubicBezTo>
                      <a:pt x="25" y="32"/>
                      <a:pt x="30" y="26"/>
                      <a:pt x="3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57"/>
              <p:cNvSpPr/>
              <p:nvPr/>
            </p:nvSpPr>
            <p:spPr bwMode="auto">
              <a:xfrm>
                <a:off x="6127750" y="4652963"/>
                <a:ext cx="107950" cy="150813"/>
              </a:xfrm>
              <a:custGeom>
                <a:avLst/>
                <a:gdLst>
                  <a:gd name="T0" fmla="*/ 31 w 43"/>
                  <a:gd name="T1" fmla="*/ 57 h 60"/>
                  <a:gd name="T2" fmla="*/ 13 w 43"/>
                  <a:gd name="T3" fmla="*/ 53 h 60"/>
                  <a:gd name="T4" fmla="*/ 26 w 43"/>
                  <a:gd name="T5" fmla="*/ 0 h 60"/>
                  <a:gd name="T6" fmla="*/ 14 w 43"/>
                  <a:gd name="T7" fmla="*/ 32 h 60"/>
                  <a:gd name="T8" fmla="*/ 35 w 43"/>
                  <a:gd name="T9" fmla="*/ 26 h 60"/>
                  <a:gd name="T10" fmla="*/ 42 w 43"/>
                  <a:gd name="T11" fmla="*/ 42 h 60"/>
                  <a:gd name="T12" fmla="*/ 31 w 43"/>
                  <a:gd name="T13" fmla="*/ 58 h 60"/>
                  <a:gd name="T14" fmla="*/ 33 w 43"/>
                  <a:gd name="T15" fmla="*/ 33 h 60"/>
                  <a:gd name="T16" fmla="*/ 22 w 43"/>
                  <a:gd name="T17" fmla="*/ 30 h 60"/>
                  <a:gd name="T18" fmla="*/ 15 w 43"/>
                  <a:gd name="T19" fmla="*/ 41 h 60"/>
                  <a:gd name="T20" fmla="*/ 31 w 43"/>
                  <a:gd name="T21" fmla="*/ 5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60">
                    <a:moveTo>
                      <a:pt x="31" y="57"/>
                    </a:moveTo>
                    <a:cubicBezTo>
                      <a:pt x="24" y="60"/>
                      <a:pt x="18" y="59"/>
                      <a:pt x="13" y="53"/>
                    </a:cubicBezTo>
                    <a:cubicBezTo>
                      <a:pt x="0" y="37"/>
                      <a:pt x="6" y="8"/>
                      <a:pt x="26" y="0"/>
                    </a:cubicBezTo>
                    <a:cubicBezTo>
                      <a:pt x="13" y="14"/>
                      <a:pt x="11" y="20"/>
                      <a:pt x="14" y="32"/>
                    </a:cubicBezTo>
                    <a:cubicBezTo>
                      <a:pt x="20" y="26"/>
                      <a:pt x="27" y="19"/>
                      <a:pt x="35" y="26"/>
                    </a:cubicBezTo>
                    <a:cubicBezTo>
                      <a:pt x="39" y="29"/>
                      <a:pt x="42" y="36"/>
                      <a:pt x="42" y="42"/>
                    </a:cubicBezTo>
                    <a:cubicBezTo>
                      <a:pt x="43" y="49"/>
                      <a:pt x="39" y="55"/>
                      <a:pt x="31" y="58"/>
                    </a:cubicBezTo>
                    <a:cubicBezTo>
                      <a:pt x="39" y="49"/>
                      <a:pt x="40" y="39"/>
                      <a:pt x="33" y="33"/>
                    </a:cubicBezTo>
                    <a:cubicBezTo>
                      <a:pt x="30" y="30"/>
                      <a:pt x="24" y="29"/>
                      <a:pt x="22" y="30"/>
                    </a:cubicBezTo>
                    <a:cubicBezTo>
                      <a:pt x="18" y="32"/>
                      <a:pt x="15" y="37"/>
                      <a:pt x="15" y="41"/>
                    </a:cubicBezTo>
                    <a:cubicBezTo>
                      <a:pt x="15" y="50"/>
                      <a:pt x="21" y="55"/>
                      <a:pt x="3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58"/>
              <p:cNvSpPr/>
              <p:nvPr/>
            </p:nvSpPr>
            <p:spPr bwMode="auto">
              <a:xfrm>
                <a:off x="5429250" y="4665663"/>
                <a:ext cx="76200" cy="141288"/>
              </a:xfrm>
              <a:custGeom>
                <a:avLst/>
                <a:gdLst>
                  <a:gd name="T0" fmla="*/ 25 w 30"/>
                  <a:gd name="T1" fmla="*/ 56 h 56"/>
                  <a:gd name="T2" fmla="*/ 0 w 30"/>
                  <a:gd name="T3" fmla="*/ 50 h 56"/>
                  <a:gd name="T4" fmla="*/ 13 w 30"/>
                  <a:gd name="T5" fmla="*/ 40 h 56"/>
                  <a:gd name="T6" fmla="*/ 22 w 30"/>
                  <a:gd name="T7" fmla="*/ 4 h 56"/>
                  <a:gd name="T8" fmla="*/ 7 w 30"/>
                  <a:gd name="T9" fmla="*/ 5 h 56"/>
                  <a:gd name="T10" fmla="*/ 7 w 30"/>
                  <a:gd name="T11" fmla="*/ 3 h 56"/>
                  <a:gd name="T12" fmla="*/ 30 w 30"/>
                  <a:gd name="T13" fmla="*/ 0 h 56"/>
                  <a:gd name="T14" fmla="*/ 19 w 30"/>
                  <a:gd name="T15" fmla="*/ 40 h 56"/>
                  <a:gd name="T16" fmla="*/ 25 w 30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6">
                    <a:moveTo>
                      <a:pt x="25" y="56"/>
                    </a:moveTo>
                    <a:cubicBezTo>
                      <a:pt x="17" y="54"/>
                      <a:pt x="8" y="52"/>
                      <a:pt x="0" y="50"/>
                    </a:cubicBezTo>
                    <a:cubicBezTo>
                      <a:pt x="10" y="50"/>
                      <a:pt x="10" y="50"/>
                      <a:pt x="13" y="40"/>
                    </a:cubicBezTo>
                    <a:cubicBezTo>
                      <a:pt x="16" y="28"/>
                      <a:pt x="19" y="17"/>
                      <a:pt x="22" y="4"/>
                    </a:cubicBezTo>
                    <a:cubicBezTo>
                      <a:pt x="16" y="4"/>
                      <a:pt x="11" y="5"/>
                      <a:pt x="7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14" y="2"/>
                      <a:pt x="21" y="1"/>
                      <a:pt x="30" y="0"/>
                    </a:cubicBezTo>
                    <a:cubicBezTo>
                      <a:pt x="26" y="14"/>
                      <a:pt x="23" y="27"/>
                      <a:pt x="19" y="40"/>
                    </a:cubicBezTo>
                    <a:cubicBezTo>
                      <a:pt x="17" y="46"/>
                      <a:pt x="15" y="53"/>
                      <a:pt x="25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29" name="文本占位符 65"/>
          <p:cNvSpPr>
            <a:spLocks noGrp="1"/>
          </p:cNvSpPr>
          <p:nvPr>
            <p:ph type="body" idx="15" hasCustomPrompt="1"/>
          </p:nvPr>
        </p:nvSpPr>
        <p:spPr>
          <a:xfrm>
            <a:off x="1097899" y="253874"/>
            <a:ext cx="2649600" cy="6059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none" lIns="72000" tIns="0" rIns="252000" bIns="0" anchor="ctr" anchorCtr="0">
            <a:sp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spc="0">
                <a:solidFill>
                  <a:srgbClr val="FFFFFF"/>
                </a:solidFill>
                <a:latin typeface="+mj-ea"/>
                <a:ea typeface="+mj-ea"/>
                <a:sym typeface="思源宋体 CN Heavy" panose="02020900000000000000" pitchFamily="18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标题文字输入</a:t>
            </a:r>
            <a:endParaRPr lang="zh-CN" alt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 rot="169789">
            <a:off x="7333468" y="1757113"/>
            <a:ext cx="5694860" cy="5835138"/>
            <a:chOff x="377825" y="6983413"/>
            <a:chExt cx="5284788" cy="5414962"/>
          </a:xfrm>
          <a:solidFill>
            <a:schemeClr val="accent1">
              <a:alpha val="4000"/>
            </a:schemeClr>
          </a:solidFill>
        </p:grpSpPr>
        <p:sp>
          <p:nvSpPr>
            <p:cNvPr id="14" name="Freeform 19"/>
            <p:cNvSpPr>
              <a:spLocks noEditPoints="1"/>
            </p:cNvSpPr>
            <p:nvPr/>
          </p:nvSpPr>
          <p:spPr bwMode="auto">
            <a:xfrm>
              <a:off x="2787650" y="9477375"/>
              <a:ext cx="2874963" cy="1692275"/>
            </a:xfrm>
            <a:custGeom>
              <a:avLst/>
              <a:gdLst>
                <a:gd name="T0" fmla="*/ 209 w 888"/>
                <a:gd name="T1" fmla="*/ 128 h 522"/>
                <a:gd name="T2" fmla="*/ 324 w 888"/>
                <a:gd name="T3" fmla="*/ 64 h 522"/>
                <a:gd name="T4" fmla="*/ 539 w 888"/>
                <a:gd name="T5" fmla="*/ 2 h 522"/>
                <a:gd name="T6" fmla="*/ 641 w 888"/>
                <a:gd name="T7" fmla="*/ 7 h 522"/>
                <a:gd name="T8" fmla="*/ 760 w 888"/>
                <a:gd name="T9" fmla="*/ 108 h 522"/>
                <a:gd name="T10" fmla="*/ 786 w 888"/>
                <a:gd name="T11" fmla="*/ 130 h 522"/>
                <a:gd name="T12" fmla="*/ 852 w 888"/>
                <a:gd name="T13" fmla="*/ 159 h 522"/>
                <a:gd name="T14" fmla="*/ 854 w 888"/>
                <a:gd name="T15" fmla="*/ 230 h 522"/>
                <a:gd name="T16" fmla="*/ 745 w 888"/>
                <a:gd name="T17" fmla="*/ 274 h 522"/>
                <a:gd name="T18" fmla="*/ 513 w 888"/>
                <a:gd name="T19" fmla="*/ 252 h 522"/>
                <a:gd name="T20" fmla="*/ 439 w 888"/>
                <a:gd name="T21" fmla="*/ 217 h 522"/>
                <a:gd name="T22" fmla="*/ 398 w 888"/>
                <a:gd name="T23" fmla="*/ 208 h 522"/>
                <a:gd name="T24" fmla="*/ 358 w 888"/>
                <a:gd name="T25" fmla="*/ 230 h 522"/>
                <a:gd name="T26" fmla="*/ 331 w 888"/>
                <a:gd name="T27" fmla="*/ 305 h 522"/>
                <a:gd name="T28" fmla="*/ 304 w 888"/>
                <a:gd name="T29" fmla="*/ 395 h 522"/>
                <a:gd name="T30" fmla="*/ 171 w 888"/>
                <a:gd name="T31" fmla="*/ 512 h 522"/>
                <a:gd name="T32" fmla="*/ 85 w 888"/>
                <a:gd name="T33" fmla="*/ 521 h 522"/>
                <a:gd name="T34" fmla="*/ 5 w 888"/>
                <a:gd name="T35" fmla="*/ 426 h 522"/>
                <a:gd name="T36" fmla="*/ 234 w 888"/>
                <a:gd name="T37" fmla="*/ 161 h 522"/>
                <a:gd name="T38" fmla="*/ 427 w 888"/>
                <a:gd name="T39" fmla="*/ 187 h 522"/>
                <a:gd name="T40" fmla="*/ 531 w 888"/>
                <a:gd name="T41" fmla="*/ 233 h 522"/>
                <a:gd name="T42" fmla="*/ 720 w 888"/>
                <a:gd name="T43" fmla="*/ 247 h 522"/>
                <a:gd name="T44" fmla="*/ 809 w 888"/>
                <a:gd name="T45" fmla="*/ 222 h 522"/>
                <a:gd name="T46" fmla="*/ 837 w 888"/>
                <a:gd name="T47" fmla="*/ 207 h 522"/>
                <a:gd name="T48" fmla="*/ 838 w 888"/>
                <a:gd name="T49" fmla="*/ 174 h 522"/>
                <a:gd name="T50" fmla="*/ 786 w 888"/>
                <a:gd name="T51" fmla="*/ 142 h 522"/>
                <a:gd name="T52" fmla="*/ 756 w 888"/>
                <a:gd name="T53" fmla="*/ 115 h 522"/>
                <a:gd name="T54" fmla="*/ 631 w 888"/>
                <a:gd name="T55" fmla="*/ 32 h 522"/>
                <a:gd name="T56" fmla="*/ 411 w 888"/>
                <a:gd name="T57" fmla="*/ 46 h 522"/>
                <a:gd name="T58" fmla="*/ 224 w 888"/>
                <a:gd name="T59" fmla="*/ 126 h 522"/>
                <a:gd name="T60" fmla="*/ 211 w 888"/>
                <a:gd name="T61" fmla="*/ 131 h 522"/>
                <a:gd name="T62" fmla="*/ 209 w 888"/>
                <a:gd name="T63" fmla="*/ 128 h 522"/>
                <a:gd name="T64" fmla="*/ 403 w 888"/>
                <a:gd name="T65" fmla="*/ 196 h 522"/>
                <a:gd name="T66" fmla="*/ 395 w 888"/>
                <a:gd name="T67" fmla="*/ 190 h 522"/>
                <a:gd name="T68" fmla="*/ 220 w 888"/>
                <a:gd name="T69" fmla="*/ 178 h 522"/>
                <a:gd name="T70" fmla="*/ 70 w 888"/>
                <a:gd name="T71" fmla="*/ 294 h 522"/>
                <a:gd name="T72" fmla="*/ 17 w 888"/>
                <a:gd name="T73" fmla="*/ 400 h 522"/>
                <a:gd name="T74" fmla="*/ 104 w 888"/>
                <a:gd name="T75" fmla="*/ 503 h 522"/>
                <a:gd name="T76" fmla="*/ 201 w 888"/>
                <a:gd name="T77" fmla="*/ 478 h 522"/>
                <a:gd name="T78" fmla="*/ 292 w 888"/>
                <a:gd name="T79" fmla="*/ 364 h 522"/>
                <a:gd name="T80" fmla="*/ 313 w 888"/>
                <a:gd name="T81" fmla="*/ 279 h 522"/>
                <a:gd name="T82" fmla="*/ 403 w 888"/>
                <a:gd name="T83" fmla="*/ 19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8" h="522">
                  <a:moveTo>
                    <a:pt x="209" y="128"/>
                  </a:moveTo>
                  <a:cubicBezTo>
                    <a:pt x="247" y="107"/>
                    <a:pt x="285" y="84"/>
                    <a:pt x="324" y="64"/>
                  </a:cubicBezTo>
                  <a:cubicBezTo>
                    <a:pt x="392" y="31"/>
                    <a:pt x="463" y="7"/>
                    <a:pt x="539" y="2"/>
                  </a:cubicBezTo>
                  <a:cubicBezTo>
                    <a:pt x="573" y="0"/>
                    <a:pt x="608" y="1"/>
                    <a:pt x="641" y="7"/>
                  </a:cubicBezTo>
                  <a:cubicBezTo>
                    <a:pt x="698" y="19"/>
                    <a:pt x="735" y="58"/>
                    <a:pt x="760" y="108"/>
                  </a:cubicBezTo>
                  <a:cubicBezTo>
                    <a:pt x="766" y="120"/>
                    <a:pt x="774" y="126"/>
                    <a:pt x="786" y="130"/>
                  </a:cubicBezTo>
                  <a:cubicBezTo>
                    <a:pt x="809" y="139"/>
                    <a:pt x="831" y="147"/>
                    <a:pt x="852" y="159"/>
                  </a:cubicBezTo>
                  <a:cubicBezTo>
                    <a:pt x="887" y="180"/>
                    <a:pt x="888" y="206"/>
                    <a:pt x="854" y="230"/>
                  </a:cubicBezTo>
                  <a:cubicBezTo>
                    <a:pt x="821" y="253"/>
                    <a:pt x="784" y="267"/>
                    <a:pt x="745" y="274"/>
                  </a:cubicBezTo>
                  <a:cubicBezTo>
                    <a:pt x="665" y="288"/>
                    <a:pt x="588" y="281"/>
                    <a:pt x="513" y="252"/>
                  </a:cubicBezTo>
                  <a:cubicBezTo>
                    <a:pt x="488" y="242"/>
                    <a:pt x="464" y="227"/>
                    <a:pt x="439" y="217"/>
                  </a:cubicBezTo>
                  <a:cubicBezTo>
                    <a:pt x="426" y="212"/>
                    <a:pt x="412" y="210"/>
                    <a:pt x="398" y="208"/>
                  </a:cubicBezTo>
                  <a:cubicBezTo>
                    <a:pt x="381" y="206"/>
                    <a:pt x="365" y="214"/>
                    <a:pt x="358" y="230"/>
                  </a:cubicBezTo>
                  <a:cubicBezTo>
                    <a:pt x="347" y="254"/>
                    <a:pt x="339" y="280"/>
                    <a:pt x="331" y="305"/>
                  </a:cubicBezTo>
                  <a:cubicBezTo>
                    <a:pt x="321" y="335"/>
                    <a:pt x="313" y="365"/>
                    <a:pt x="304" y="395"/>
                  </a:cubicBezTo>
                  <a:cubicBezTo>
                    <a:pt x="283" y="460"/>
                    <a:pt x="234" y="495"/>
                    <a:pt x="171" y="512"/>
                  </a:cubicBezTo>
                  <a:cubicBezTo>
                    <a:pt x="144" y="519"/>
                    <a:pt x="114" y="522"/>
                    <a:pt x="85" y="521"/>
                  </a:cubicBezTo>
                  <a:cubicBezTo>
                    <a:pt x="33" y="519"/>
                    <a:pt x="0" y="479"/>
                    <a:pt x="5" y="426"/>
                  </a:cubicBezTo>
                  <a:cubicBezTo>
                    <a:pt x="15" y="320"/>
                    <a:pt x="94" y="194"/>
                    <a:pt x="234" y="161"/>
                  </a:cubicBezTo>
                  <a:cubicBezTo>
                    <a:pt x="303" y="145"/>
                    <a:pt x="365" y="161"/>
                    <a:pt x="427" y="187"/>
                  </a:cubicBezTo>
                  <a:cubicBezTo>
                    <a:pt x="462" y="202"/>
                    <a:pt x="496" y="217"/>
                    <a:pt x="531" y="233"/>
                  </a:cubicBezTo>
                  <a:cubicBezTo>
                    <a:pt x="592" y="260"/>
                    <a:pt x="656" y="261"/>
                    <a:pt x="720" y="247"/>
                  </a:cubicBezTo>
                  <a:cubicBezTo>
                    <a:pt x="750" y="241"/>
                    <a:pt x="780" y="231"/>
                    <a:pt x="809" y="222"/>
                  </a:cubicBezTo>
                  <a:cubicBezTo>
                    <a:pt x="819" y="218"/>
                    <a:pt x="829" y="213"/>
                    <a:pt x="837" y="207"/>
                  </a:cubicBezTo>
                  <a:cubicBezTo>
                    <a:pt x="851" y="197"/>
                    <a:pt x="852" y="184"/>
                    <a:pt x="838" y="174"/>
                  </a:cubicBezTo>
                  <a:cubicBezTo>
                    <a:pt x="822" y="161"/>
                    <a:pt x="804" y="151"/>
                    <a:pt x="786" y="142"/>
                  </a:cubicBezTo>
                  <a:cubicBezTo>
                    <a:pt x="774" y="135"/>
                    <a:pt x="763" y="128"/>
                    <a:pt x="756" y="115"/>
                  </a:cubicBezTo>
                  <a:cubicBezTo>
                    <a:pt x="728" y="67"/>
                    <a:pt x="682" y="45"/>
                    <a:pt x="631" y="32"/>
                  </a:cubicBezTo>
                  <a:cubicBezTo>
                    <a:pt x="556" y="13"/>
                    <a:pt x="483" y="25"/>
                    <a:pt x="411" y="46"/>
                  </a:cubicBezTo>
                  <a:cubicBezTo>
                    <a:pt x="345" y="65"/>
                    <a:pt x="285" y="97"/>
                    <a:pt x="224" y="126"/>
                  </a:cubicBezTo>
                  <a:cubicBezTo>
                    <a:pt x="220" y="128"/>
                    <a:pt x="215" y="130"/>
                    <a:pt x="211" y="131"/>
                  </a:cubicBezTo>
                  <a:cubicBezTo>
                    <a:pt x="210" y="130"/>
                    <a:pt x="210" y="129"/>
                    <a:pt x="209" y="128"/>
                  </a:cubicBezTo>
                  <a:close/>
                  <a:moveTo>
                    <a:pt x="403" y="196"/>
                  </a:moveTo>
                  <a:cubicBezTo>
                    <a:pt x="400" y="193"/>
                    <a:pt x="398" y="192"/>
                    <a:pt x="395" y="190"/>
                  </a:cubicBezTo>
                  <a:cubicBezTo>
                    <a:pt x="339" y="160"/>
                    <a:pt x="279" y="157"/>
                    <a:pt x="220" y="178"/>
                  </a:cubicBezTo>
                  <a:cubicBezTo>
                    <a:pt x="158" y="200"/>
                    <a:pt x="111" y="244"/>
                    <a:pt x="70" y="294"/>
                  </a:cubicBezTo>
                  <a:cubicBezTo>
                    <a:pt x="45" y="325"/>
                    <a:pt x="24" y="360"/>
                    <a:pt x="17" y="400"/>
                  </a:cubicBezTo>
                  <a:cubicBezTo>
                    <a:pt x="6" y="460"/>
                    <a:pt x="43" y="504"/>
                    <a:pt x="104" y="503"/>
                  </a:cubicBezTo>
                  <a:cubicBezTo>
                    <a:pt x="138" y="503"/>
                    <a:pt x="170" y="492"/>
                    <a:pt x="201" y="478"/>
                  </a:cubicBezTo>
                  <a:cubicBezTo>
                    <a:pt x="252" y="456"/>
                    <a:pt x="280" y="417"/>
                    <a:pt x="292" y="364"/>
                  </a:cubicBezTo>
                  <a:cubicBezTo>
                    <a:pt x="299" y="336"/>
                    <a:pt x="306" y="308"/>
                    <a:pt x="313" y="279"/>
                  </a:cubicBezTo>
                  <a:cubicBezTo>
                    <a:pt x="327" y="222"/>
                    <a:pt x="347" y="203"/>
                    <a:pt x="403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5" name="Freeform 20"/>
            <p:cNvSpPr/>
            <p:nvPr/>
          </p:nvSpPr>
          <p:spPr bwMode="auto">
            <a:xfrm>
              <a:off x="2765425" y="7048500"/>
              <a:ext cx="1139825" cy="3148013"/>
            </a:xfrm>
            <a:custGeom>
              <a:avLst/>
              <a:gdLst>
                <a:gd name="T0" fmla="*/ 167 w 352"/>
                <a:gd name="T1" fmla="*/ 889 h 971"/>
                <a:gd name="T2" fmla="*/ 231 w 352"/>
                <a:gd name="T3" fmla="*/ 720 h 971"/>
                <a:gd name="T4" fmla="*/ 303 w 352"/>
                <a:gd name="T5" fmla="*/ 421 h 971"/>
                <a:gd name="T6" fmla="*/ 298 w 352"/>
                <a:gd name="T7" fmla="*/ 228 h 971"/>
                <a:gd name="T8" fmla="*/ 266 w 352"/>
                <a:gd name="T9" fmla="*/ 165 h 971"/>
                <a:gd name="T10" fmla="*/ 217 w 352"/>
                <a:gd name="T11" fmla="*/ 50 h 971"/>
                <a:gd name="T12" fmla="*/ 197 w 352"/>
                <a:gd name="T13" fmla="*/ 43 h 971"/>
                <a:gd name="T14" fmla="*/ 51 w 352"/>
                <a:gd name="T15" fmla="*/ 264 h 971"/>
                <a:gd name="T16" fmla="*/ 39 w 352"/>
                <a:gd name="T17" fmla="*/ 437 h 971"/>
                <a:gd name="T18" fmla="*/ 59 w 352"/>
                <a:gd name="T19" fmla="*/ 682 h 971"/>
                <a:gd name="T20" fmla="*/ 71 w 352"/>
                <a:gd name="T21" fmla="*/ 905 h 971"/>
                <a:gd name="T22" fmla="*/ 79 w 352"/>
                <a:gd name="T23" fmla="*/ 955 h 971"/>
                <a:gd name="T24" fmla="*/ 79 w 352"/>
                <a:gd name="T25" fmla="*/ 970 h 971"/>
                <a:gd name="T26" fmla="*/ 73 w 352"/>
                <a:gd name="T27" fmla="*/ 971 h 971"/>
                <a:gd name="T28" fmla="*/ 59 w 352"/>
                <a:gd name="T29" fmla="*/ 914 h 971"/>
                <a:gd name="T30" fmla="*/ 41 w 352"/>
                <a:gd name="T31" fmla="*/ 696 h 971"/>
                <a:gd name="T32" fmla="*/ 22 w 352"/>
                <a:gd name="T33" fmla="*/ 461 h 971"/>
                <a:gd name="T34" fmla="*/ 8 w 352"/>
                <a:gd name="T35" fmla="*/ 389 h 971"/>
                <a:gd name="T36" fmla="*/ 39 w 352"/>
                <a:gd name="T37" fmla="*/ 228 h 971"/>
                <a:gd name="T38" fmla="*/ 193 w 352"/>
                <a:gd name="T39" fmla="*/ 14 h 971"/>
                <a:gd name="T40" fmla="*/ 218 w 352"/>
                <a:gd name="T41" fmla="*/ 0 h 971"/>
                <a:gd name="T42" fmla="*/ 224 w 352"/>
                <a:gd name="T43" fmla="*/ 25 h 971"/>
                <a:gd name="T44" fmla="*/ 262 w 352"/>
                <a:gd name="T45" fmla="*/ 110 h 971"/>
                <a:gd name="T46" fmla="*/ 316 w 352"/>
                <a:gd name="T47" fmla="*/ 193 h 971"/>
                <a:gd name="T48" fmla="*/ 333 w 352"/>
                <a:gd name="T49" fmla="*/ 406 h 971"/>
                <a:gd name="T50" fmla="*/ 287 w 352"/>
                <a:gd name="T51" fmla="*/ 567 h 971"/>
                <a:gd name="T52" fmla="*/ 237 w 352"/>
                <a:gd name="T53" fmla="*/ 757 h 971"/>
                <a:gd name="T54" fmla="*/ 187 w 352"/>
                <a:gd name="T55" fmla="*/ 873 h 971"/>
                <a:gd name="T56" fmla="*/ 170 w 352"/>
                <a:gd name="T57" fmla="*/ 892 h 971"/>
                <a:gd name="T58" fmla="*/ 167 w 352"/>
                <a:gd name="T59" fmla="*/ 88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2" h="971">
                  <a:moveTo>
                    <a:pt x="167" y="889"/>
                  </a:moveTo>
                  <a:cubicBezTo>
                    <a:pt x="203" y="838"/>
                    <a:pt x="218" y="779"/>
                    <a:pt x="231" y="720"/>
                  </a:cubicBezTo>
                  <a:cubicBezTo>
                    <a:pt x="254" y="620"/>
                    <a:pt x="280" y="521"/>
                    <a:pt x="303" y="421"/>
                  </a:cubicBezTo>
                  <a:cubicBezTo>
                    <a:pt x="318" y="357"/>
                    <a:pt x="322" y="291"/>
                    <a:pt x="298" y="228"/>
                  </a:cubicBezTo>
                  <a:cubicBezTo>
                    <a:pt x="290" y="206"/>
                    <a:pt x="279" y="185"/>
                    <a:pt x="266" y="165"/>
                  </a:cubicBezTo>
                  <a:cubicBezTo>
                    <a:pt x="244" y="129"/>
                    <a:pt x="226" y="92"/>
                    <a:pt x="217" y="50"/>
                  </a:cubicBezTo>
                  <a:cubicBezTo>
                    <a:pt x="214" y="34"/>
                    <a:pt x="208" y="32"/>
                    <a:pt x="197" y="43"/>
                  </a:cubicBezTo>
                  <a:cubicBezTo>
                    <a:pt x="135" y="108"/>
                    <a:pt x="79" y="176"/>
                    <a:pt x="51" y="264"/>
                  </a:cubicBezTo>
                  <a:cubicBezTo>
                    <a:pt x="33" y="321"/>
                    <a:pt x="30" y="379"/>
                    <a:pt x="39" y="437"/>
                  </a:cubicBezTo>
                  <a:cubicBezTo>
                    <a:pt x="52" y="518"/>
                    <a:pt x="56" y="600"/>
                    <a:pt x="59" y="682"/>
                  </a:cubicBezTo>
                  <a:cubicBezTo>
                    <a:pt x="62" y="756"/>
                    <a:pt x="66" y="831"/>
                    <a:pt x="71" y="905"/>
                  </a:cubicBezTo>
                  <a:cubicBezTo>
                    <a:pt x="72" y="922"/>
                    <a:pt x="76" y="939"/>
                    <a:pt x="79" y="955"/>
                  </a:cubicBezTo>
                  <a:cubicBezTo>
                    <a:pt x="79" y="960"/>
                    <a:pt x="79" y="965"/>
                    <a:pt x="79" y="970"/>
                  </a:cubicBezTo>
                  <a:cubicBezTo>
                    <a:pt x="77" y="970"/>
                    <a:pt x="75" y="971"/>
                    <a:pt x="73" y="971"/>
                  </a:cubicBezTo>
                  <a:cubicBezTo>
                    <a:pt x="68" y="952"/>
                    <a:pt x="61" y="934"/>
                    <a:pt x="59" y="914"/>
                  </a:cubicBezTo>
                  <a:cubicBezTo>
                    <a:pt x="52" y="842"/>
                    <a:pt x="46" y="769"/>
                    <a:pt x="41" y="696"/>
                  </a:cubicBezTo>
                  <a:cubicBezTo>
                    <a:pt x="35" y="618"/>
                    <a:pt x="29" y="539"/>
                    <a:pt x="22" y="461"/>
                  </a:cubicBezTo>
                  <a:cubicBezTo>
                    <a:pt x="20" y="436"/>
                    <a:pt x="12" y="413"/>
                    <a:pt x="8" y="389"/>
                  </a:cubicBezTo>
                  <a:cubicBezTo>
                    <a:pt x="0" y="332"/>
                    <a:pt x="16" y="279"/>
                    <a:pt x="39" y="228"/>
                  </a:cubicBezTo>
                  <a:cubicBezTo>
                    <a:pt x="75" y="145"/>
                    <a:pt x="126" y="74"/>
                    <a:pt x="193" y="14"/>
                  </a:cubicBezTo>
                  <a:cubicBezTo>
                    <a:pt x="200" y="8"/>
                    <a:pt x="210" y="5"/>
                    <a:pt x="218" y="0"/>
                  </a:cubicBezTo>
                  <a:cubicBezTo>
                    <a:pt x="220" y="8"/>
                    <a:pt x="224" y="17"/>
                    <a:pt x="224" y="25"/>
                  </a:cubicBezTo>
                  <a:cubicBezTo>
                    <a:pt x="227" y="58"/>
                    <a:pt x="244" y="84"/>
                    <a:pt x="262" y="110"/>
                  </a:cubicBezTo>
                  <a:cubicBezTo>
                    <a:pt x="280" y="138"/>
                    <a:pt x="300" y="164"/>
                    <a:pt x="316" y="193"/>
                  </a:cubicBezTo>
                  <a:cubicBezTo>
                    <a:pt x="352" y="261"/>
                    <a:pt x="351" y="334"/>
                    <a:pt x="333" y="406"/>
                  </a:cubicBezTo>
                  <a:cubicBezTo>
                    <a:pt x="319" y="460"/>
                    <a:pt x="301" y="513"/>
                    <a:pt x="287" y="567"/>
                  </a:cubicBezTo>
                  <a:cubicBezTo>
                    <a:pt x="269" y="630"/>
                    <a:pt x="255" y="694"/>
                    <a:pt x="237" y="757"/>
                  </a:cubicBezTo>
                  <a:cubicBezTo>
                    <a:pt x="226" y="798"/>
                    <a:pt x="212" y="838"/>
                    <a:pt x="187" y="873"/>
                  </a:cubicBezTo>
                  <a:cubicBezTo>
                    <a:pt x="182" y="880"/>
                    <a:pt x="176" y="886"/>
                    <a:pt x="170" y="892"/>
                  </a:cubicBezTo>
                  <a:cubicBezTo>
                    <a:pt x="169" y="891"/>
                    <a:pt x="168" y="890"/>
                    <a:pt x="167" y="8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Freeform 22"/>
            <p:cNvSpPr/>
            <p:nvPr/>
          </p:nvSpPr>
          <p:spPr bwMode="auto">
            <a:xfrm>
              <a:off x="968375" y="7385050"/>
              <a:ext cx="1520825" cy="3641725"/>
            </a:xfrm>
            <a:custGeom>
              <a:avLst/>
              <a:gdLst>
                <a:gd name="T0" fmla="*/ 141 w 470"/>
                <a:gd name="T1" fmla="*/ 62 h 1123"/>
                <a:gd name="T2" fmla="*/ 39 w 470"/>
                <a:gd name="T3" fmla="*/ 15 h 1123"/>
                <a:gd name="T4" fmla="*/ 42 w 470"/>
                <a:gd name="T5" fmla="*/ 29 h 1123"/>
                <a:gd name="T6" fmla="*/ 54 w 470"/>
                <a:gd name="T7" fmla="*/ 209 h 1123"/>
                <a:gd name="T8" fmla="*/ 31 w 470"/>
                <a:gd name="T9" fmla="*/ 372 h 1123"/>
                <a:gd name="T10" fmla="*/ 132 w 470"/>
                <a:gd name="T11" fmla="*/ 675 h 1123"/>
                <a:gd name="T12" fmla="*/ 243 w 470"/>
                <a:gd name="T13" fmla="*/ 786 h 1123"/>
                <a:gd name="T14" fmla="*/ 331 w 470"/>
                <a:gd name="T15" fmla="*/ 928 h 1123"/>
                <a:gd name="T16" fmla="*/ 470 w 470"/>
                <a:gd name="T17" fmla="*/ 1119 h 1123"/>
                <a:gd name="T18" fmla="*/ 466 w 470"/>
                <a:gd name="T19" fmla="*/ 1123 h 1123"/>
                <a:gd name="T20" fmla="*/ 420 w 470"/>
                <a:gd name="T21" fmla="*/ 1090 h 1123"/>
                <a:gd name="T22" fmla="*/ 333 w 470"/>
                <a:gd name="T23" fmla="*/ 970 h 1123"/>
                <a:gd name="T24" fmla="*/ 187 w 470"/>
                <a:gd name="T25" fmla="*/ 767 h 1123"/>
                <a:gd name="T26" fmla="*/ 86 w 470"/>
                <a:gd name="T27" fmla="*/ 662 h 1123"/>
                <a:gd name="T28" fmla="*/ 1 w 470"/>
                <a:gd name="T29" fmla="*/ 410 h 1123"/>
                <a:gd name="T30" fmla="*/ 27 w 470"/>
                <a:gd name="T31" fmla="*/ 204 h 1123"/>
                <a:gd name="T32" fmla="*/ 41 w 470"/>
                <a:gd name="T33" fmla="*/ 126 h 1123"/>
                <a:gd name="T34" fmla="*/ 25 w 470"/>
                <a:gd name="T35" fmla="*/ 26 h 1123"/>
                <a:gd name="T36" fmla="*/ 36 w 470"/>
                <a:gd name="T37" fmla="*/ 1 h 1123"/>
                <a:gd name="T38" fmla="*/ 46 w 470"/>
                <a:gd name="T39" fmla="*/ 1 h 1123"/>
                <a:gd name="T40" fmla="*/ 141 w 470"/>
                <a:gd name="T41" fmla="*/ 6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0" h="1123">
                  <a:moveTo>
                    <a:pt x="141" y="62"/>
                  </a:moveTo>
                  <a:cubicBezTo>
                    <a:pt x="111" y="39"/>
                    <a:pt x="79" y="22"/>
                    <a:pt x="39" y="15"/>
                  </a:cubicBezTo>
                  <a:cubicBezTo>
                    <a:pt x="40" y="21"/>
                    <a:pt x="40" y="25"/>
                    <a:pt x="42" y="29"/>
                  </a:cubicBezTo>
                  <a:cubicBezTo>
                    <a:pt x="66" y="88"/>
                    <a:pt x="63" y="148"/>
                    <a:pt x="54" y="209"/>
                  </a:cubicBezTo>
                  <a:cubicBezTo>
                    <a:pt x="47" y="264"/>
                    <a:pt x="38" y="318"/>
                    <a:pt x="31" y="372"/>
                  </a:cubicBezTo>
                  <a:cubicBezTo>
                    <a:pt x="18" y="489"/>
                    <a:pt x="53" y="590"/>
                    <a:pt x="132" y="675"/>
                  </a:cubicBezTo>
                  <a:cubicBezTo>
                    <a:pt x="168" y="713"/>
                    <a:pt x="206" y="749"/>
                    <a:pt x="243" y="786"/>
                  </a:cubicBezTo>
                  <a:cubicBezTo>
                    <a:pt x="283" y="827"/>
                    <a:pt x="314" y="873"/>
                    <a:pt x="331" y="928"/>
                  </a:cubicBezTo>
                  <a:cubicBezTo>
                    <a:pt x="356" y="1006"/>
                    <a:pt x="396" y="1075"/>
                    <a:pt x="470" y="1119"/>
                  </a:cubicBezTo>
                  <a:cubicBezTo>
                    <a:pt x="468" y="1120"/>
                    <a:pt x="467" y="1121"/>
                    <a:pt x="466" y="1123"/>
                  </a:cubicBezTo>
                  <a:cubicBezTo>
                    <a:pt x="451" y="1112"/>
                    <a:pt x="435" y="1101"/>
                    <a:pt x="420" y="1090"/>
                  </a:cubicBezTo>
                  <a:cubicBezTo>
                    <a:pt x="380" y="1057"/>
                    <a:pt x="351" y="1016"/>
                    <a:pt x="333" y="970"/>
                  </a:cubicBezTo>
                  <a:cubicBezTo>
                    <a:pt x="301" y="889"/>
                    <a:pt x="246" y="827"/>
                    <a:pt x="187" y="767"/>
                  </a:cubicBezTo>
                  <a:cubicBezTo>
                    <a:pt x="153" y="733"/>
                    <a:pt x="118" y="699"/>
                    <a:pt x="86" y="662"/>
                  </a:cubicBezTo>
                  <a:cubicBezTo>
                    <a:pt x="22" y="591"/>
                    <a:pt x="0" y="505"/>
                    <a:pt x="1" y="410"/>
                  </a:cubicBezTo>
                  <a:cubicBezTo>
                    <a:pt x="2" y="340"/>
                    <a:pt x="16" y="272"/>
                    <a:pt x="27" y="204"/>
                  </a:cubicBezTo>
                  <a:cubicBezTo>
                    <a:pt x="31" y="178"/>
                    <a:pt x="36" y="152"/>
                    <a:pt x="41" y="126"/>
                  </a:cubicBezTo>
                  <a:cubicBezTo>
                    <a:pt x="48" y="90"/>
                    <a:pt x="43" y="57"/>
                    <a:pt x="25" y="26"/>
                  </a:cubicBezTo>
                  <a:cubicBezTo>
                    <a:pt x="17" y="13"/>
                    <a:pt x="21" y="5"/>
                    <a:pt x="36" y="1"/>
                  </a:cubicBezTo>
                  <a:cubicBezTo>
                    <a:pt x="39" y="1"/>
                    <a:pt x="43" y="0"/>
                    <a:pt x="46" y="1"/>
                  </a:cubicBezTo>
                  <a:cubicBezTo>
                    <a:pt x="87" y="6"/>
                    <a:pt x="118" y="28"/>
                    <a:pt x="14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7" name="Freeform 23"/>
            <p:cNvSpPr/>
            <p:nvPr/>
          </p:nvSpPr>
          <p:spPr bwMode="auto">
            <a:xfrm>
              <a:off x="377825" y="9642475"/>
              <a:ext cx="2266950" cy="1509713"/>
            </a:xfrm>
            <a:custGeom>
              <a:avLst/>
              <a:gdLst>
                <a:gd name="T0" fmla="*/ 700 w 700"/>
                <a:gd name="T1" fmla="*/ 457 h 466"/>
                <a:gd name="T2" fmla="*/ 570 w 700"/>
                <a:gd name="T3" fmla="*/ 449 h 466"/>
                <a:gd name="T4" fmla="*/ 367 w 700"/>
                <a:gd name="T5" fmla="*/ 408 h 466"/>
                <a:gd name="T6" fmla="*/ 251 w 700"/>
                <a:gd name="T7" fmla="*/ 363 h 466"/>
                <a:gd name="T8" fmla="*/ 194 w 700"/>
                <a:gd name="T9" fmla="*/ 291 h 466"/>
                <a:gd name="T10" fmla="*/ 104 w 700"/>
                <a:gd name="T11" fmla="*/ 167 h 466"/>
                <a:gd name="T12" fmla="*/ 19 w 700"/>
                <a:gd name="T13" fmla="*/ 79 h 466"/>
                <a:gd name="T14" fmla="*/ 27 w 700"/>
                <a:gd name="T15" fmla="*/ 33 h 466"/>
                <a:gd name="T16" fmla="*/ 196 w 700"/>
                <a:gd name="T17" fmla="*/ 16 h 466"/>
                <a:gd name="T18" fmla="*/ 402 w 700"/>
                <a:gd name="T19" fmla="*/ 189 h 466"/>
                <a:gd name="T20" fmla="*/ 494 w 700"/>
                <a:gd name="T21" fmla="*/ 306 h 466"/>
                <a:gd name="T22" fmla="*/ 527 w 700"/>
                <a:gd name="T23" fmla="*/ 332 h 466"/>
                <a:gd name="T24" fmla="*/ 476 w 700"/>
                <a:gd name="T25" fmla="*/ 306 h 466"/>
                <a:gd name="T26" fmla="*/ 373 w 700"/>
                <a:gd name="T27" fmla="*/ 184 h 466"/>
                <a:gd name="T28" fmla="*/ 288 w 700"/>
                <a:gd name="T29" fmla="*/ 79 h 466"/>
                <a:gd name="T30" fmla="*/ 171 w 700"/>
                <a:gd name="T31" fmla="*/ 27 h 466"/>
                <a:gd name="T32" fmla="*/ 30 w 700"/>
                <a:gd name="T33" fmla="*/ 44 h 466"/>
                <a:gd name="T34" fmla="*/ 12 w 700"/>
                <a:gd name="T35" fmla="*/ 55 h 466"/>
                <a:gd name="T36" fmla="*/ 23 w 700"/>
                <a:gd name="T37" fmla="*/ 72 h 466"/>
                <a:gd name="T38" fmla="*/ 211 w 700"/>
                <a:gd name="T39" fmla="*/ 273 h 466"/>
                <a:gd name="T40" fmla="*/ 383 w 700"/>
                <a:gd name="T41" fmla="*/ 389 h 466"/>
                <a:gd name="T42" fmla="*/ 651 w 700"/>
                <a:gd name="T43" fmla="*/ 448 h 466"/>
                <a:gd name="T44" fmla="*/ 685 w 700"/>
                <a:gd name="T45" fmla="*/ 452 h 466"/>
                <a:gd name="T46" fmla="*/ 700 w 700"/>
                <a:gd name="T47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0" h="466">
                  <a:moveTo>
                    <a:pt x="700" y="457"/>
                  </a:moveTo>
                  <a:cubicBezTo>
                    <a:pt x="655" y="466"/>
                    <a:pt x="612" y="458"/>
                    <a:pt x="570" y="449"/>
                  </a:cubicBezTo>
                  <a:cubicBezTo>
                    <a:pt x="502" y="435"/>
                    <a:pt x="435" y="422"/>
                    <a:pt x="367" y="408"/>
                  </a:cubicBezTo>
                  <a:cubicBezTo>
                    <a:pt x="326" y="399"/>
                    <a:pt x="286" y="388"/>
                    <a:pt x="251" y="363"/>
                  </a:cubicBezTo>
                  <a:cubicBezTo>
                    <a:pt x="225" y="344"/>
                    <a:pt x="206" y="320"/>
                    <a:pt x="194" y="291"/>
                  </a:cubicBezTo>
                  <a:cubicBezTo>
                    <a:pt x="174" y="242"/>
                    <a:pt x="144" y="202"/>
                    <a:pt x="104" y="167"/>
                  </a:cubicBezTo>
                  <a:cubicBezTo>
                    <a:pt x="73" y="141"/>
                    <a:pt x="46" y="109"/>
                    <a:pt x="19" y="79"/>
                  </a:cubicBezTo>
                  <a:cubicBezTo>
                    <a:pt x="0" y="59"/>
                    <a:pt x="3" y="47"/>
                    <a:pt x="27" y="33"/>
                  </a:cubicBezTo>
                  <a:cubicBezTo>
                    <a:pt x="80" y="0"/>
                    <a:pt x="138" y="0"/>
                    <a:pt x="196" y="16"/>
                  </a:cubicBezTo>
                  <a:cubicBezTo>
                    <a:pt x="290" y="43"/>
                    <a:pt x="354" y="106"/>
                    <a:pt x="402" y="189"/>
                  </a:cubicBezTo>
                  <a:cubicBezTo>
                    <a:pt x="427" y="232"/>
                    <a:pt x="454" y="274"/>
                    <a:pt x="494" y="306"/>
                  </a:cubicBezTo>
                  <a:cubicBezTo>
                    <a:pt x="504" y="315"/>
                    <a:pt x="516" y="323"/>
                    <a:pt x="527" y="332"/>
                  </a:cubicBezTo>
                  <a:cubicBezTo>
                    <a:pt x="507" y="329"/>
                    <a:pt x="491" y="318"/>
                    <a:pt x="476" y="306"/>
                  </a:cubicBezTo>
                  <a:cubicBezTo>
                    <a:pt x="435" y="271"/>
                    <a:pt x="405" y="226"/>
                    <a:pt x="373" y="184"/>
                  </a:cubicBezTo>
                  <a:cubicBezTo>
                    <a:pt x="345" y="148"/>
                    <a:pt x="317" y="113"/>
                    <a:pt x="288" y="79"/>
                  </a:cubicBezTo>
                  <a:cubicBezTo>
                    <a:pt x="257" y="44"/>
                    <a:pt x="216" y="29"/>
                    <a:pt x="171" y="27"/>
                  </a:cubicBezTo>
                  <a:cubicBezTo>
                    <a:pt x="123" y="25"/>
                    <a:pt x="76" y="30"/>
                    <a:pt x="30" y="44"/>
                  </a:cubicBezTo>
                  <a:cubicBezTo>
                    <a:pt x="23" y="46"/>
                    <a:pt x="18" y="51"/>
                    <a:pt x="12" y="55"/>
                  </a:cubicBezTo>
                  <a:cubicBezTo>
                    <a:pt x="16" y="61"/>
                    <a:pt x="18" y="68"/>
                    <a:pt x="23" y="72"/>
                  </a:cubicBezTo>
                  <a:cubicBezTo>
                    <a:pt x="101" y="125"/>
                    <a:pt x="159" y="196"/>
                    <a:pt x="211" y="273"/>
                  </a:cubicBezTo>
                  <a:cubicBezTo>
                    <a:pt x="253" y="335"/>
                    <a:pt x="310" y="373"/>
                    <a:pt x="383" y="389"/>
                  </a:cubicBezTo>
                  <a:cubicBezTo>
                    <a:pt x="472" y="408"/>
                    <a:pt x="562" y="428"/>
                    <a:pt x="651" y="448"/>
                  </a:cubicBezTo>
                  <a:cubicBezTo>
                    <a:pt x="662" y="450"/>
                    <a:pt x="674" y="450"/>
                    <a:pt x="685" y="452"/>
                  </a:cubicBezTo>
                  <a:cubicBezTo>
                    <a:pt x="690" y="453"/>
                    <a:pt x="695" y="455"/>
                    <a:pt x="700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Freeform 24"/>
            <p:cNvSpPr/>
            <p:nvPr/>
          </p:nvSpPr>
          <p:spPr bwMode="auto">
            <a:xfrm>
              <a:off x="3535363" y="7392988"/>
              <a:ext cx="1385888" cy="2308225"/>
            </a:xfrm>
            <a:custGeom>
              <a:avLst/>
              <a:gdLst>
                <a:gd name="T0" fmla="*/ 0 w 428"/>
                <a:gd name="T1" fmla="*/ 711 h 712"/>
                <a:gd name="T2" fmla="*/ 71 w 428"/>
                <a:gd name="T3" fmla="*/ 457 h 712"/>
                <a:gd name="T4" fmla="*/ 295 w 428"/>
                <a:gd name="T5" fmla="*/ 108 h 712"/>
                <a:gd name="T6" fmla="*/ 345 w 428"/>
                <a:gd name="T7" fmla="*/ 54 h 712"/>
                <a:gd name="T8" fmla="*/ 355 w 428"/>
                <a:gd name="T9" fmla="*/ 9 h 712"/>
                <a:gd name="T10" fmla="*/ 427 w 428"/>
                <a:gd name="T11" fmla="*/ 64 h 712"/>
                <a:gd name="T12" fmla="*/ 404 w 428"/>
                <a:gd name="T13" fmla="*/ 158 h 712"/>
                <a:gd name="T14" fmla="*/ 225 w 428"/>
                <a:gd name="T15" fmla="*/ 465 h 712"/>
                <a:gd name="T16" fmla="*/ 125 w 428"/>
                <a:gd name="T17" fmla="*/ 590 h 712"/>
                <a:gd name="T18" fmla="*/ 122 w 428"/>
                <a:gd name="T19" fmla="*/ 588 h 712"/>
                <a:gd name="T20" fmla="*/ 145 w 428"/>
                <a:gd name="T21" fmla="*/ 554 h 712"/>
                <a:gd name="T22" fmla="*/ 335 w 428"/>
                <a:gd name="T23" fmla="*/ 259 h 712"/>
                <a:gd name="T24" fmla="*/ 395 w 428"/>
                <a:gd name="T25" fmla="*/ 112 h 712"/>
                <a:gd name="T26" fmla="*/ 400 w 428"/>
                <a:gd name="T27" fmla="*/ 54 h 712"/>
                <a:gd name="T28" fmla="*/ 371 w 428"/>
                <a:gd name="T29" fmla="*/ 26 h 712"/>
                <a:gd name="T30" fmla="*/ 288 w 428"/>
                <a:gd name="T31" fmla="*/ 131 h 712"/>
                <a:gd name="T32" fmla="*/ 79 w 428"/>
                <a:gd name="T33" fmla="*/ 492 h 712"/>
                <a:gd name="T34" fmla="*/ 9 w 428"/>
                <a:gd name="T35" fmla="*/ 698 h 712"/>
                <a:gd name="T36" fmla="*/ 4 w 428"/>
                <a:gd name="T37" fmla="*/ 712 h 712"/>
                <a:gd name="T38" fmla="*/ 0 w 428"/>
                <a:gd name="T39" fmla="*/ 71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8" h="712">
                  <a:moveTo>
                    <a:pt x="0" y="711"/>
                  </a:moveTo>
                  <a:cubicBezTo>
                    <a:pt x="23" y="626"/>
                    <a:pt x="44" y="541"/>
                    <a:pt x="71" y="457"/>
                  </a:cubicBezTo>
                  <a:cubicBezTo>
                    <a:pt x="115" y="322"/>
                    <a:pt x="192" y="206"/>
                    <a:pt x="295" y="108"/>
                  </a:cubicBezTo>
                  <a:cubicBezTo>
                    <a:pt x="313" y="91"/>
                    <a:pt x="330" y="73"/>
                    <a:pt x="345" y="54"/>
                  </a:cubicBezTo>
                  <a:cubicBezTo>
                    <a:pt x="356" y="42"/>
                    <a:pt x="362" y="26"/>
                    <a:pt x="355" y="9"/>
                  </a:cubicBezTo>
                  <a:cubicBezTo>
                    <a:pt x="395" y="0"/>
                    <a:pt x="426" y="23"/>
                    <a:pt x="427" y="64"/>
                  </a:cubicBezTo>
                  <a:cubicBezTo>
                    <a:pt x="428" y="98"/>
                    <a:pt x="416" y="128"/>
                    <a:pt x="404" y="158"/>
                  </a:cubicBezTo>
                  <a:cubicBezTo>
                    <a:pt x="361" y="270"/>
                    <a:pt x="297" y="370"/>
                    <a:pt x="225" y="465"/>
                  </a:cubicBezTo>
                  <a:cubicBezTo>
                    <a:pt x="192" y="507"/>
                    <a:pt x="158" y="549"/>
                    <a:pt x="125" y="590"/>
                  </a:cubicBezTo>
                  <a:cubicBezTo>
                    <a:pt x="124" y="590"/>
                    <a:pt x="123" y="589"/>
                    <a:pt x="122" y="588"/>
                  </a:cubicBezTo>
                  <a:cubicBezTo>
                    <a:pt x="130" y="577"/>
                    <a:pt x="138" y="566"/>
                    <a:pt x="145" y="554"/>
                  </a:cubicBezTo>
                  <a:cubicBezTo>
                    <a:pt x="208" y="456"/>
                    <a:pt x="273" y="359"/>
                    <a:pt x="335" y="259"/>
                  </a:cubicBezTo>
                  <a:cubicBezTo>
                    <a:pt x="363" y="214"/>
                    <a:pt x="383" y="164"/>
                    <a:pt x="395" y="112"/>
                  </a:cubicBezTo>
                  <a:cubicBezTo>
                    <a:pt x="399" y="93"/>
                    <a:pt x="400" y="73"/>
                    <a:pt x="400" y="54"/>
                  </a:cubicBezTo>
                  <a:cubicBezTo>
                    <a:pt x="399" y="37"/>
                    <a:pt x="389" y="29"/>
                    <a:pt x="371" y="26"/>
                  </a:cubicBezTo>
                  <a:cubicBezTo>
                    <a:pt x="351" y="67"/>
                    <a:pt x="319" y="99"/>
                    <a:pt x="288" y="131"/>
                  </a:cubicBezTo>
                  <a:cubicBezTo>
                    <a:pt x="190" y="235"/>
                    <a:pt x="121" y="356"/>
                    <a:pt x="79" y="492"/>
                  </a:cubicBezTo>
                  <a:cubicBezTo>
                    <a:pt x="58" y="561"/>
                    <a:pt x="33" y="629"/>
                    <a:pt x="9" y="698"/>
                  </a:cubicBezTo>
                  <a:cubicBezTo>
                    <a:pt x="8" y="703"/>
                    <a:pt x="6" y="707"/>
                    <a:pt x="4" y="712"/>
                  </a:cubicBezTo>
                  <a:cubicBezTo>
                    <a:pt x="2" y="711"/>
                    <a:pt x="1" y="711"/>
                    <a:pt x="0" y="7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Freeform 25"/>
            <p:cNvSpPr/>
            <p:nvPr/>
          </p:nvSpPr>
          <p:spPr bwMode="auto">
            <a:xfrm>
              <a:off x="1644650" y="7396163"/>
              <a:ext cx="1301750" cy="2865438"/>
            </a:xfrm>
            <a:custGeom>
              <a:avLst/>
              <a:gdLst>
                <a:gd name="T0" fmla="*/ 1 w 402"/>
                <a:gd name="T1" fmla="*/ 3 h 884"/>
                <a:gd name="T2" fmla="*/ 30 w 402"/>
                <a:gd name="T3" fmla="*/ 5 h 884"/>
                <a:gd name="T4" fmla="*/ 46 w 402"/>
                <a:gd name="T5" fmla="*/ 16 h 884"/>
                <a:gd name="T6" fmla="*/ 176 w 402"/>
                <a:gd name="T7" fmla="*/ 111 h 884"/>
                <a:gd name="T8" fmla="*/ 333 w 402"/>
                <a:gd name="T9" fmla="*/ 342 h 884"/>
                <a:gd name="T10" fmla="*/ 348 w 402"/>
                <a:gd name="T11" fmla="*/ 555 h 884"/>
                <a:gd name="T12" fmla="*/ 357 w 402"/>
                <a:gd name="T13" fmla="*/ 729 h 884"/>
                <a:gd name="T14" fmla="*/ 400 w 402"/>
                <a:gd name="T15" fmla="*/ 868 h 884"/>
                <a:gd name="T16" fmla="*/ 400 w 402"/>
                <a:gd name="T17" fmla="*/ 884 h 884"/>
                <a:gd name="T18" fmla="*/ 342 w 402"/>
                <a:gd name="T19" fmla="*/ 770 h 884"/>
                <a:gd name="T20" fmla="*/ 317 w 402"/>
                <a:gd name="T21" fmla="*/ 554 h 884"/>
                <a:gd name="T22" fmla="*/ 313 w 402"/>
                <a:gd name="T23" fmla="*/ 366 h 884"/>
                <a:gd name="T24" fmla="*/ 207 w 402"/>
                <a:gd name="T25" fmla="*/ 162 h 884"/>
                <a:gd name="T26" fmla="*/ 103 w 402"/>
                <a:gd name="T27" fmla="*/ 89 h 884"/>
                <a:gd name="T28" fmla="*/ 31 w 402"/>
                <a:gd name="T29" fmla="*/ 24 h 884"/>
                <a:gd name="T30" fmla="*/ 0 w 402"/>
                <a:gd name="T31" fmla="*/ 3 h 884"/>
                <a:gd name="T32" fmla="*/ 1 w 402"/>
                <a:gd name="T33" fmla="*/ 3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2" h="884">
                  <a:moveTo>
                    <a:pt x="1" y="3"/>
                  </a:moveTo>
                  <a:cubicBezTo>
                    <a:pt x="11" y="4"/>
                    <a:pt x="21" y="3"/>
                    <a:pt x="30" y="5"/>
                  </a:cubicBezTo>
                  <a:cubicBezTo>
                    <a:pt x="36" y="6"/>
                    <a:pt x="42" y="11"/>
                    <a:pt x="46" y="16"/>
                  </a:cubicBezTo>
                  <a:cubicBezTo>
                    <a:pt x="84" y="56"/>
                    <a:pt x="131" y="82"/>
                    <a:pt x="176" y="111"/>
                  </a:cubicBezTo>
                  <a:cubicBezTo>
                    <a:pt x="260" y="166"/>
                    <a:pt x="312" y="244"/>
                    <a:pt x="333" y="342"/>
                  </a:cubicBezTo>
                  <a:cubicBezTo>
                    <a:pt x="347" y="412"/>
                    <a:pt x="345" y="484"/>
                    <a:pt x="348" y="555"/>
                  </a:cubicBezTo>
                  <a:cubicBezTo>
                    <a:pt x="350" y="613"/>
                    <a:pt x="351" y="671"/>
                    <a:pt x="357" y="729"/>
                  </a:cubicBezTo>
                  <a:cubicBezTo>
                    <a:pt x="362" y="778"/>
                    <a:pt x="377" y="825"/>
                    <a:pt x="400" y="868"/>
                  </a:cubicBezTo>
                  <a:cubicBezTo>
                    <a:pt x="402" y="873"/>
                    <a:pt x="401" y="879"/>
                    <a:pt x="400" y="884"/>
                  </a:cubicBezTo>
                  <a:cubicBezTo>
                    <a:pt x="371" y="850"/>
                    <a:pt x="354" y="811"/>
                    <a:pt x="342" y="770"/>
                  </a:cubicBezTo>
                  <a:cubicBezTo>
                    <a:pt x="322" y="699"/>
                    <a:pt x="319" y="627"/>
                    <a:pt x="317" y="554"/>
                  </a:cubicBezTo>
                  <a:cubicBezTo>
                    <a:pt x="316" y="491"/>
                    <a:pt x="315" y="428"/>
                    <a:pt x="313" y="366"/>
                  </a:cubicBezTo>
                  <a:cubicBezTo>
                    <a:pt x="309" y="281"/>
                    <a:pt x="271" y="214"/>
                    <a:pt x="207" y="162"/>
                  </a:cubicBezTo>
                  <a:cubicBezTo>
                    <a:pt x="174" y="135"/>
                    <a:pt x="139" y="111"/>
                    <a:pt x="103" y="89"/>
                  </a:cubicBezTo>
                  <a:cubicBezTo>
                    <a:pt x="75" y="72"/>
                    <a:pt x="50" y="52"/>
                    <a:pt x="31" y="24"/>
                  </a:cubicBezTo>
                  <a:cubicBezTo>
                    <a:pt x="24" y="14"/>
                    <a:pt x="17" y="0"/>
                    <a:pt x="0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Freeform 26"/>
            <p:cNvSpPr/>
            <p:nvPr/>
          </p:nvSpPr>
          <p:spPr bwMode="auto">
            <a:xfrm>
              <a:off x="1292225" y="7405688"/>
              <a:ext cx="1573213" cy="3714750"/>
            </a:xfrm>
            <a:custGeom>
              <a:avLst/>
              <a:gdLst>
                <a:gd name="T0" fmla="*/ 109 w 486"/>
                <a:gd name="T1" fmla="*/ 0 h 1146"/>
                <a:gd name="T2" fmla="*/ 87 w 486"/>
                <a:gd name="T3" fmla="*/ 47 h 1146"/>
                <a:gd name="T4" fmla="*/ 35 w 486"/>
                <a:gd name="T5" fmla="*/ 237 h 1146"/>
                <a:gd name="T6" fmla="*/ 47 w 486"/>
                <a:gd name="T7" fmla="*/ 468 h 1146"/>
                <a:gd name="T8" fmla="*/ 245 w 486"/>
                <a:gd name="T9" fmla="*/ 807 h 1146"/>
                <a:gd name="T10" fmla="*/ 261 w 486"/>
                <a:gd name="T11" fmla="*/ 833 h 1146"/>
                <a:gd name="T12" fmla="*/ 361 w 486"/>
                <a:gd name="T13" fmla="*/ 1051 h 1146"/>
                <a:gd name="T14" fmla="*/ 435 w 486"/>
                <a:gd name="T15" fmla="*/ 1112 h 1146"/>
                <a:gd name="T16" fmla="*/ 464 w 486"/>
                <a:gd name="T17" fmla="*/ 1124 h 1146"/>
                <a:gd name="T18" fmla="*/ 486 w 486"/>
                <a:gd name="T19" fmla="*/ 1143 h 1146"/>
                <a:gd name="T20" fmla="*/ 381 w 486"/>
                <a:gd name="T21" fmla="*/ 1115 h 1146"/>
                <a:gd name="T22" fmla="*/ 312 w 486"/>
                <a:gd name="T23" fmla="*/ 1011 h 1146"/>
                <a:gd name="T24" fmla="*/ 260 w 486"/>
                <a:gd name="T25" fmla="*/ 852 h 1146"/>
                <a:gd name="T26" fmla="*/ 235 w 486"/>
                <a:gd name="T27" fmla="*/ 807 h 1146"/>
                <a:gd name="T28" fmla="*/ 56 w 486"/>
                <a:gd name="T29" fmla="*/ 551 h 1146"/>
                <a:gd name="T30" fmla="*/ 4 w 486"/>
                <a:gd name="T31" fmla="*/ 293 h 1146"/>
                <a:gd name="T32" fmla="*/ 44 w 486"/>
                <a:gd name="T33" fmla="*/ 131 h 1146"/>
                <a:gd name="T34" fmla="*/ 81 w 486"/>
                <a:gd name="T35" fmla="*/ 31 h 1146"/>
                <a:gd name="T36" fmla="*/ 110 w 486"/>
                <a:gd name="T37" fmla="*/ 0 h 1146"/>
                <a:gd name="T38" fmla="*/ 109 w 486"/>
                <a:gd name="T39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6" h="1146">
                  <a:moveTo>
                    <a:pt x="109" y="0"/>
                  </a:moveTo>
                  <a:cubicBezTo>
                    <a:pt x="102" y="15"/>
                    <a:pt x="92" y="30"/>
                    <a:pt x="87" y="47"/>
                  </a:cubicBezTo>
                  <a:cubicBezTo>
                    <a:pt x="69" y="110"/>
                    <a:pt x="50" y="173"/>
                    <a:pt x="35" y="237"/>
                  </a:cubicBezTo>
                  <a:cubicBezTo>
                    <a:pt x="16" y="315"/>
                    <a:pt x="27" y="392"/>
                    <a:pt x="47" y="468"/>
                  </a:cubicBezTo>
                  <a:cubicBezTo>
                    <a:pt x="81" y="599"/>
                    <a:pt x="149" y="711"/>
                    <a:pt x="245" y="807"/>
                  </a:cubicBezTo>
                  <a:cubicBezTo>
                    <a:pt x="252" y="814"/>
                    <a:pt x="258" y="823"/>
                    <a:pt x="261" y="833"/>
                  </a:cubicBezTo>
                  <a:cubicBezTo>
                    <a:pt x="287" y="909"/>
                    <a:pt x="319" y="982"/>
                    <a:pt x="361" y="1051"/>
                  </a:cubicBezTo>
                  <a:cubicBezTo>
                    <a:pt x="379" y="1080"/>
                    <a:pt x="404" y="1100"/>
                    <a:pt x="435" y="1112"/>
                  </a:cubicBezTo>
                  <a:cubicBezTo>
                    <a:pt x="445" y="1116"/>
                    <a:pt x="455" y="1119"/>
                    <a:pt x="464" y="1124"/>
                  </a:cubicBezTo>
                  <a:cubicBezTo>
                    <a:pt x="473" y="1128"/>
                    <a:pt x="480" y="1135"/>
                    <a:pt x="486" y="1143"/>
                  </a:cubicBezTo>
                  <a:cubicBezTo>
                    <a:pt x="447" y="1146"/>
                    <a:pt x="411" y="1141"/>
                    <a:pt x="381" y="1115"/>
                  </a:cubicBezTo>
                  <a:cubicBezTo>
                    <a:pt x="348" y="1087"/>
                    <a:pt x="327" y="1051"/>
                    <a:pt x="312" y="1011"/>
                  </a:cubicBezTo>
                  <a:cubicBezTo>
                    <a:pt x="293" y="959"/>
                    <a:pt x="277" y="905"/>
                    <a:pt x="260" y="852"/>
                  </a:cubicBezTo>
                  <a:cubicBezTo>
                    <a:pt x="255" y="835"/>
                    <a:pt x="248" y="820"/>
                    <a:pt x="235" y="807"/>
                  </a:cubicBezTo>
                  <a:cubicBezTo>
                    <a:pt x="160" y="733"/>
                    <a:pt x="97" y="649"/>
                    <a:pt x="56" y="551"/>
                  </a:cubicBezTo>
                  <a:cubicBezTo>
                    <a:pt x="23" y="468"/>
                    <a:pt x="0" y="383"/>
                    <a:pt x="4" y="293"/>
                  </a:cubicBezTo>
                  <a:cubicBezTo>
                    <a:pt x="7" y="237"/>
                    <a:pt x="25" y="184"/>
                    <a:pt x="44" y="131"/>
                  </a:cubicBezTo>
                  <a:cubicBezTo>
                    <a:pt x="57" y="98"/>
                    <a:pt x="68" y="64"/>
                    <a:pt x="81" y="31"/>
                  </a:cubicBezTo>
                  <a:cubicBezTo>
                    <a:pt x="86" y="17"/>
                    <a:pt x="92" y="3"/>
                    <a:pt x="110" y="0"/>
                  </a:cubicBezTo>
                  <a:cubicBezTo>
                    <a:pt x="110" y="0"/>
                    <a:pt x="109" y="0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Freeform 31"/>
            <p:cNvSpPr>
              <a:spLocks noEditPoints="1"/>
            </p:cNvSpPr>
            <p:nvPr/>
          </p:nvSpPr>
          <p:spPr bwMode="auto">
            <a:xfrm>
              <a:off x="3040063" y="10883900"/>
              <a:ext cx="768350" cy="877888"/>
            </a:xfrm>
            <a:custGeom>
              <a:avLst/>
              <a:gdLst>
                <a:gd name="T0" fmla="*/ 237 w 237"/>
                <a:gd name="T1" fmla="*/ 0 h 271"/>
                <a:gd name="T2" fmla="*/ 192 w 237"/>
                <a:gd name="T3" fmla="*/ 152 h 271"/>
                <a:gd name="T4" fmla="*/ 99 w 237"/>
                <a:gd name="T5" fmla="*/ 251 h 271"/>
                <a:gd name="T6" fmla="*/ 20 w 237"/>
                <a:gd name="T7" fmla="*/ 223 h 271"/>
                <a:gd name="T8" fmla="*/ 17 w 237"/>
                <a:gd name="T9" fmla="*/ 216 h 271"/>
                <a:gd name="T10" fmla="*/ 56 w 237"/>
                <a:gd name="T11" fmla="*/ 130 h 271"/>
                <a:gd name="T12" fmla="*/ 186 w 237"/>
                <a:gd name="T13" fmla="*/ 57 h 271"/>
                <a:gd name="T14" fmla="*/ 237 w 237"/>
                <a:gd name="T15" fmla="*/ 0 h 271"/>
                <a:gd name="T16" fmla="*/ 226 w 237"/>
                <a:gd name="T17" fmla="*/ 30 h 271"/>
                <a:gd name="T18" fmla="*/ 218 w 237"/>
                <a:gd name="T19" fmla="*/ 32 h 271"/>
                <a:gd name="T20" fmla="*/ 211 w 237"/>
                <a:gd name="T21" fmla="*/ 40 h 271"/>
                <a:gd name="T22" fmla="*/ 55 w 237"/>
                <a:gd name="T23" fmla="*/ 151 h 271"/>
                <a:gd name="T24" fmla="*/ 38 w 237"/>
                <a:gd name="T25" fmla="*/ 160 h 271"/>
                <a:gd name="T26" fmla="*/ 24 w 237"/>
                <a:gd name="T27" fmla="*/ 183 h 271"/>
                <a:gd name="T28" fmla="*/ 33 w 237"/>
                <a:gd name="T29" fmla="*/ 229 h 271"/>
                <a:gd name="T30" fmla="*/ 62 w 237"/>
                <a:gd name="T31" fmla="*/ 241 h 271"/>
                <a:gd name="T32" fmla="*/ 94 w 237"/>
                <a:gd name="T33" fmla="*/ 223 h 271"/>
                <a:gd name="T34" fmla="*/ 193 w 237"/>
                <a:gd name="T35" fmla="*/ 98 h 271"/>
                <a:gd name="T36" fmla="*/ 226 w 237"/>
                <a:gd name="T37" fmla="*/ 3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271">
                  <a:moveTo>
                    <a:pt x="237" y="0"/>
                  </a:moveTo>
                  <a:cubicBezTo>
                    <a:pt x="230" y="54"/>
                    <a:pt x="218" y="105"/>
                    <a:pt x="192" y="152"/>
                  </a:cubicBezTo>
                  <a:cubicBezTo>
                    <a:pt x="170" y="193"/>
                    <a:pt x="140" y="228"/>
                    <a:pt x="99" y="251"/>
                  </a:cubicBezTo>
                  <a:cubicBezTo>
                    <a:pt x="63" y="271"/>
                    <a:pt x="36" y="261"/>
                    <a:pt x="20" y="223"/>
                  </a:cubicBezTo>
                  <a:cubicBezTo>
                    <a:pt x="19" y="221"/>
                    <a:pt x="18" y="219"/>
                    <a:pt x="17" y="216"/>
                  </a:cubicBezTo>
                  <a:cubicBezTo>
                    <a:pt x="0" y="172"/>
                    <a:pt x="12" y="146"/>
                    <a:pt x="56" y="130"/>
                  </a:cubicBezTo>
                  <a:cubicBezTo>
                    <a:pt x="104" y="113"/>
                    <a:pt x="149" y="92"/>
                    <a:pt x="186" y="57"/>
                  </a:cubicBezTo>
                  <a:cubicBezTo>
                    <a:pt x="204" y="40"/>
                    <a:pt x="220" y="20"/>
                    <a:pt x="237" y="0"/>
                  </a:cubicBezTo>
                  <a:close/>
                  <a:moveTo>
                    <a:pt x="226" y="30"/>
                  </a:moveTo>
                  <a:cubicBezTo>
                    <a:pt x="220" y="31"/>
                    <a:pt x="219" y="31"/>
                    <a:pt x="218" y="32"/>
                  </a:cubicBezTo>
                  <a:cubicBezTo>
                    <a:pt x="216" y="34"/>
                    <a:pt x="213" y="37"/>
                    <a:pt x="211" y="40"/>
                  </a:cubicBezTo>
                  <a:cubicBezTo>
                    <a:pt x="168" y="89"/>
                    <a:pt x="120" y="132"/>
                    <a:pt x="55" y="151"/>
                  </a:cubicBezTo>
                  <a:cubicBezTo>
                    <a:pt x="49" y="153"/>
                    <a:pt x="42" y="155"/>
                    <a:pt x="38" y="160"/>
                  </a:cubicBezTo>
                  <a:cubicBezTo>
                    <a:pt x="32" y="166"/>
                    <a:pt x="24" y="175"/>
                    <a:pt x="24" y="183"/>
                  </a:cubicBezTo>
                  <a:cubicBezTo>
                    <a:pt x="24" y="198"/>
                    <a:pt x="27" y="214"/>
                    <a:pt x="33" y="229"/>
                  </a:cubicBezTo>
                  <a:cubicBezTo>
                    <a:pt x="37" y="242"/>
                    <a:pt x="49" y="247"/>
                    <a:pt x="62" y="241"/>
                  </a:cubicBezTo>
                  <a:cubicBezTo>
                    <a:pt x="74" y="237"/>
                    <a:pt x="85" y="231"/>
                    <a:pt x="94" y="223"/>
                  </a:cubicBezTo>
                  <a:cubicBezTo>
                    <a:pt x="136" y="188"/>
                    <a:pt x="166" y="144"/>
                    <a:pt x="193" y="98"/>
                  </a:cubicBezTo>
                  <a:cubicBezTo>
                    <a:pt x="205" y="77"/>
                    <a:pt x="214" y="54"/>
                    <a:pt x="22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Freeform 33"/>
            <p:cNvSpPr/>
            <p:nvPr/>
          </p:nvSpPr>
          <p:spPr bwMode="auto">
            <a:xfrm>
              <a:off x="2027238" y="11276013"/>
              <a:ext cx="958850" cy="550863"/>
            </a:xfrm>
            <a:custGeom>
              <a:avLst/>
              <a:gdLst>
                <a:gd name="T0" fmla="*/ 23 w 296"/>
                <a:gd name="T1" fmla="*/ 74 h 170"/>
                <a:gd name="T2" fmla="*/ 78 w 296"/>
                <a:gd name="T3" fmla="*/ 81 h 170"/>
                <a:gd name="T4" fmla="*/ 136 w 296"/>
                <a:gd name="T5" fmla="*/ 105 h 170"/>
                <a:gd name="T6" fmla="*/ 177 w 296"/>
                <a:gd name="T7" fmla="*/ 132 h 170"/>
                <a:gd name="T8" fmla="*/ 262 w 296"/>
                <a:gd name="T9" fmla="*/ 135 h 170"/>
                <a:gd name="T10" fmla="*/ 281 w 296"/>
                <a:gd name="T11" fmla="*/ 86 h 170"/>
                <a:gd name="T12" fmla="*/ 263 w 296"/>
                <a:gd name="T13" fmla="*/ 149 h 170"/>
                <a:gd name="T14" fmla="*/ 160 w 296"/>
                <a:gd name="T15" fmla="*/ 143 h 170"/>
                <a:gd name="T16" fmla="*/ 151 w 296"/>
                <a:gd name="T17" fmla="*/ 135 h 170"/>
                <a:gd name="T18" fmla="*/ 23 w 296"/>
                <a:gd name="T19" fmla="*/ 92 h 170"/>
                <a:gd name="T20" fmla="*/ 7 w 296"/>
                <a:gd name="T21" fmla="*/ 69 h 170"/>
                <a:gd name="T22" fmla="*/ 26 w 296"/>
                <a:gd name="T23" fmla="*/ 49 h 170"/>
                <a:gd name="T24" fmla="*/ 82 w 296"/>
                <a:gd name="T25" fmla="*/ 22 h 170"/>
                <a:gd name="T26" fmla="*/ 239 w 296"/>
                <a:gd name="T27" fmla="*/ 27 h 170"/>
                <a:gd name="T28" fmla="*/ 274 w 296"/>
                <a:gd name="T29" fmla="*/ 66 h 170"/>
                <a:gd name="T30" fmla="*/ 148 w 296"/>
                <a:gd name="T31" fmla="*/ 25 h 170"/>
                <a:gd name="T32" fmla="*/ 23 w 296"/>
                <a:gd name="T33" fmla="*/ 7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6" h="170">
                  <a:moveTo>
                    <a:pt x="23" y="74"/>
                  </a:moveTo>
                  <a:cubicBezTo>
                    <a:pt x="43" y="76"/>
                    <a:pt x="61" y="76"/>
                    <a:pt x="78" y="81"/>
                  </a:cubicBezTo>
                  <a:cubicBezTo>
                    <a:pt x="98" y="86"/>
                    <a:pt x="117" y="95"/>
                    <a:pt x="136" y="105"/>
                  </a:cubicBezTo>
                  <a:cubicBezTo>
                    <a:pt x="150" y="112"/>
                    <a:pt x="163" y="124"/>
                    <a:pt x="177" y="132"/>
                  </a:cubicBezTo>
                  <a:cubicBezTo>
                    <a:pt x="204" y="148"/>
                    <a:pt x="233" y="146"/>
                    <a:pt x="262" y="135"/>
                  </a:cubicBezTo>
                  <a:cubicBezTo>
                    <a:pt x="283" y="126"/>
                    <a:pt x="284" y="107"/>
                    <a:pt x="281" y="86"/>
                  </a:cubicBezTo>
                  <a:cubicBezTo>
                    <a:pt x="296" y="118"/>
                    <a:pt x="291" y="133"/>
                    <a:pt x="263" y="149"/>
                  </a:cubicBezTo>
                  <a:cubicBezTo>
                    <a:pt x="227" y="170"/>
                    <a:pt x="193" y="166"/>
                    <a:pt x="160" y="143"/>
                  </a:cubicBezTo>
                  <a:cubicBezTo>
                    <a:pt x="157" y="141"/>
                    <a:pt x="153" y="138"/>
                    <a:pt x="151" y="135"/>
                  </a:cubicBezTo>
                  <a:cubicBezTo>
                    <a:pt x="117" y="96"/>
                    <a:pt x="73" y="87"/>
                    <a:pt x="23" y="92"/>
                  </a:cubicBezTo>
                  <a:cubicBezTo>
                    <a:pt x="8" y="94"/>
                    <a:pt x="0" y="83"/>
                    <a:pt x="7" y="69"/>
                  </a:cubicBezTo>
                  <a:cubicBezTo>
                    <a:pt x="12" y="61"/>
                    <a:pt x="19" y="53"/>
                    <a:pt x="26" y="49"/>
                  </a:cubicBezTo>
                  <a:cubicBezTo>
                    <a:pt x="44" y="38"/>
                    <a:pt x="62" y="28"/>
                    <a:pt x="82" y="22"/>
                  </a:cubicBezTo>
                  <a:cubicBezTo>
                    <a:pt x="134" y="5"/>
                    <a:pt x="187" y="0"/>
                    <a:pt x="239" y="27"/>
                  </a:cubicBezTo>
                  <a:cubicBezTo>
                    <a:pt x="255" y="35"/>
                    <a:pt x="267" y="48"/>
                    <a:pt x="274" y="66"/>
                  </a:cubicBezTo>
                  <a:cubicBezTo>
                    <a:pt x="239" y="31"/>
                    <a:pt x="194" y="26"/>
                    <a:pt x="148" y="25"/>
                  </a:cubicBezTo>
                  <a:cubicBezTo>
                    <a:pt x="101" y="24"/>
                    <a:pt x="59" y="39"/>
                    <a:pt x="2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Freeform 35"/>
            <p:cNvSpPr/>
            <p:nvPr/>
          </p:nvSpPr>
          <p:spPr bwMode="auto">
            <a:xfrm>
              <a:off x="3817938" y="7994650"/>
              <a:ext cx="1058863" cy="1614488"/>
            </a:xfrm>
            <a:custGeom>
              <a:avLst/>
              <a:gdLst>
                <a:gd name="T0" fmla="*/ 327 w 327"/>
                <a:gd name="T1" fmla="*/ 0 h 498"/>
                <a:gd name="T2" fmla="*/ 0 w 327"/>
                <a:gd name="T3" fmla="*/ 498 h 498"/>
                <a:gd name="T4" fmla="*/ 18 w 327"/>
                <a:gd name="T5" fmla="*/ 477 h 498"/>
                <a:gd name="T6" fmla="*/ 156 w 327"/>
                <a:gd name="T7" fmla="*/ 332 h 498"/>
                <a:gd name="T8" fmla="*/ 327 w 327"/>
                <a:gd name="T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498">
                  <a:moveTo>
                    <a:pt x="327" y="0"/>
                  </a:moveTo>
                  <a:cubicBezTo>
                    <a:pt x="294" y="214"/>
                    <a:pt x="177" y="374"/>
                    <a:pt x="0" y="498"/>
                  </a:cubicBezTo>
                  <a:cubicBezTo>
                    <a:pt x="7" y="490"/>
                    <a:pt x="13" y="483"/>
                    <a:pt x="18" y="477"/>
                  </a:cubicBezTo>
                  <a:cubicBezTo>
                    <a:pt x="64" y="429"/>
                    <a:pt x="113" y="382"/>
                    <a:pt x="156" y="332"/>
                  </a:cubicBezTo>
                  <a:cubicBezTo>
                    <a:pt x="239" y="234"/>
                    <a:pt x="299" y="125"/>
                    <a:pt x="3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Freeform 36"/>
            <p:cNvSpPr/>
            <p:nvPr/>
          </p:nvSpPr>
          <p:spPr bwMode="auto">
            <a:xfrm>
              <a:off x="2092325" y="6983413"/>
              <a:ext cx="1009650" cy="628650"/>
            </a:xfrm>
            <a:custGeom>
              <a:avLst/>
              <a:gdLst>
                <a:gd name="T0" fmla="*/ 312 w 312"/>
                <a:gd name="T1" fmla="*/ 106 h 194"/>
                <a:gd name="T2" fmla="*/ 206 w 312"/>
                <a:gd name="T3" fmla="*/ 50 h 194"/>
                <a:gd name="T4" fmla="*/ 153 w 312"/>
                <a:gd name="T5" fmla="*/ 20 h 194"/>
                <a:gd name="T6" fmla="*/ 121 w 312"/>
                <a:gd name="T7" fmla="*/ 26 h 194"/>
                <a:gd name="T8" fmla="*/ 62 w 312"/>
                <a:gd name="T9" fmla="*/ 89 h 194"/>
                <a:gd name="T10" fmla="*/ 19 w 312"/>
                <a:gd name="T11" fmla="*/ 164 h 194"/>
                <a:gd name="T12" fmla="*/ 19 w 312"/>
                <a:gd name="T13" fmla="*/ 194 h 194"/>
                <a:gd name="T14" fmla="*/ 3 w 312"/>
                <a:gd name="T15" fmla="*/ 165 h 194"/>
                <a:gd name="T16" fmla="*/ 21 w 312"/>
                <a:gd name="T17" fmla="*/ 117 h 194"/>
                <a:gd name="T18" fmla="*/ 112 w 312"/>
                <a:gd name="T19" fmla="*/ 12 h 194"/>
                <a:gd name="T20" fmla="*/ 151 w 312"/>
                <a:gd name="T21" fmla="*/ 5 h 194"/>
                <a:gd name="T22" fmla="*/ 209 w 312"/>
                <a:gd name="T23" fmla="*/ 33 h 194"/>
                <a:gd name="T24" fmla="*/ 287 w 312"/>
                <a:gd name="T25" fmla="*/ 81 h 194"/>
                <a:gd name="T26" fmla="*/ 312 w 312"/>
                <a:gd name="T27" fmla="*/ 10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2" h="194">
                  <a:moveTo>
                    <a:pt x="312" y="106"/>
                  </a:moveTo>
                  <a:cubicBezTo>
                    <a:pt x="277" y="87"/>
                    <a:pt x="241" y="68"/>
                    <a:pt x="206" y="50"/>
                  </a:cubicBezTo>
                  <a:cubicBezTo>
                    <a:pt x="188" y="40"/>
                    <a:pt x="170" y="30"/>
                    <a:pt x="153" y="20"/>
                  </a:cubicBezTo>
                  <a:cubicBezTo>
                    <a:pt x="138" y="12"/>
                    <a:pt x="132" y="14"/>
                    <a:pt x="121" y="26"/>
                  </a:cubicBezTo>
                  <a:cubicBezTo>
                    <a:pt x="103" y="48"/>
                    <a:pt x="83" y="69"/>
                    <a:pt x="62" y="89"/>
                  </a:cubicBezTo>
                  <a:cubicBezTo>
                    <a:pt x="40" y="110"/>
                    <a:pt x="21" y="132"/>
                    <a:pt x="19" y="164"/>
                  </a:cubicBezTo>
                  <a:cubicBezTo>
                    <a:pt x="19" y="173"/>
                    <a:pt x="19" y="183"/>
                    <a:pt x="19" y="194"/>
                  </a:cubicBezTo>
                  <a:cubicBezTo>
                    <a:pt x="7" y="188"/>
                    <a:pt x="0" y="178"/>
                    <a:pt x="3" y="165"/>
                  </a:cubicBezTo>
                  <a:cubicBezTo>
                    <a:pt x="6" y="149"/>
                    <a:pt x="11" y="130"/>
                    <a:pt x="21" y="117"/>
                  </a:cubicBezTo>
                  <a:cubicBezTo>
                    <a:pt x="49" y="81"/>
                    <a:pt x="81" y="47"/>
                    <a:pt x="112" y="12"/>
                  </a:cubicBezTo>
                  <a:cubicBezTo>
                    <a:pt x="122" y="1"/>
                    <a:pt x="138" y="0"/>
                    <a:pt x="151" y="5"/>
                  </a:cubicBezTo>
                  <a:cubicBezTo>
                    <a:pt x="171" y="13"/>
                    <a:pt x="190" y="23"/>
                    <a:pt x="209" y="33"/>
                  </a:cubicBezTo>
                  <a:cubicBezTo>
                    <a:pt x="235" y="48"/>
                    <a:pt x="261" y="65"/>
                    <a:pt x="287" y="81"/>
                  </a:cubicBezTo>
                  <a:cubicBezTo>
                    <a:pt x="298" y="88"/>
                    <a:pt x="309" y="94"/>
                    <a:pt x="312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Freeform 38"/>
            <p:cNvSpPr/>
            <p:nvPr/>
          </p:nvSpPr>
          <p:spPr bwMode="auto">
            <a:xfrm>
              <a:off x="3619500" y="7126288"/>
              <a:ext cx="407988" cy="1108075"/>
            </a:xfrm>
            <a:custGeom>
              <a:avLst/>
              <a:gdLst>
                <a:gd name="T0" fmla="*/ 0 w 126"/>
                <a:gd name="T1" fmla="*/ 0 h 342"/>
                <a:gd name="T2" fmla="*/ 92 w 126"/>
                <a:gd name="T3" fmla="*/ 124 h 342"/>
                <a:gd name="T4" fmla="*/ 124 w 126"/>
                <a:gd name="T5" fmla="*/ 257 h 342"/>
                <a:gd name="T6" fmla="*/ 99 w 126"/>
                <a:gd name="T7" fmla="*/ 342 h 342"/>
                <a:gd name="T8" fmla="*/ 0 w 126"/>
                <a:gd name="T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42">
                  <a:moveTo>
                    <a:pt x="0" y="0"/>
                  </a:moveTo>
                  <a:cubicBezTo>
                    <a:pt x="39" y="36"/>
                    <a:pt x="69" y="77"/>
                    <a:pt x="92" y="124"/>
                  </a:cubicBezTo>
                  <a:cubicBezTo>
                    <a:pt x="113" y="166"/>
                    <a:pt x="126" y="209"/>
                    <a:pt x="124" y="257"/>
                  </a:cubicBezTo>
                  <a:cubicBezTo>
                    <a:pt x="123" y="287"/>
                    <a:pt x="115" y="315"/>
                    <a:pt x="99" y="342"/>
                  </a:cubicBezTo>
                  <a:cubicBezTo>
                    <a:pt x="120" y="212"/>
                    <a:pt x="84" y="9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Freeform 39"/>
            <p:cNvSpPr/>
            <p:nvPr/>
          </p:nvSpPr>
          <p:spPr bwMode="auto">
            <a:xfrm>
              <a:off x="2846388" y="11785600"/>
              <a:ext cx="339725" cy="612775"/>
            </a:xfrm>
            <a:custGeom>
              <a:avLst/>
              <a:gdLst>
                <a:gd name="T0" fmla="*/ 44 w 105"/>
                <a:gd name="T1" fmla="*/ 12 h 189"/>
                <a:gd name="T2" fmla="*/ 27 w 105"/>
                <a:gd name="T3" fmla="*/ 87 h 189"/>
                <a:gd name="T4" fmla="*/ 21 w 105"/>
                <a:gd name="T5" fmla="*/ 143 h 189"/>
                <a:gd name="T6" fmla="*/ 29 w 105"/>
                <a:gd name="T7" fmla="*/ 161 h 189"/>
                <a:gd name="T8" fmla="*/ 47 w 105"/>
                <a:gd name="T9" fmla="*/ 154 h 189"/>
                <a:gd name="T10" fmla="*/ 79 w 105"/>
                <a:gd name="T11" fmla="*/ 98 h 189"/>
                <a:gd name="T12" fmla="*/ 94 w 105"/>
                <a:gd name="T13" fmla="*/ 49 h 189"/>
                <a:gd name="T14" fmla="*/ 101 w 105"/>
                <a:gd name="T15" fmla="*/ 0 h 189"/>
                <a:gd name="T16" fmla="*/ 105 w 105"/>
                <a:gd name="T17" fmla="*/ 21 h 189"/>
                <a:gd name="T18" fmla="*/ 75 w 105"/>
                <a:gd name="T19" fmla="*/ 147 h 189"/>
                <a:gd name="T20" fmla="*/ 44 w 105"/>
                <a:gd name="T21" fmla="*/ 175 h 189"/>
                <a:gd name="T22" fmla="*/ 2 w 105"/>
                <a:gd name="T23" fmla="*/ 146 h 189"/>
                <a:gd name="T24" fmla="*/ 5 w 105"/>
                <a:gd name="T25" fmla="*/ 130 h 189"/>
                <a:gd name="T26" fmla="*/ 32 w 105"/>
                <a:gd name="T27" fmla="*/ 32 h 189"/>
                <a:gd name="T28" fmla="*/ 41 w 105"/>
                <a:gd name="T29" fmla="*/ 11 h 189"/>
                <a:gd name="T30" fmla="*/ 44 w 105"/>
                <a:gd name="T31" fmla="*/ 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189">
                  <a:moveTo>
                    <a:pt x="44" y="12"/>
                  </a:moveTo>
                  <a:cubicBezTo>
                    <a:pt x="38" y="37"/>
                    <a:pt x="31" y="62"/>
                    <a:pt x="27" y="87"/>
                  </a:cubicBezTo>
                  <a:cubicBezTo>
                    <a:pt x="23" y="106"/>
                    <a:pt x="22" y="125"/>
                    <a:pt x="21" y="143"/>
                  </a:cubicBezTo>
                  <a:cubicBezTo>
                    <a:pt x="21" y="149"/>
                    <a:pt x="25" y="159"/>
                    <a:pt x="29" y="161"/>
                  </a:cubicBezTo>
                  <a:cubicBezTo>
                    <a:pt x="34" y="162"/>
                    <a:pt x="42" y="158"/>
                    <a:pt x="47" y="154"/>
                  </a:cubicBezTo>
                  <a:cubicBezTo>
                    <a:pt x="65" y="140"/>
                    <a:pt x="73" y="119"/>
                    <a:pt x="79" y="98"/>
                  </a:cubicBezTo>
                  <a:cubicBezTo>
                    <a:pt x="84" y="81"/>
                    <a:pt x="91" y="66"/>
                    <a:pt x="94" y="49"/>
                  </a:cubicBezTo>
                  <a:cubicBezTo>
                    <a:pt x="98" y="33"/>
                    <a:pt x="97" y="17"/>
                    <a:pt x="101" y="0"/>
                  </a:cubicBezTo>
                  <a:cubicBezTo>
                    <a:pt x="102" y="7"/>
                    <a:pt x="105" y="14"/>
                    <a:pt x="105" y="21"/>
                  </a:cubicBezTo>
                  <a:cubicBezTo>
                    <a:pt x="105" y="66"/>
                    <a:pt x="96" y="108"/>
                    <a:pt x="75" y="147"/>
                  </a:cubicBezTo>
                  <a:cubicBezTo>
                    <a:pt x="69" y="159"/>
                    <a:pt x="56" y="169"/>
                    <a:pt x="44" y="175"/>
                  </a:cubicBezTo>
                  <a:cubicBezTo>
                    <a:pt x="20" y="189"/>
                    <a:pt x="0" y="174"/>
                    <a:pt x="2" y="146"/>
                  </a:cubicBezTo>
                  <a:cubicBezTo>
                    <a:pt x="2" y="141"/>
                    <a:pt x="4" y="135"/>
                    <a:pt x="5" y="130"/>
                  </a:cubicBezTo>
                  <a:cubicBezTo>
                    <a:pt x="14" y="97"/>
                    <a:pt x="23" y="65"/>
                    <a:pt x="32" y="32"/>
                  </a:cubicBezTo>
                  <a:cubicBezTo>
                    <a:pt x="34" y="25"/>
                    <a:pt x="38" y="18"/>
                    <a:pt x="41" y="11"/>
                  </a:cubicBezTo>
                  <a:cubicBezTo>
                    <a:pt x="42" y="11"/>
                    <a:pt x="43" y="11"/>
                    <a:pt x="4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Freeform 40"/>
            <p:cNvSpPr/>
            <p:nvPr/>
          </p:nvSpPr>
          <p:spPr bwMode="auto">
            <a:xfrm>
              <a:off x="452438" y="9998075"/>
              <a:ext cx="515938" cy="619125"/>
            </a:xfrm>
            <a:custGeom>
              <a:avLst/>
              <a:gdLst>
                <a:gd name="T0" fmla="*/ 159 w 159"/>
                <a:gd name="T1" fmla="*/ 191 h 191"/>
                <a:gd name="T2" fmla="*/ 0 w 159"/>
                <a:gd name="T3" fmla="*/ 0 h 191"/>
                <a:gd name="T4" fmla="*/ 159 w 159"/>
                <a:gd name="T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191">
                  <a:moveTo>
                    <a:pt x="159" y="191"/>
                  </a:moveTo>
                  <a:cubicBezTo>
                    <a:pt x="123" y="158"/>
                    <a:pt x="12" y="25"/>
                    <a:pt x="0" y="0"/>
                  </a:cubicBezTo>
                  <a:cubicBezTo>
                    <a:pt x="21" y="14"/>
                    <a:pt x="140" y="156"/>
                    <a:pt x="159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C455-D181-459A-8014-67AAEFFCA7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1020-7931-4610-B95E-80A53469F597}" type="slidenum">
              <a:rPr lang="zh-CN" altLang="en-US" smtClean="0"/>
            </a:fld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3"/>
          </p:nvPr>
        </p:nvSpPr>
        <p:spPr>
          <a:xfrm>
            <a:off x="661988" y="1139750"/>
            <a:ext cx="3517900" cy="272581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1" name="图片占位符 9"/>
          <p:cNvSpPr>
            <a:spLocks noGrp="1"/>
          </p:cNvSpPr>
          <p:nvPr>
            <p:ph type="pic" sz="quarter" idx="14"/>
          </p:nvPr>
        </p:nvSpPr>
        <p:spPr>
          <a:xfrm>
            <a:off x="4330561" y="1139750"/>
            <a:ext cx="3517900" cy="272581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2" name="图片占位符 9"/>
          <p:cNvSpPr>
            <a:spLocks noGrp="1"/>
          </p:cNvSpPr>
          <p:nvPr>
            <p:ph type="pic" sz="quarter" idx="15"/>
          </p:nvPr>
        </p:nvSpPr>
        <p:spPr>
          <a:xfrm>
            <a:off x="7999134" y="1139750"/>
            <a:ext cx="3517900" cy="272581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8" name="文本框 27"/>
          <p:cNvSpPr txBox="1"/>
          <p:nvPr userDrawn="1"/>
        </p:nvSpPr>
        <p:spPr>
          <a:xfrm>
            <a:off x="645615" y="6156880"/>
            <a:ext cx="2821002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1600" spc="300" dirty="0">
                <a:solidFill>
                  <a:schemeClr val="accent1">
                    <a:alpha val="25000"/>
                  </a:schemeClr>
                </a:solidFill>
                <a:latin typeface="管峻楷书简体" panose="02010600010101010101" pitchFamily="2" charset="-122"/>
                <a:ea typeface="管峻楷书简体" panose="02010600010101010101" pitchFamily="2" charset="-122"/>
              </a:rPr>
              <a:t>含弘光大  继往开来</a:t>
            </a:r>
            <a:endParaRPr lang="zh-CN" altLang="en-US" sz="1600" spc="300" dirty="0">
              <a:solidFill>
                <a:schemeClr val="accent1">
                  <a:alpha val="25000"/>
                </a:schemeClr>
              </a:solidFill>
              <a:latin typeface="管峻楷书简体" panose="02010600010101010101" pitchFamily="2" charset="-122"/>
              <a:ea typeface="管峻楷书简体" panose="02010600010101010101" pitchFamily="2" charset="-122"/>
            </a:endParaRPr>
          </a:p>
        </p:txBody>
      </p:sp>
      <p:sp>
        <p:nvSpPr>
          <p:cNvPr id="120" name="矩形: 圆角 119"/>
          <p:cNvSpPr/>
          <p:nvPr userDrawn="1"/>
        </p:nvSpPr>
        <p:spPr>
          <a:xfrm>
            <a:off x="-431984" y="253874"/>
            <a:ext cx="2400992" cy="6059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 userDrawn="1"/>
        </p:nvGrpSpPr>
        <p:grpSpPr>
          <a:xfrm>
            <a:off x="237423" y="135299"/>
            <a:ext cx="847682" cy="847682"/>
            <a:chOff x="237423" y="135299"/>
            <a:chExt cx="847682" cy="847682"/>
          </a:xfrm>
        </p:grpSpPr>
        <p:sp>
          <p:nvSpPr>
            <p:cNvPr id="122" name="椭圆 121"/>
            <p:cNvSpPr/>
            <p:nvPr/>
          </p:nvSpPr>
          <p:spPr>
            <a:xfrm>
              <a:off x="237423" y="135299"/>
              <a:ext cx="847682" cy="847682"/>
            </a:xfrm>
            <a:prstGeom prst="ellipse">
              <a:avLst/>
            </a:prstGeom>
            <a:pattFill prst="dk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3" name="组合 122"/>
            <p:cNvGrpSpPr/>
            <p:nvPr/>
          </p:nvGrpSpPr>
          <p:grpSpPr>
            <a:xfrm>
              <a:off x="293735" y="191234"/>
              <a:ext cx="735058" cy="735811"/>
              <a:chOff x="3497262" y="849313"/>
              <a:chExt cx="4651376" cy="4656138"/>
            </a:xfrm>
            <a:solidFill>
              <a:schemeClr val="accent1"/>
            </a:solidFill>
          </p:grpSpPr>
          <p:sp>
            <p:nvSpPr>
              <p:cNvPr id="124" name="Freeform 7"/>
              <p:cNvSpPr>
                <a:spLocks noEditPoints="1"/>
              </p:cNvSpPr>
              <p:nvPr/>
            </p:nvSpPr>
            <p:spPr bwMode="auto">
              <a:xfrm>
                <a:off x="3497262" y="849313"/>
                <a:ext cx="4651376" cy="4656138"/>
              </a:xfrm>
              <a:custGeom>
                <a:avLst/>
                <a:gdLst>
                  <a:gd name="T0" fmla="*/ 1839 w 1839"/>
                  <a:gd name="T1" fmla="*/ 954 h 1840"/>
                  <a:gd name="T2" fmla="*/ 1836 w 1839"/>
                  <a:gd name="T3" fmla="*/ 991 h 1840"/>
                  <a:gd name="T4" fmla="*/ 1539 w 1839"/>
                  <a:gd name="T5" fmla="*/ 1599 h 1840"/>
                  <a:gd name="T6" fmla="*/ 1101 w 1839"/>
                  <a:gd name="T7" fmla="*/ 1821 h 1840"/>
                  <a:gd name="T8" fmla="*/ 965 w 1839"/>
                  <a:gd name="T9" fmla="*/ 1838 h 1840"/>
                  <a:gd name="T10" fmla="*/ 955 w 1839"/>
                  <a:gd name="T11" fmla="*/ 1840 h 1840"/>
                  <a:gd name="T12" fmla="*/ 887 w 1839"/>
                  <a:gd name="T13" fmla="*/ 1840 h 1840"/>
                  <a:gd name="T14" fmla="*/ 850 w 1839"/>
                  <a:gd name="T15" fmla="*/ 1836 h 1840"/>
                  <a:gd name="T16" fmla="*/ 210 w 1839"/>
                  <a:gd name="T17" fmla="*/ 1500 h 1840"/>
                  <a:gd name="T18" fmla="*/ 21 w 1839"/>
                  <a:gd name="T19" fmla="*/ 1101 h 1840"/>
                  <a:gd name="T20" fmla="*/ 5 w 1839"/>
                  <a:gd name="T21" fmla="*/ 866 h 1840"/>
                  <a:gd name="T22" fmla="*/ 285 w 1839"/>
                  <a:gd name="T23" fmla="*/ 262 h 1840"/>
                  <a:gd name="T24" fmla="*/ 714 w 1839"/>
                  <a:gd name="T25" fmla="*/ 28 h 1840"/>
                  <a:gd name="T26" fmla="*/ 976 w 1839"/>
                  <a:gd name="T27" fmla="*/ 6 h 1840"/>
                  <a:gd name="T28" fmla="*/ 1757 w 1839"/>
                  <a:gd name="T29" fmla="*/ 544 h 1840"/>
                  <a:gd name="T30" fmla="*/ 1834 w 1839"/>
                  <a:gd name="T31" fmla="*/ 832 h 1840"/>
                  <a:gd name="T32" fmla="*/ 1837 w 1839"/>
                  <a:gd name="T33" fmla="*/ 879 h 1840"/>
                  <a:gd name="T34" fmla="*/ 1839 w 1839"/>
                  <a:gd name="T35" fmla="*/ 889 h 1840"/>
                  <a:gd name="T36" fmla="*/ 1839 w 1839"/>
                  <a:gd name="T37" fmla="*/ 954 h 1840"/>
                  <a:gd name="T38" fmla="*/ 920 w 1839"/>
                  <a:gd name="T39" fmla="*/ 1808 h 1840"/>
                  <a:gd name="T40" fmla="*/ 1807 w 1839"/>
                  <a:gd name="T41" fmla="*/ 923 h 1840"/>
                  <a:gd name="T42" fmla="*/ 923 w 1839"/>
                  <a:gd name="T43" fmla="*/ 36 h 1840"/>
                  <a:gd name="T44" fmla="*/ 35 w 1839"/>
                  <a:gd name="T45" fmla="*/ 920 h 1840"/>
                  <a:gd name="T46" fmla="*/ 920 w 1839"/>
                  <a:gd name="T47" fmla="*/ 1808 h 1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39" h="1840">
                    <a:moveTo>
                      <a:pt x="1839" y="954"/>
                    </a:moveTo>
                    <a:cubicBezTo>
                      <a:pt x="1838" y="966"/>
                      <a:pt x="1837" y="979"/>
                      <a:pt x="1836" y="991"/>
                    </a:cubicBezTo>
                    <a:cubicBezTo>
                      <a:pt x="1815" y="1232"/>
                      <a:pt x="1716" y="1435"/>
                      <a:pt x="1539" y="1599"/>
                    </a:cubicBezTo>
                    <a:cubicBezTo>
                      <a:pt x="1414" y="1714"/>
                      <a:pt x="1268" y="1787"/>
                      <a:pt x="1101" y="1821"/>
                    </a:cubicBezTo>
                    <a:cubicBezTo>
                      <a:pt x="1056" y="1830"/>
                      <a:pt x="1011" y="1836"/>
                      <a:pt x="965" y="1838"/>
                    </a:cubicBezTo>
                    <a:cubicBezTo>
                      <a:pt x="962" y="1838"/>
                      <a:pt x="958" y="1839"/>
                      <a:pt x="955" y="1840"/>
                    </a:cubicBezTo>
                    <a:cubicBezTo>
                      <a:pt x="932" y="1840"/>
                      <a:pt x="909" y="1840"/>
                      <a:pt x="887" y="1840"/>
                    </a:cubicBezTo>
                    <a:cubicBezTo>
                      <a:pt x="875" y="1838"/>
                      <a:pt x="862" y="1837"/>
                      <a:pt x="850" y="1836"/>
                    </a:cubicBezTo>
                    <a:cubicBezTo>
                      <a:pt x="590" y="1814"/>
                      <a:pt x="377" y="1701"/>
                      <a:pt x="210" y="1500"/>
                    </a:cubicBezTo>
                    <a:cubicBezTo>
                      <a:pt x="113" y="1384"/>
                      <a:pt x="51" y="1250"/>
                      <a:pt x="21" y="1101"/>
                    </a:cubicBezTo>
                    <a:cubicBezTo>
                      <a:pt x="6" y="1023"/>
                      <a:pt x="0" y="945"/>
                      <a:pt x="5" y="866"/>
                    </a:cubicBezTo>
                    <a:cubicBezTo>
                      <a:pt x="22" y="630"/>
                      <a:pt x="115" y="428"/>
                      <a:pt x="285" y="262"/>
                    </a:cubicBezTo>
                    <a:cubicBezTo>
                      <a:pt x="406" y="144"/>
                      <a:pt x="549" y="67"/>
                      <a:pt x="714" y="28"/>
                    </a:cubicBezTo>
                    <a:cubicBezTo>
                      <a:pt x="800" y="8"/>
                      <a:pt x="887" y="0"/>
                      <a:pt x="976" y="6"/>
                    </a:cubicBezTo>
                    <a:cubicBezTo>
                      <a:pt x="1317" y="27"/>
                      <a:pt x="1615" y="233"/>
                      <a:pt x="1757" y="544"/>
                    </a:cubicBezTo>
                    <a:cubicBezTo>
                      <a:pt x="1798" y="636"/>
                      <a:pt x="1824" y="731"/>
                      <a:pt x="1834" y="832"/>
                    </a:cubicBezTo>
                    <a:cubicBezTo>
                      <a:pt x="1835" y="847"/>
                      <a:pt x="1836" y="863"/>
                      <a:pt x="1837" y="879"/>
                    </a:cubicBezTo>
                    <a:cubicBezTo>
                      <a:pt x="1837" y="882"/>
                      <a:pt x="1838" y="886"/>
                      <a:pt x="1839" y="889"/>
                    </a:cubicBezTo>
                    <a:cubicBezTo>
                      <a:pt x="1839" y="911"/>
                      <a:pt x="1839" y="932"/>
                      <a:pt x="1839" y="954"/>
                    </a:cubicBezTo>
                    <a:close/>
                    <a:moveTo>
                      <a:pt x="920" y="1808"/>
                    </a:moveTo>
                    <a:cubicBezTo>
                      <a:pt x="1408" y="1808"/>
                      <a:pt x="1806" y="1411"/>
                      <a:pt x="1807" y="923"/>
                    </a:cubicBezTo>
                    <a:cubicBezTo>
                      <a:pt x="1807" y="435"/>
                      <a:pt x="1410" y="36"/>
                      <a:pt x="923" y="36"/>
                    </a:cubicBezTo>
                    <a:cubicBezTo>
                      <a:pt x="434" y="35"/>
                      <a:pt x="35" y="433"/>
                      <a:pt x="35" y="920"/>
                    </a:cubicBezTo>
                    <a:cubicBezTo>
                      <a:pt x="35" y="1409"/>
                      <a:pt x="432" y="1807"/>
                      <a:pt x="920" y="18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9"/>
              <p:cNvSpPr>
                <a:spLocks noEditPoints="1"/>
              </p:cNvSpPr>
              <p:nvPr/>
            </p:nvSpPr>
            <p:spPr bwMode="auto">
              <a:xfrm>
                <a:off x="4164013" y="1536700"/>
                <a:ext cx="3333750" cy="3371850"/>
              </a:xfrm>
              <a:custGeom>
                <a:avLst/>
                <a:gdLst>
                  <a:gd name="T0" fmla="*/ 426 w 1318"/>
                  <a:gd name="T1" fmla="*/ 1249 h 1332"/>
                  <a:gd name="T2" fmla="*/ 40 w 1318"/>
                  <a:gd name="T3" fmla="*/ 476 h 1332"/>
                  <a:gd name="T4" fmla="*/ 1280 w 1318"/>
                  <a:gd name="T5" fmla="*/ 499 h 1332"/>
                  <a:gd name="T6" fmla="*/ 886 w 1318"/>
                  <a:gd name="T7" fmla="*/ 1249 h 1332"/>
                  <a:gd name="T8" fmla="*/ 625 w 1318"/>
                  <a:gd name="T9" fmla="*/ 1329 h 1332"/>
                  <a:gd name="T10" fmla="*/ 876 w 1318"/>
                  <a:gd name="T11" fmla="*/ 1229 h 1332"/>
                  <a:gd name="T12" fmla="*/ 643 w 1318"/>
                  <a:gd name="T13" fmla="*/ 29 h 1332"/>
                  <a:gd name="T14" fmla="*/ 436 w 1318"/>
                  <a:gd name="T15" fmla="*/ 1228 h 1332"/>
                  <a:gd name="T16" fmla="*/ 316 w 1318"/>
                  <a:gd name="T17" fmla="*/ 1131 h 1332"/>
                  <a:gd name="T18" fmla="*/ 365 w 1318"/>
                  <a:gd name="T19" fmla="*/ 1074 h 1332"/>
                  <a:gd name="T20" fmla="*/ 410 w 1318"/>
                  <a:gd name="T21" fmla="*/ 650 h 1332"/>
                  <a:gd name="T22" fmla="*/ 450 w 1318"/>
                  <a:gd name="T23" fmla="*/ 607 h 1332"/>
                  <a:gd name="T24" fmla="*/ 608 w 1318"/>
                  <a:gd name="T25" fmla="*/ 676 h 1332"/>
                  <a:gd name="T26" fmla="*/ 536 w 1318"/>
                  <a:gd name="T27" fmla="*/ 748 h 1332"/>
                  <a:gd name="T28" fmla="*/ 528 w 1318"/>
                  <a:gd name="T29" fmla="*/ 1091 h 1332"/>
                  <a:gd name="T30" fmla="*/ 546 w 1318"/>
                  <a:gd name="T31" fmla="*/ 1115 h 1332"/>
                  <a:gd name="T32" fmla="*/ 564 w 1318"/>
                  <a:gd name="T33" fmla="*/ 1037 h 1332"/>
                  <a:gd name="T34" fmla="*/ 656 w 1318"/>
                  <a:gd name="T35" fmla="*/ 701 h 1332"/>
                  <a:gd name="T36" fmla="*/ 726 w 1318"/>
                  <a:gd name="T37" fmla="*/ 737 h 1332"/>
                  <a:gd name="T38" fmla="*/ 762 w 1318"/>
                  <a:gd name="T39" fmla="*/ 1087 h 1332"/>
                  <a:gd name="T40" fmla="*/ 780 w 1318"/>
                  <a:gd name="T41" fmla="*/ 1114 h 1332"/>
                  <a:gd name="T42" fmla="*/ 800 w 1318"/>
                  <a:gd name="T43" fmla="*/ 1079 h 1332"/>
                  <a:gd name="T44" fmla="*/ 799 w 1318"/>
                  <a:gd name="T45" fmla="*/ 793 h 1332"/>
                  <a:gd name="T46" fmla="*/ 718 w 1318"/>
                  <a:gd name="T47" fmla="*/ 677 h 1332"/>
                  <a:gd name="T48" fmla="*/ 778 w 1318"/>
                  <a:gd name="T49" fmla="*/ 637 h 1332"/>
                  <a:gd name="T50" fmla="*/ 842 w 1318"/>
                  <a:gd name="T51" fmla="*/ 586 h 1332"/>
                  <a:gd name="T52" fmla="*/ 917 w 1318"/>
                  <a:gd name="T53" fmla="*/ 643 h 1332"/>
                  <a:gd name="T54" fmla="*/ 935 w 1318"/>
                  <a:gd name="T55" fmla="*/ 977 h 1332"/>
                  <a:gd name="T56" fmla="*/ 986 w 1318"/>
                  <a:gd name="T57" fmla="*/ 1141 h 1332"/>
                  <a:gd name="T58" fmla="*/ 876 w 1318"/>
                  <a:gd name="T59" fmla="*/ 1229 h 1332"/>
                  <a:gd name="T60" fmla="*/ 723 w 1318"/>
                  <a:gd name="T61" fmla="*/ 882 h 1332"/>
                  <a:gd name="T62" fmla="*/ 707 w 1318"/>
                  <a:gd name="T63" fmla="*/ 882 h 1332"/>
                  <a:gd name="T64" fmla="*/ 690 w 1318"/>
                  <a:gd name="T65" fmla="*/ 939 h 1332"/>
                  <a:gd name="T66" fmla="*/ 668 w 1318"/>
                  <a:gd name="T67" fmla="*/ 861 h 1332"/>
                  <a:gd name="T68" fmla="*/ 627 w 1318"/>
                  <a:gd name="T69" fmla="*/ 849 h 1332"/>
                  <a:gd name="T70" fmla="*/ 660 w 1318"/>
                  <a:gd name="T71" fmla="*/ 840 h 1332"/>
                  <a:gd name="T72" fmla="*/ 743 w 1318"/>
                  <a:gd name="T73" fmla="*/ 798 h 1332"/>
                  <a:gd name="T74" fmla="*/ 661 w 1318"/>
                  <a:gd name="T75" fmla="*/ 765 h 1332"/>
                  <a:gd name="T76" fmla="*/ 632 w 1318"/>
                  <a:gd name="T77" fmla="*/ 752 h 1332"/>
                  <a:gd name="T78" fmla="*/ 609 w 1318"/>
                  <a:gd name="T79" fmla="*/ 746 h 1332"/>
                  <a:gd name="T80" fmla="*/ 612 w 1318"/>
                  <a:gd name="T81" fmla="*/ 790 h 1332"/>
                  <a:gd name="T82" fmla="*/ 655 w 1318"/>
                  <a:gd name="T83" fmla="*/ 796 h 1332"/>
                  <a:gd name="T84" fmla="*/ 606 w 1318"/>
                  <a:gd name="T85" fmla="*/ 833 h 1332"/>
                  <a:gd name="T86" fmla="*/ 619 w 1318"/>
                  <a:gd name="T87" fmla="*/ 871 h 1332"/>
                  <a:gd name="T88" fmla="*/ 611 w 1318"/>
                  <a:gd name="T89" fmla="*/ 928 h 1332"/>
                  <a:gd name="T90" fmla="*/ 647 w 1318"/>
                  <a:gd name="T91" fmla="*/ 971 h 1332"/>
                  <a:gd name="T92" fmla="*/ 651 w 1318"/>
                  <a:gd name="T93" fmla="*/ 1048 h 1332"/>
                  <a:gd name="T94" fmla="*/ 628 w 1318"/>
                  <a:gd name="T95" fmla="*/ 997 h 1332"/>
                  <a:gd name="T96" fmla="*/ 615 w 1318"/>
                  <a:gd name="T97" fmla="*/ 960 h 1332"/>
                  <a:gd name="T98" fmla="*/ 597 w 1318"/>
                  <a:gd name="T99" fmla="*/ 978 h 1332"/>
                  <a:gd name="T100" fmla="*/ 645 w 1318"/>
                  <a:gd name="T101" fmla="*/ 1079 h 1332"/>
                  <a:gd name="T102" fmla="*/ 649 w 1318"/>
                  <a:gd name="T103" fmla="*/ 1180 h 1332"/>
                  <a:gd name="T104" fmla="*/ 682 w 1318"/>
                  <a:gd name="T105" fmla="*/ 1189 h 1332"/>
                  <a:gd name="T106" fmla="*/ 696 w 1318"/>
                  <a:gd name="T107" fmla="*/ 1080 h 1332"/>
                  <a:gd name="T108" fmla="*/ 740 w 1318"/>
                  <a:gd name="T109" fmla="*/ 960 h 1332"/>
                  <a:gd name="T110" fmla="*/ 715 w 1318"/>
                  <a:gd name="T111" fmla="*/ 957 h 1332"/>
                  <a:gd name="T112" fmla="*/ 867 w 1318"/>
                  <a:gd name="T113" fmla="*/ 1275 h 1332"/>
                  <a:gd name="T114" fmla="*/ 475 w 1318"/>
                  <a:gd name="T115" fmla="*/ 1212 h 1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18" h="1332">
                    <a:moveTo>
                      <a:pt x="410" y="1281"/>
                    </a:moveTo>
                    <a:cubicBezTo>
                      <a:pt x="415" y="1271"/>
                      <a:pt x="420" y="1260"/>
                      <a:pt x="426" y="1249"/>
                    </a:cubicBezTo>
                    <a:cubicBezTo>
                      <a:pt x="254" y="1177"/>
                      <a:pt x="130" y="1058"/>
                      <a:pt x="61" y="885"/>
                    </a:cubicBezTo>
                    <a:cubicBezTo>
                      <a:pt x="7" y="752"/>
                      <a:pt x="0" y="614"/>
                      <a:pt x="40" y="476"/>
                    </a:cubicBezTo>
                    <a:cubicBezTo>
                      <a:pt x="122" y="192"/>
                      <a:pt x="382" y="0"/>
                      <a:pt x="672" y="8"/>
                    </a:cubicBezTo>
                    <a:cubicBezTo>
                      <a:pt x="972" y="17"/>
                      <a:pt x="1215" y="227"/>
                      <a:pt x="1280" y="499"/>
                    </a:cubicBezTo>
                    <a:cubicBezTo>
                      <a:pt x="1318" y="655"/>
                      <a:pt x="1299" y="805"/>
                      <a:pt x="1224" y="947"/>
                    </a:cubicBezTo>
                    <a:cubicBezTo>
                      <a:pt x="1150" y="1089"/>
                      <a:pt x="1036" y="1189"/>
                      <a:pt x="886" y="1249"/>
                    </a:cubicBezTo>
                    <a:cubicBezTo>
                      <a:pt x="892" y="1260"/>
                      <a:pt x="897" y="1271"/>
                      <a:pt x="903" y="1283"/>
                    </a:cubicBezTo>
                    <a:cubicBezTo>
                      <a:pt x="813" y="1318"/>
                      <a:pt x="720" y="1332"/>
                      <a:pt x="625" y="1329"/>
                    </a:cubicBezTo>
                    <a:cubicBezTo>
                      <a:pt x="559" y="1326"/>
                      <a:pt x="444" y="1301"/>
                      <a:pt x="410" y="1281"/>
                    </a:cubicBezTo>
                    <a:close/>
                    <a:moveTo>
                      <a:pt x="876" y="1229"/>
                    </a:moveTo>
                    <a:cubicBezTo>
                      <a:pt x="1097" y="1152"/>
                      <a:pt x="1310" y="903"/>
                      <a:pt x="1273" y="578"/>
                    </a:cubicBezTo>
                    <a:cubicBezTo>
                      <a:pt x="1238" y="266"/>
                      <a:pt x="968" y="22"/>
                      <a:pt x="643" y="29"/>
                    </a:cubicBezTo>
                    <a:cubicBezTo>
                      <a:pt x="319" y="36"/>
                      <a:pt x="54" y="295"/>
                      <a:pt x="37" y="617"/>
                    </a:cubicBezTo>
                    <a:cubicBezTo>
                      <a:pt x="21" y="923"/>
                      <a:pt x="227" y="1156"/>
                      <a:pt x="436" y="1228"/>
                    </a:cubicBezTo>
                    <a:cubicBezTo>
                      <a:pt x="440" y="1220"/>
                      <a:pt x="444" y="1212"/>
                      <a:pt x="449" y="1203"/>
                    </a:cubicBezTo>
                    <a:cubicBezTo>
                      <a:pt x="401" y="1184"/>
                      <a:pt x="357" y="1161"/>
                      <a:pt x="316" y="1131"/>
                    </a:cubicBezTo>
                    <a:cubicBezTo>
                      <a:pt x="335" y="1132"/>
                      <a:pt x="346" y="1122"/>
                      <a:pt x="353" y="1106"/>
                    </a:cubicBezTo>
                    <a:cubicBezTo>
                      <a:pt x="357" y="1095"/>
                      <a:pt x="362" y="1085"/>
                      <a:pt x="365" y="1074"/>
                    </a:cubicBezTo>
                    <a:cubicBezTo>
                      <a:pt x="389" y="985"/>
                      <a:pt x="401" y="895"/>
                      <a:pt x="406" y="804"/>
                    </a:cubicBezTo>
                    <a:cubicBezTo>
                      <a:pt x="408" y="752"/>
                      <a:pt x="409" y="701"/>
                      <a:pt x="410" y="650"/>
                    </a:cubicBezTo>
                    <a:cubicBezTo>
                      <a:pt x="410" y="646"/>
                      <a:pt x="412" y="642"/>
                      <a:pt x="415" y="640"/>
                    </a:cubicBezTo>
                    <a:cubicBezTo>
                      <a:pt x="426" y="628"/>
                      <a:pt x="437" y="616"/>
                      <a:pt x="450" y="607"/>
                    </a:cubicBezTo>
                    <a:cubicBezTo>
                      <a:pt x="465" y="596"/>
                      <a:pt x="482" y="588"/>
                      <a:pt x="500" y="577"/>
                    </a:cubicBezTo>
                    <a:cubicBezTo>
                      <a:pt x="523" y="626"/>
                      <a:pt x="560" y="656"/>
                      <a:pt x="608" y="676"/>
                    </a:cubicBezTo>
                    <a:cubicBezTo>
                      <a:pt x="597" y="684"/>
                      <a:pt x="587" y="691"/>
                      <a:pt x="578" y="697"/>
                    </a:cubicBezTo>
                    <a:cubicBezTo>
                      <a:pt x="558" y="710"/>
                      <a:pt x="545" y="727"/>
                      <a:pt x="536" y="748"/>
                    </a:cubicBezTo>
                    <a:cubicBezTo>
                      <a:pt x="524" y="774"/>
                      <a:pt x="518" y="802"/>
                      <a:pt x="519" y="831"/>
                    </a:cubicBezTo>
                    <a:cubicBezTo>
                      <a:pt x="522" y="918"/>
                      <a:pt x="525" y="1004"/>
                      <a:pt x="528" y="1091"/>
                    </a:cubicBezTo>
                    <a:cubicBezTo>
                      <a:pt x="528" y="1096"/>
                      <a:pt x="529" y="1101"/>
                      <a:pt x="530" y="1106"/>
                    </a:cubicBezTo>
                    <a:cubicBezTo>
                      <a:pt x="531" y="1116"/>
                      <a:pt x="537" y="1119"/>
                      <a:pt x="546" y="1115"/>
                    </a:cubicBezTo>
                    <a:cubicBezTo>
                      <a:pt x="556" y="1111"/>
                      <a:pt x="562" y="1104"/>
                      <a:pt x="562" y="1094"/>
                    </a:cubicBezTo>
                    <a:cubicBezTo>
                      <a:pt x="563" y="1075"/>
                      <a:pt x="564" y="1056"/>
                      <a:pt x="564" y="1037"/>
                    </a:cubicBezTo>
                    <a:cubicBezTo>
                      <a:pt x="565" y="971"/>
                      <a:pt x="564" y="905"/>
                      <a:pt x="566" y="839"/>
                    </a:cubicBezTo>
                    <a:cubicBezTo>
                      <a:pt x="567" y="775"/>
                      <a:pt x="597" y="728"/>
                      <a:pt x="656" y="701"/>
                    </a:cubicBezTo>
                    <a:cubicBezTo>
                      <a:pt x="659" y="700"/>
                      <a:pt x="662" y="698"/>
                      <a:pt x="665" y="699"/>
                    </a:cubicBezTo>
                    <a:cubicBezTo>
                      <a:pt x="690" y="705"/>
                      <a:pt x="712" y="714"/>
                      <a:pt x="726" y="737"/>
                    </a:cubicBezTo>
                    <a:cubicBezTo>
                      <a:pt x="747" y="772"/>
                      <a:pt x="760" y="810"/>
                      <a:pt x="761" y="851"/>
                    </a:cubicBezTo>
                    <a:cubicBezTo>
                      <a:pt x="762" y="929"/>
                      <a:pt x="762" y="1008"/>
                      <a:pt x="762" y="1087"/>
                    </a:cubicBezTo>
                    <a:cubicBezTo>
                      <a:pt x="762" y="1091"/>
                      <a:pt x="762" y="1094"/>
                      <a:pt x="763" y="1098"/>
                    </a:cubicBezTo>
                    <a:cubicBezTo>
                      <a:pt x="764" y="1108"/>
                      <a:pt x="771" y="1114"/>
                      <a:pt x="780" y="1114"/>
                    </a:cubicBezTo>
                    <a:cubicBezTo>
                      <a:pt x="790" y="1114"/>
                      <a:pt x="797" y="1108"/>
                      <a:pt x="799" y="1099"/>
                    </a:cubicBezTo>
                    <a:cubicBezTo>
                      <a:pt x="800" y="1092"/>
                      <a:pt x="800" y="1085"/>
                      <a:pt x="800" y="1079"/>
                    </a:cubicBezTo>
                    <a:cubicBezTo>
                      <a:pt x="801" y="1051"/>
                      <a:pt x="801" y="1024"/>
                      <a:pt x="801" y="996"/>
                    </a:cubicBezTo>
                    <a:cubicBezTo>
                      <a:pt x="803" y="929"/>
                      <a:pt x="805" y="861"/>
                      <a:pt x="799" y="793"/>
                    </a:cubicBezTo>
                    <a:cubicBezTo>
                      <a:pt x="795" y="742"/>
                      <a:pt x="772" y="705"/>
                      <a:pt x="727" y="682"/>
                    </a:cubicBezTo>
                    <a:cubicBezTo>
                      <a:pt x="724" y="680"/>
                      <a:pt x="721" y="679"/>
                      <a:pt x="718" y="677"/>
                    </a:cubicBezTo>
                    <a:cubicBezTo>
                      <a:pt x="716" y="676"/>
                      <a:pt x="714" y="675"/>
                      <a:pt x="712" y="674"/>
                    </a:cubicBezTo>
                    <a:cubicBezTo>
                      <a:pt x="736" y="664"/>
                      <a:pt x="760" y="655"/>
                      <a:pt x="778" y="637"/>
                    </a:cubicBezTo>
                    <a:cubicBezTo>
                      <a:pt x="796" y="619"/>
                      <a:pt x="811" y="599"/>
                      <a:pt x="827" y="580"/>
                    </a:cubicBezTo>
                    <a:cubicBezTo>
                      <a:pt x="831" y="582"/>
                      <a:pt x="836" y="584"/>
                      <a:pt x="842" y="586"/>
                    </a:cubicBezTo>
                    <a:cubicBezTo>
                      <a:pt x="869" y="597"/>
                      <a:pt x="891" y="615"/>
                      <a:pt x="912" y="634"/>
                    </a:cubicBezTo>
                    <a:cubicBezTo>
                      <a:pt x="915" y="636"/>
                      <a:pt x="917" y="640"/>
                      <a:pt x="917" y="643"/>
                    </a:cubicBezTo>
                    <a:cubicBezTo>
                      <a:pt x="918" y="676"/>
                      <a:pt x="917" y="709"/>
                      <a:pt x="919" y="742"/>
                    </a:cubicBezTo>
                    <a:cubicBezTo>
                      <a:pt x="924" y="820"/>
                      <a:pt x="929" y="898"/>
                      <a:pt x="935" y="977"/>
                    </a:cubicBezTo>
                    <a:cubicBezTo>
                      <a:pt x="938" y="1014"/>
                      <a:pt x="942" y="1052"/>
                      <a:pt x="958" y="1087"/>
                    </a:cubicBezTo>
                    <a:cubicBezTo>
                      <a:pt x="966" y="1105"/>
                      <a:pt x="976" y="1123"/>
                      <a:pt x="986" y="1141"/>
                    </a:cubicBezTo>
                    <a:cubicBezTo>
                      <a:pt x="948" y="1166"/>
                      <a:pt x="907" y="1187"/>
                      <a:pt x="863" y="1204"/>
                    </a:cubicBezTo>
                    <a:cubicBezTo>
                      <a:pt x="868" y="1213"/>
                      <a:pt x="872" y="1221"/>
                      <a:pt x="876" y="1229"/>
                    </a:cubicBezTo>
                    <a:close/>
                    <a:moveTo>
                      <a:pt x="715" y="957"/>
                    </a:moveTo>
                    <a:cubicBezTo>
                      <a:pt x="734" y="933"/>
                      <a:pt x="731" y="908"/>
                      <a:pt x="723" y="882"/>
                    </a:cubicBezTo>
                    <a:cubicBezTo>
                      <a:pt x="722" y="879"/>
                      <a:pt x="717" y="876"/>
                      <a:pt x="714" y="873"/>
                    </a:cubicBezTo>
                    <a:cubicBezTo>
                      <a:pt x="712" y="876"/>
                      <a:pt x="708" y="879"/>
                      <a:pt x="707" y="882"/>
                    </a:cubicBezTo>
                    <a:cubicBezTo>
                      <a:pt x="704" y="893"/>
                      <a:pt x="702" y="905"/>
                      <a:pt x="699" y="916"/>
                    </a:cubicBezTo>
                    <a:cubicBezTo>
                      <a:pt x="697" y="924"/>
                      <a:pt x="693" y="931"/>
                      <a:pt x="690" y="939"/>
                    </a:cubicBezTo>
                    <a:cubicBezTo>
                      <a:pt x="688" y="921"/>
                      <a:pt x="688" y="904"/>
                      <a:pt x="687" y="887"/>
                    </a:cubicBezTo>
                    <a:cubicBezTo>
                      <a:pt x="687" y="871"/>
                      <a:pt x="683" y="866"/>
                      <a:pt x="668" y="861"/>
                    </a:cubicBezTo>
                    <a:cubicBezTo>
                      <a:pt x="659" y="858"/>
                      <a:pt x="650" y="856"/>
                      <a:pt x="641" y="854"/>
                    </a:cubicBezTo>
                    <a:cubicBezTo>
                      <a:pt x="636" y="852"/>
                      <a:pt x="631" y="850"/>
                      <a:pt x="627" y="849"/>
                    </a:cubicBezTo>
                    <a:cubicBezTo>
                      <a:pt x="627" y="847"/>
                      <a:pt x="627" y="846"/>
                      <a:pt x="627" y="845"/>
                    </a:cubicBezTo>
                    <a:cubicBezTo>
                      <a:pt x="638" y="843"/>
                      <a:pt x="649" y="841"/>
                      <a:pt x="660" y="840"/>
                    </a:cubicBezTo>
                    <a:cubicBezTo>
                      <a:pt x="677" y="838"/>
                      <a:pt x="695" y="837"/>
                      <a:pt x="712" y="837"/>
                    </a:cubicBezTo>
                    <a:cubicBezTo>
                      <a:pt x="735" y="836"/>
                      <a:pt x="741" y="814"/>
                      <a:pt x="743" y="798"/>
                    </a:cubicBezTo>
                    <a:cubicBezTo>
                      <a:pt x="744" y="783"/>
                      <a:pt x="736" y="773"/>
                      <a:pt x="716" y="770"/>
                    </a:cubicBezTo>
                    <a:cubicBezTo>
                      <a:pt x="698" y="767"/>
                      <a:pt x="679" y="766"/>
                      <a:pt x="661" y="765"/>
                    </a:cubicBezTo>
                    <a:cubicBezTo>
                      <a:pt x="654" y="764"/>
                      <a:pt x="647" y="764"/>
                      <a:pt x="640" y="763"/>
                    </a:cubicBezTo>
                    <a:cubicBezTo>
                      <a:pt x="633" y="762"/>
                      <a:pt x="630" y="759"/>
                      <a:pt x="632" y="752"/>
                    </a:cubicBezTo>
                    <a:cubicBezTo>
                      <a:pt x="633" y="750"/>
                      <a:pt x="632" y="746"/>
                      <a:pt x="631" y="745"/>
                    </a:cubicBezTo>
                    <a:cubicBezTo>
                      <a:pt x="626" y="740"/>
                      <a:pt x="613" y="740"/>
                      <a:pt x="609" y="746"/>
                    </a:cubicBezTo>
                    <a:cubicBezTo>
                      <a:pt x="605" y="754"/>
                      <a:pt x="601" y="763"/>
                      <a:pt x="599" y="771"/>
                    </a:cubicBezTo>
                    <a:cubicBezTo>
                      <a:pt x="597" y="782"/>
                      <a:pt x="602" y="788"/>
                      <a:pt x="612" y="790"/>
                    </a:cubicBezTo>
                    <a:cubicBezTo>
                      <a:pt x="624" y="791"/>
                      <a:pt x="635" y="791"/>
                      <a:pt x="646" y="790"/>
                    </a:cubicBezTo>
                    <a:cubicBezTo>
                      <a:pt x="652" y="790"/>
                      <a:pt x="654" y="791"/>
                      <a:pt x="655" y="796"/>
                    </a:cubicBezTo>
                    <a:cubicBezTo>
                      <a:pt x="657" y="806"/>
                      <a:pt x="653" y="811"/>
                      <a:pt x="642" y="815"/>
                    </a:cubicBezTo>
                    <a:cubicBezTo>
                      <a:pt x="630" y="820"/>
                      <a:pt x="617" y="826"/>
                      <a:pt x="606" y="833"/>
                    </a:cubicBezTo>
                    <a:cubicBezTo>
                      <a:pt x="596" y="840"/>
                      <a:pt x="597" y="848"/>
                      <a:pt x="604" y="856"/>
                    </a:cubicBezTo>
                    <a:cubicBezTo>
                      <a:pt x="609" y="862"/>
                      <a:pt x="614" y="867"/>
                      <a:pt x="619" y="871"/>
                    </a:cubicBezTo>
                    <a:cubicBezTo>
                      <a:pt x="623" y="875"/>
                      <a:pt x="624" y="878"/>
                      <a:pt x="621" y="884"/>
                    </a:cubicBezTo>
                    <a:cubicBezTo>
                      <a:pt x="614" y="897"/>
                      <a:pt x="610" y="912"/>
                      <a:pt x="611" y="928"/>
                    </a:cubicBezTo>
                    <a:cubicBezTo>
                      <a:pt x="612" y="938"/>
                      <a:pt x="616" y="945"/>
                      <a:pt x="624" y="951"/>
                    </a:cubicBezTo>
                    <a:cubicBezTo>
                      <a:pt x="632" y="957"/>
                      <a:pt x="640" y="964"/>
                      <a:pt x="647" y="971"/>
                    </a:cubicBezTo>
                    <a:cubicBezTo>
                      <a:pt x="649" y="973"/>
                      <a:pt x="651" y="976"/>
                      <a:pt x="651" y="979"/>
                    </a:cubicBezTo>
                    <a:cubicBezTo>
                      <a:pt x="651" y="1001"/>
                      <a:pt x="651" y="1024"/>
                      <a:pt x="651" y="1048"/>
                    </a:cubicBezTo>
                    <a:cubicBezTo>
                      <a:pt x="648" y="1044"/>
                      <a:pt x="645" y="1040"/>
                      <a:pt x="641" y="1036"/>
                    </a:cubicBezTo>
                    <a:cubicBezTo>
                      <a:pt x="633" y="1024"/>
                      <a:pt x="627" y="1012"/>
                      <a:pt x="628" y="997"/>
                    </a:cubicBezTo>
                    <a:cubicBezTo>
                      <a:pt x="628" y="988"/>
                      <a:pt x="626" y="979"/>
                      <a:pt x="624" y="971"/>
                    </a:cubicBezTo>
                    <a:cubicBezTo>
                      <a:pt x="622" y="966"/>
                      <a:pt x="617" y="960"/>
                      <a:pt x="615" y="960"/>
                    </a:cubicBezTo>
                    <a:cubicBezTo>
                      <a:pt x="610" y="961"/>
                      <a:pt x="605" y="965"/>
                      <a:pt x="600" y="969"/>
                    </a:cubicBezTo>
                    <a:cubicBezTo>
                      <a:pt x="598" y="971"/>
                      <a:pt x="597" y="975"/>
                      <a:pt x="597" y="978"/>
                    </a:cubicBezTo>
                    <a:cubicBezTo>
                      <a:pt x="598" y="991"/>
                      <a:pt x="598" y="1004"/>
                      <a:pt x="599" y="1017"/>
                    </a:cubicBezTo>
                    <a:cubicBezTo>
                      <a:pt x="602" y="1047"/>
                      <a:pt x="616" y="1069"/>
                      <a:pt x="645" y="1079"/>
                    </a:cubicBezTo>
                    <a:cubicBezTo>
                      <a:pt x="651" y="1081"/>
                      <a:pt x="651" y="1085"/>
                      <a:pt x="651" y="1090"/>
                    </a:cubicBezTo>
                    <a:cubicBezTo>
                      <a:pt x="651" y="1120"/>
                      <a:pt x="651" y="1150"/>
                      <a:pt x="649" y="1180"/>
                    </a:cubicBezTo>
                    <a:cubicBezTo>
                      <a:pt x="649" y="1191"/>
                      <a:pt x="653" y="1196"/>
                      <a:pt x="662" y="1200"/>
                    </a:cubicBezTo>
                    <a:cubicBezTo>
                      <a:pt x="676" y="1207"/>
                      <a:pt x="681" y="1204"/>
                      <a:pt x="682" y="1189"/>
                    </a:cubicBezTo>
                    <a:cubicBezTo>
                      <a:pt x="684" y="1158"/>
                      <a:pt x="685" y="1127"/>
                      <a:pt x="686" y="1096"/>
                    </a:cubicBezTo>
                    <a:cubicBezTo>
                      <a:pt x="686" y="1088"/>
                      <a:pt x="689" y="1084"/>
                      <a:pt x="696" y="1080"/>
                    </a:cubicBezTo>
                    <a:cubicBezTo>
                      <a:pt x="711" y="1072"/>
                      <a:pt x="725" y="1062"/>
                      <a:pt x="731" y="1044"/>
                    </a:cubicBezTo>
                    <a:cubicBezTo>
                      <a:pt x="739" y="1017"/>
                      <a:pt x="739" y="989"/>
                      <a:pt x="740" y="960"/>
                    </a:cubicBezTo>
                    <a:cubicBezTo>
                      <a:pt x="737" y="959"/>
                      <a:pt x="735" y="958"/>
                      <a:pt x="732" y="958"/>
                    </a:cubicBezTo>
                    <a:cubicBezTo>
                      <a:pt x="727" y="958"/>
                      <a:pt x="722" y="958"/>
                      <a:pt x="715" y="957"/>
                    </a:cubicBezTo>
                    <a:close/>
                    <a:moveTo>
                      <a:pt x="445" y="1274"/>
                    </a:moveTo>
                    <a:cubicBezTo>
                      <a:pt x="586" y="1320"/>
                      <a:pt x="726" y="1321"/>
                      <a:pt x="867" y="1275"/>
                    </a:cubicBezTo>
                    <a:cubicBezTo>
                      <a:pt x="857" y="1253"/>
                      <a:pt x="847" y="1233"/>
                      <a:pt x="837" y="1213"/>
                    </a:cubicBezTo>
                    <a:cubicBezTo>
                      <a:pt x="716" y="1251"/>
                      <a:pt x="596" y="1250"/>
                      <a:pt x="475" y="1212"/>
                    </a:cubicBezTo>
                    <a:cubicBezTo>
                      <a:pt x="465" y="1233"/>
                      <a:pt x="455" y="1253"/>
                      <a:pt x="445" y="12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10"/>
              <p:cNvSpPr>
                <a:spLocks noEditPoints="1"/>
              </p:cNvSpPr>
              <p:nvPr/>
            </p:nvSpPr>
            <p:spPr bwMode="auto">
              <a:xfrm>
                <a:off x="3932238" y="2098675"/>
                <a:ext cx="374650" cy="471488"/>
              </a:xfrm>
              <a:custGeom>
                <a:avLst/>
                <a:gdLst>
                  <a:gd name="T0" fmla="*/ 129 w 148"/>
                  <a:gd name="T1" fmla="*/ 97 h 186"/>
                  <a:gd name="T2" fmla="*/ 138 w 148"/>
                  <a:gd name="T3" fmla="*/ 90 h 186"/>
                  <a:gd name="T4" fmla="*/ 148 w 148"/>
                  <a:gd name="T5" fmla="*/ 88 h 186"/>
                  <a:gd name="T6" fmla="*/ 147 w 148"/>
                  <a:gd name="T7" fmla="*/ 97 h 186"/>
                  <a:gd name="T8" fmla="*/ 142 w 148"/>
                  <a:gd name="T9" fmla="*/ 106 h 186"/>
                  <a:gd name="T10" fmla="*/ 114 w 148"/>
                  <a:gd name="T11" fmla="*/ 150 h 186"/>
                  <a:gd name="T12" fmla="*/ 62 w 148"/>
                  <a:gd name="T13" fmla="*/ 185 h 186"/>
                  <a:gd name="T14" fmla="*/ 31 w 148"/>
                  <a:gd name="T15" fmla="*/ 185 h 186"/>
                  <a:gd name="T16" fmla="*/ 10 w 148"/>
                  <a:gd name="T17" fmla="*/ 147 h 186"/>
                  <a:gd name="T18" fmla="*/ 21 w 148"/>
                  <a:gd name="T19" fmla="*/ 147 h 186"/>
                  <a:gd name="T20" fmla="*/ 36 w 148"/>
                  <a:gd name="T21" fmla="*/ 154 h 186"/>
                  <a:gd name="T22" fmla="*/ 47 w 148"/>
                  <a:gd name="T23" fmla="*/ 140 h 186"/>
                  <a:gd name="T24" fmla="*/ 49 w 148"/>
                  <a:gd name="T25" fmla="*/ 134 h 186"/>
                  <a:gd name="T26" fmla="*/ 43 w 148"/>
                  <a:gd name="T27" fmla="*/ 107 h 186"/>
                  <a:gd name="T28" fmla="*/ 36 w 148"/>
                  <a:gd name="T29" fmla="*/ 101 h 186"/>
                  <a:gd name="T30" fmla="*/ 10 w 148"/>
                  <a:gd name="T31" fmla="*/ 102 h 186"/>
                  <a:gd name="T32" fmla="*/ 4 w 148"/>
                  <a:gd name="T33" fmla="*/ 105 h 186"/>
                  <a:gd name="T34" fmla="*/ 0 w 148"/>
                  <a:gd name="T35" fmla="*/ 95 h 186"/>
                  <a:gd name="T36" fmla="*/ 5 w 148"/>
                  <a:gd name="T37" fmla="*/ 84 h 186"/>
                  <a:gd name="T38" fmla="*/ 33 w 148"/>
                  <a:gd name="T39" fmla="*/ 25 h 186"/>
                  <a:gd name="T40" fmla="*/ 43 w 148"/>
                  <a:gd name="T41" fmla="*/ 8 h 186"/>
                  <a:gd name="T42" fmla="*/ 61 w 148"/>
                  <a:gd name="T43" fmla="*/ 1 h 186"/>
                  <a:gd name="T44" fmla="*/ 69 w 148"/>
                  <a:gd name="T45" fmla="*/ 14 h 186"/>
                  <a:gd name="T46" fmla="*/ 67 w 148"/>
                  <a:gd name="T47" fmla="*/ 42 h 186"/>
                  <a:gd name="T48" fmla="*/ 79 w 148"/>
                  <a:gd name="T49" fmla="*/ 48 h 186"/>
                  <a:gd name="T50" fmla="*/ 85 w 148"/>
                  <a:gd name="T51" fmla="*/ 36 h 186"/>
                  <a:gd name="T52" fmla="*/ 126 w 148"/>
                  <a:gd name="T53" fmla="*/ 17 h 186"/>
                  <a:gd name="T54" fmla="*/ 138 w 148"/>
                  <a:gd name="T55" fmla="*/ 40 h 186"/>
                  <a:gd name="T56" fmla="*/ 127 w 148"/>
                  <a:gd name="T57" fmla="*/ 92 h 186"/>
                  <a:gd name="T58" fmla="*/ 127 w 148"/>
                  <a:gd name="T59" fmla="*/ 95 h 186"/>
                  <a:gd name="T60" fmla="*/ 129 w 148"/>
                  <a:gd name="T61" fmla="*/ 97 h 186"/>
                  <a:gd name="T62" fmla="*/ 72 w 148"/>
                  <a:gd name="T63" fmla="*/ 131 h 186"/>
                  <a:gd name="T64" fmla="*/ 69 w 148"/>
                  <a:gd name="T65" fmla="*/ 133 h 186"/>
                  <a:gd name="T66" fmla="*/ 78 w 148"/>
                  <a:gd name="T67" fmla="*/ 142 h 186"/>
                  <a:gd name="T68" fmla="*/ 97 w 148"/>
                  <a:gd name="T69" fmla="*/ 139 h 186"/>
                  <a:gd name="T70" fmla="*/ 110 w 148"/>
                  <a:gd name="T71" fmla="*/ 118 h 186"/>
                  <a:gd name="T72" fmla="*/ 130 w 148"/>
                  <a:gd name="T73" fmla="*/ 37 h 186"/>
                  <a:gd name="T74" fmla="*/ 118 w 148"/>
                  <a:gd name="T75" fmla="*/ 23 h 186"/>
                  <a:gd name="T76" fmla="*/ 91 w 148"/>
                  <a:gd name="T77" fmla="*/ 41 h 186"/>
                  <a:gd name="T78" fmla="*/ 92 w 148"/>
                  <a:gd name="T79" fmla="*/ 65 h 186"/>
                  <a:gd name="T80" fmla="*/ 109 w 148"/>
                  <a:gd name="T81" fmla="*/ 97 h 186"/>
                  <a:gd name="T82" fmla="*/ 107 w 148"/>
                  <a:gd name="T83" fmla="*/ 109 h 186"/>
                  <a:gd name="T84" fmla="*/ 96 w 148"/>
                  <a:gd name="T85" fmla="*/ 104 h 186"/>
                  <a:gd name="T86" fmla="*/ 85 w 148"/>
                  <a:gd name="T87" fmla="*/ 92 h 186"/>
                  <a:gd name="T88" fmla="*/ 80 w 148"/>
                  <a:gd name="T89" fmla="*/ 88 h 186"/>
                  <a:gd name="T90" fmla="*/ 78 w 148"/>
                  <a:gd name="T91" fmla="*/ 89 h 186"/>
                  <a:gd name="T92" fmla="*/ 79 w 148"/>
                  <a:gd name="T93" fmla="*/ 99 h 186"/>
                  <a:gd name="T94" fmla="*/ 87 w 148"/>
                  <a:gd name="T95" fmla="*/ 113 h 186"/>
                  <a:gd name="T96" fmla="*/ 89 w 148"/>
                  <a:gd name="T97" fmla="*/ 126 h 186"/>
                  <a:gd name="T98" fmla="*/ 77 w 148"/>
                  <a:gd name="T99" fmla="*/ 131 h 186"/>
                  <a:gd name="T100" fmla="*/ 72 w 148"/>
                  <a:gd name="T101" fmla="*/ 131 h 186"/>
                  <a:gd name="T102" fmla="*/ 40 w 148"/>
                  <a:gd name="T103" fmla="*/ 71 h 186"/>
                  <a:gd name="T104" fmla="*/ 62 w 148"/>
                  <a:gd name="T105" fmla="*/ 82 h 186"/>
                  <a:gd name="T106" fmla="*/ 68 w 148"/>
                  <a:gd name="T107" fmla="*/ 81 h 186"/>
                  <a:gd name="T108" fmla="*/ 69 w 148"/>
                  <a:gd name="T109" fmla="*/ 73 h 186"/>
                  <a:gd name="T110" fmla="*/ 54 w 148"/>
                  <a:gd name="T111" fmla="*/ 61 h 186"/>
                  <a:gd name="T112" fmla="*/ 40 w 148"/>
                  <a:gd name="T113" fmla="*/ 7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8" h="186">
                    <a:moveTo>
                      <a:pt x="129" y="97"/>
                    </a:moveTo>
                    <a:cubicBezTo>
                      <a:pt x="132" y="94"/>
                      <a:pt x="134" y="91"/>
                      <a:pt x="138" y="90"/>
                    </a:cubicBezTo>
                    <a:cubicBezTo>
                      <a:pt x="141" y="88"/>
                      <a:pt x="144" y="88"/>
                      <a:pt x="148" y="88"/>
                    </a:cubicBezTo>
                    <a:cubicBezTo>
                      <a:pt x="148" y="91"/>
                      <a:pt x="148" y="94"/>
                      <a:pt x="147" y="97"/>
                    </a:cubicBezTo>
                    <a:cubicBezTo>
                      <a:pt x="146" y="100"/>
                      <a:pt x="144" y="104"/>
                      <a:pt x="142" y="106"/>
                    </a:cubicBezTo>
                    <a:cubicBezTo>
                      <a:pt x="127" y="118"/>
                      <a:pt x="120" y="134"/>
                      <a:pt x="114" y="150"/>
                    </a:cubicBezTo>
                    <a:cubicBezTo>
                      <a:pt x="104" y="175"/>
                      <a:pt x="89" y="185"/>
                      <a:pt x="62" y="185"/>
                    </a:cubicBezTo>
                    <a:cubicBezTo>
                      <a:pt x="52" y="185"/>
                      <a:pt x="42" y="186"/>
                      <a:pt x="31" y="185"/>
                    </a:cubicBezTo>
                    <a:cubicBezTo>
                      <a:pt x="12" y="184"/>
                      <a:pt x="1" y="164"/>
                      <a:pt x="10" y="147"/>
                    </a:cubicBezTo>
                    <a:cubicBezTo>
                      <a:pt x="14" y="140"/>
                      <a:pt x="18" y="143"/>
                      <a:pt x="21" y="147"/>
                    </a:cubicBezTo>
                    <a:cubicBezTo>
                      <a:pt x="24" y="153"/>
                      <a:pt x="29" y="155"/>
                      <a:pt x="36" y="154"/>
                    </a:cubicBezTo>
                    <a:cubicBezTo>
                      <a:pt x="44" y="152"/>
                      <a:pt x="46" y="147"/>
                      <a:pt x="47" y="140"/>
                    </a:cubicBezTo>
                    <a:cubicBezTo>
                      <a:pt x="47" y="138"/>
                      <a:pt x="48" y="136"/>
                      <a:pt x="49" y="134"/>
                    </a:cubicBezTo>
                    <a:cubicBezTo>
                      <a:pt x="55" y="118"/>
                      <a:pt x="55" y="118"/>
                      <a:pt x="43" y="107"/>
                    </a:cubicBezTo>
                    <a:cubicBezTo>
                      <a:pt x="41" y="105"/>
                      <a:pt x="38" y="103"/>
                      <a:pt x="36" y="101"/>
                    </a:cubicBezTo>
                    <a:cubicBezTo>
                      <a:pt x="23" y="89"/>
                      <a:pt x="23" y="89"/>
                      <a:pt x="10" y="102"/>
                    </a:cubicBezTo>
                    <a:cubicBezTo>
                      <a:pt x="9" y="103"/>
                      <a:pt x="6" y="104"/>
                      <a:pt x="4" y="105"/>
                    </a:cubicBezTo>
                    <a:cubicBezTo>
                      <a:pt x="3" y="101"/>
                      <a:pt x="0" y="98"/>
                      <a:pt x="0" y="95"/>
                    </a:cubicBezTo>
                    <a:cubicBezTo>
                      <a:pt x="0" y="91"/>
                      <a:pt x="3" y="87"/>
                      <a:pt x="5" y="84"/>
                    </a:cubicBezTo>
                    <a:cubicBezTo>
                      <a:pt x="16" y="65"/>
                      <a:pt x="28" y="48"/>
                      <a:pt x="33" y="25"/>
                    </a:cubicBezTo>
                    <a:cubicBezTo>
                      <a:pt x="34" y="19"/>
                      <a:pt x="39" y="13"/>
                      <a:pt x="43" y="8"/>
                    </a:cubicBezTo>
                    <a:cubicBezTo>
                      <a:pt x="47" y="1"/>
                      <a:pt x="54" y="0"/>
                      <a:pt x="61" y="1"/>
                    </a:cubicBezTo>
                    <a:cubicBezTo>
                      <a:pt x="67" y="3"/>
                      <a:pt x="70" y="8"/>
                      <a:pt x="69" y="14"/>
                    </a:cubicBezTo>
                    <a:cubicBezTo>
                      <a:pt x="69" y="23"/>
                      <a:pt x="68" y="32"/>
                      <a:pt x="67" y="42"/>
                    </a:cubicBezTo>
                    <a:cubicBezTo>
                      <a:pt x="70" y="43"/>
                      <a:pt x="74" y="45"/>
                      <a:pt x="79" y="48"/>
                    </a:cubicBezTo>
                    <a:cubicBezTo>
                      <a:pt x="81" y="44"/>
                      <a:pt x="83" y="40"/>
                      <a:pt x="85" y="36"/>
                    </a:cubicBezTo>
                    <a:cubicBezTo>
                      <a:pt x="92" y="22"/>
                      <a:pt x="111" y="14"/>
                      <a:pt x="126" y="17"/>
                    </a:cubicBezTo>
                    <a:cubicBezTo>
                      <a:pt x="135" y="20"/>
                      <a:pt x="140" y="29"/>
                      <a:pt x="138" y="40"/>
                    </a:cubicBezTo>
                    <a:cubicBezTo>
                      <a:pt x="135" y="58"/>
                      <a:pt x="131" y="75"/>
                      <a:pt x="127" y="92"/>
                    </a:cubicBezTo>
                    <a:cubicBezTo>
                      <a:pt x="127" y="93"/>
                      <a:pt x="127" y="94"/>
                      <a:pt x="127" y="95"/>
                    </a:cubicBezTo>
                    <a:cubicBezTo>
                      <a:pt x="127" y="96"/>
                      <a:pt x="128" y="96"/>
                      <a:pt x="129" y="97"/>
                    </a:cubicBezTo>
                    <a:close/>
                    <a:moveTo>
                      <a:pt x="72" y="131"/>
                    </a:moveTo>
                    <a:cubicBezTo>
                      <a:pt x="71" y="132"/>
                      <a:pt x="70" y="132"/>
                      <a:pt x="69" y="133"/>
                    </a:cubicBezTo>
                    <a:cubicBezTo>
                      <a:pt x="72" y="136"/>
                      <a:pt x="75" y="142"/>
                      <a:pt x="78" y="142"/>
                    </a:cubicBezTo>
                    <a:cubicBezTo>
                      <a:pt x="84" y="143"/>
                      <a:pt x="93" y="143"/>
                      <a:pt x="97" y="139"/>
                    </a:cubicBezTo>
                    <a:cubicBezTo>
                      <a:pt x="103" y="134"/>
                      <a:pt x="108" y="126"/>
                      <a:pt x="110" y="118"/>
                    </a:cubicBezTo>
                    <a:cubicBezTo>
                      <a:pt x="118" y="92"/>
                      <a:pt x="124" y="64"/>
                      <a:pt x="130" y="37"/>
                    </a:cubicBezTo>
                    <a:cubicBezTo>
                      <a:pt x="131" y="30"/>
                      <a:pt x="125" y="23"/>
                      <a:pt x="118" y="23"/>
                    </a:cubicBezTo>
                    <a:cubicBezTo>
                      <a:pt x="105" y="24"/>
                      <a:pt x="97" y="31"/>
                      <a:pt x="91" y="41"/>
                    </a:cubicBezTo>
                    <a:cubicBezTo>
                      <a:pt x="86" y="50"/>
                      <a:pt x="87" y="57"/>
                      <a:pt x="92" y="65"/>
                    </a:cubicBezTo>
                    <a:cubicBezTo>
                      <a:pt x="99" y="75"/>
                      <a:pt x="104" y="86"/>
                      <a:pt x="109" y="97"/>
                    </a:cubicBezTo>
                    <a:cubicBezTo>
                      <a:pt x="110" y="100"/>
                      <a:pt x="108" y="105"/>
                      <a:pt x="107" y="109"/>
                    </a:cubicBezTo>
                    <a:cubicBezTo>
                      <a:pt x="103" y="107"/>
                      <a:pt x="99" y="107"/>
                      <a:pt x="96" y="104"/>
                    </a:cubicBezTo>
                    <a:cubicBezTo>
                      <a:pt x="91" y="101"/>
                      <a:pt x="88" y="96"/>
                      <a:pt x="85" y="92"/>
                    </a:cubicBezTo>
                    <a:cubicBezTo>
                      <a:pt x="83" y="91"/>
                      <a:pt x="82" y="89"/>
                      <a:pt x="80" y="88"/>
                    </a:cubicBezTo>
                    <a:cubicBezTo>
                      <a:pt x="79" y="88"/>
                      <a:pt x="78" y="89"/>
                      <a:pt x="78" y="89"/>
                    </a:cubicBezTo>
                    <a:cubicBezTo>
                      <a:pt x="78" y="92"/>
                      <a:pt x="78" y="96"/>
                      <a:pt x="79" y="99"/>
                    </a:cubicBezTo>
                    <a:cubicBezTo>
                      <a:pt x="82" y="104"/>
                      <a:pt x="85" y="108"/>
                      <a:pt x="87" y="113"/>
                    </a:cubicBezTo>
                    <a:cubicBezTo>
                      <a:pt x="89" y="117"/>
                      <a:pt x="91" y="123"/>
                      <a:pt x="89" y="126"/>
                    </a:cubicBezTo>
                    <a:cubicBezTo>
                      <a:pt x="87" y="129"/>
                      <a:pt x="81" y="130"/>
                      <a:pt x="77" y="131"/>
                    </a:cubicBezTo>
                    <a:cubicBezTo>
                      <a:pt x="75" y="132"/>
                      <a:pt x="74" y="131"/>
                      <a:pt x="72" y="131"/>
                    </a:cubicBezTo>
                    <a:close/>
                    <a:moveTo>
                      <a:pt x="40" y="71"/>
                    </a:moveTo>
                    <a:cubicBezTo>
                      <a:pt x="49" y="75"/>
                      <a:pt x="55" y="79"/>
                      <a:pt x="62" y="82"/>
                    </a:cubicBezTo>
                    <a:cubicBezTo>
                      <a:pt x="64" y="83"/>
                      <a:pt x="68" y="82"/>
                      <a:pt x="68" y="81"/>
                    </a:cubicBezTo>
                    <a:cubicBezTo>
                      <a:pt x="69" y="79"/>
                      <a:pt x="70" y="75"/>
                      <a:pt x="69" y="73"/>
                    </a:cubicBezTo>
                    <a:cubicBezTo>
                      <a:pt x="64" y="68"/>
                      <a:pt x="60" y="63"/>
                      <a:pt x="54" y="61"/>
                    </a:cubicBezTo>
                    <a:cubicBezTo>
                      <a:pt x="51" y="60"/>
                      <a:pt x="46" y="66"/>
                      <a:pt x="40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11"/>
              <p:cNvSpPr>
                <a:spLocks noEditPoints="1"/>
              </p:cNvSpPr>
              <p:nvPr/>
            </p:nvSpPr>
            <p:spPr bwMode="auto">
              <a:xfrm>
                <a:off x="4860925" y="1165225"/>
                <a:ext cx="396875" cy="512763"/>
              </a:xfrm>
              <a:custGeom>
                <a:avLst/>
                <a:gdLst>
                  <a:gd name="T0" fmla="*/ 117 w 157"/>
                  <a:gd name="T1" fmla="*/ 182 h 203"/>
                  <a:gd name="T2" fmla="*/ 105 w 157"/>
                  <a:gd name="T3" fmla="*/ 203 h 203"/>
                  <a:gd name="T4" fmla="*/ 95 w 157"/>
                  <a:gd name="T5" fmla="*/ 182 h 203"/>
                  <a:gd name="T6" fmla="*/ 70 w 157"/>
                  <a:gd name="T7" fmla="*/ 170 h 203"/>
                  <a:gd name="T8" fmla="*/ 52 w 157"/>
                  <a:gd name="T9" fmla="*/ 167 h 203"/>
                  <a:gd name="T10" fmla="*/ 26 w 157"/>
                  <a:gd name="T11" fmla="*/ 179 h 203"/>
                  <a:gd name="T12" fmla="*/ 25 w 157"/>
                  <a:gd name="T13" fmla="*/ 115 h 203"/>
                  <a:gd name="T14" fmla="*/ 45 w 157"/>
                  <a:gd name="T15" fmla="*/ 104 h 203"/>
                  <a:gd name="T16" fmla="*/ 38 w 157"/>
                  <a:gd name="T17" fmla="*/ 76 h 203"/>
                  <a:gd name="T18" fmla="*/ 11 w 157"/>
                  <a:gd name="T19" fmla="*/ 56 h 203"/>
                  <a:gd name="T20" fmla="*/ 39 w 157"/>
                  <a:gd name="T21" fmla="*/ 40 h 203"/>
                  <a:gd name="T22" fmla="*/ 47 w 157"/>
                  <a:gd name="T23" fmla="*/ 8 h 203"/>
                  <a:gd name="T24" fmla="*/ 59 w 157"/>
                  <a:gd name="T25" fmla="*/ 31 h 203"/>
                  <a:gd name="T26" fmla="*/ 68 w 157"/>
                  <a:gd name="T27" fmla="*/ 1 h 203"/>
                  <a:gd name="T28" fmla="*/ 86 w 157"/>
                  <a:gd name="T29" fmla="*/ 33 h 203"/>
                  <a:gd name="T30" fmla="*/ 69 w 157"/>
                  <a:gd name="T31" fmla="*/ 64 h 203"/>
                  <a:gd name="T32" fmla="*/ 82 w 157"/>
                  <a:gd name="T33" fmla="*/ 72 h 203"/>
                  <a:gd name="T34" fmla="*/ 146 w 157"/>
                  <a:gd name="T35" fmla="*/ 60 h 203"/>
                  <a:gd name="T36" fmla="*/ 151 w 157"/>
                  <a:gd name="T37" fmla="*/ 150 h 203"/>
                  <a:gd name="T38" fmla="*/ 112 w 157"/>
                  <a:gd name="T39" fmla="*/ 167 h 203"/>
                  <a:gd name="T40" fmla="*/ 117 w 157"/>
                  <a:gd name="T41" fmla="*/ 145 h 203"/>
                  <a:gd name="T42" fmla="*/ 144 w 157"/>
                  <a:gd name="T43" fmla="*/ 140 h 203"/>
                  <a:gd name="T44" fmla="*/ 110 w 157"/>
                  <a:gd name="T45" fmla="*/ 61 h 203"/>
                  <a:gd name="T46" fmla="*/ 69 w 157"/>
                  <a:gd name="T47" fmla="*/ 117 h 203"/>
                  <a:gd name="T48" fmla="*/ 84 w 157"/>
                  <a:gd name="T49" fmla="*/ 95 h 203"/>
                  <a:gd name="T50" fmla="*/ 101 w 157"/>
                  <a:gd name="T51" fmla="*/ 106 h 203"/>
                  <a:gd name="T52" fmla="*/ 106 w 157"/>
                  <a:gd name="T53" fmla="*/ 130 h 203"/>
                  <a:gd name="T54" fmla="*/ 47 w 157"/>
                  <a:gd name="T55" fmla="*/ 149 h 203"/>
                  <a:gd name="T56" fmla="*/ 74 w 157"/>
                  <a:gd name="T57" fmla="*/ 142 h 203"/>
                  <a:gd name="T58" fmla="*/ 72 w 157"/>
                  <a:gd name="T59" fmla="*/ 133 h 203"/>
                  <a:gd name="T60" fmla="*/ 52 w 157"/>
                  <a:gd name="T61" fmla="*/ 130 h 203"/>
                  <a:gd name="T62" fmla="*/ 89 w 157"/>
                  <a:gd name="T63" fmla="*/ 158 h 203"/>
                  <a:gd name="T64" fmla="*/ 77 w 157"/>
                  <a:gd name="T65" fmla="*/ 160 h 203"/>
                  <a:gd name="T66" fmla="*/ 89 w 157"/>
                  <a:gd name="T67" fmla="*/ 15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7" h="203">
                    <a:moveTo>
                      <a:pt x="112" y="167"/>
                    </a:moveTo>
                    <a:cubicBezTo>
                      <a:pt x="114" y="174"/>
                      <a:pt x="116" y="178"/>
                      <a:pt x="117" y="182"/>
                    </a:cubicBezTo>
                    <a:cubicBezTo>
                      <a:pt x="117" y="185"/>
                      <a:pt x="119" y="189"/>
                      <a:pt x="117" y="191"/>
                    </a:cubicBezTo>
                    <a:cubicBezTo>
                      <a:pt x="114" y="196"/>
                      <a:pt x="109" y="202"/>
                      <a:pt x="105" y="203"/>
                    </a:cubicBezTo>
                    <a:cubicBezTo>
                      <a:pt x="98" y="203"/>
                      <a:pt x="97" y="195"/>
                      <a:pt x="96" y="189"/>
                    </a:cubicBezTo>
                    <a:cubicBezTo>
                      <a:pt x="96" y="187"/>
                      <a:pt x="96" y="185"/>
                      <a:pt x="95" y="182"/>
                    </a:cubicBezTo>
                    <a:cubicBezTo>
                      <a:pt x="93" y="182"/>
                      <a:pt x="92" y="182"/>
                      <a:pt x="91" y="182"/>
                    </a:cubicBezTo>
                    <a:cubicBezTo>
                      <a:pt x="75" y="187"/>
                      <a:pt x="73" y="186"/>
                      <a:pt x="70" y="170"/>
                    </a:cubicBezTo>
                    <a:cubicBezTo>
                      <a:pt x="69" y="163"/>
                      <a:pt x="63" y="158"/>
                      <a:pt x="56" y="160"/>
                    </a:cubicBezTo>
                    <a:cubicBezTo>
                      <a:pt x="54" y="161"/>
                      <a:pt x="53" y="164"/>
                      <a:pt x="52" y="167"/>
                    </a:cubicBezTo>
                    <a:cubicBezTo>
                      <a:pt x="51" y="172"/>
                      <a:pt x="50" y="181"/>
                      <a:pt x="49" y="181"/>
                    </a:cubicBezTo>
                    <a:cubicBezTo>
                      <a:pt x="41" y="182"/>
                      <a:pt x="33" y="183"/>
                      <a:pt x="26" y="179"/>
                    </a:cubicBezTo>
                    <a:cubicBezTo>
                      <a:pt x="9" y="171"/>
                      <a:pt x="0" y="136"/>
                      <a:pt x="10" y="119"/>
                    </a:cubicBezTo>
                    <a:cubicBezTo>
                      <a:pt x="14" y="111"/>
                      <a:pt x="18" y="110"/>
                      <a:pt x="25" y="115"/>
                    </a:cubicBezTo>
                    <a:cubicBezTo>
                      <a:pt x="30" y="118"/>
                      <a:pt x="33" y="117"/>
                      <a:pt x="36" y="114"/>
                    </a:cubicBezTo>
                    <a:cubicBezTo>
                      <a:pt x="39" y="110"/>
                      <a:pt x="42" y="107"/>
                      <a:pt x="45" y="104"/>
                    </a:cubicBezTo>
                    <a:cubicBezTo>
                      <a:pt x="52" y="98"/>
                      <a:pt x="53" y="91"/>
                      <a:pt x="49" y="82"/>
                    </a:cubicBezTo>
                    <a:cubicBezTo>
                      <a:pt x="46" y="78"/>
                      <a:pt x="44" y="75"/>
                      <a:pt x="38" y="76"/>
                    </a:cubicBezTo>
                    <a:cubicBezTo>
                      <a:pt x="26" y="77"/>
                      <a:pt x="16" y="71"/>
                      <a:pt x="12" y="61"/>
                    </a:cubicBezTo>
                    <a:cubicBezTo>
                      <a:pt x="11" y="59"/>
                      <a:pt x="11" y="57"/>
                      <a:pt x="11" y="56"/>
                    </a:cubicBezTo>
                    <a:cubicBezTo>
                      <a:pt x="18" y="55"/>
                      <a:pt x="25" y="56"/>
                      <a:pt x="31" y="54"/>
                    </a:cubicBezTo>
                    <a:cubicBezTo>
                      <a:pt x="37" y="52"/>
                      <a:pt x="39" y="48"/>
                      <a:pt x="39" y="40"/>
                    </a:cubicBezTo>
                    <a:cubicBezTo>
                      <a:pt x="38" y="32"/>
                      <a:pt x="39" y="23"/>
                      <a:pt x="41" y="15"/>
                    </a:cubicBezTo>
                    <a:cubicBezTo>
                      <a:pt x="41" y="12"/>
                      <a:pt x="45" y="10"/>
                      <a:pt x="47" y="8"/>
                    </a:cubicBezTo>
                    <a:cubicBezTo>
                      <a:pt x="48" y="10"/>
                      <a:pt x="51" y="12"/>
                      <a:pt x="52" y="14"/>
                    </a:cubicBezTo>
                    <a:cubicBezTo>
                      <a:pt x="54" y="19"/>
                      <a:pt x="56" y="25"/>
                      <a:pt x="59" y="31"/>
                    </a:cubicBezTo>
                    <a:cubicBezTo>
                      <a:pt x="70" y="24"/>
                      <a:pt x="72" y="19"/>
                      <a:pt x="68" y="8"/>
                    </a:cubicBezTo>
                    <a:cubicBezTo>
                      <a:pt x="67" y="6"/>
                      <a:pt x="68" y="3"/>
                      <a:pt x="68" y="1"/>
                    </a:cubicBezTo>
                    <a:cubicBezTo>
                      <a:pt x="70" y="1"/>
                      <a:pt x="73" y="0"/>
                      <a:pt x="75" y="1"/>
                    </a:cubicBezTo>
                    <a:cubicBezTo>
                      <a:pt x="88" y="6"/>
                      <a:pt x="93" y="21"/>
                      <a:pt x="86" y="33"/>
                    </a:cubicBezTo>
                    <a:cubicBezTo>
                      <a:pt x="82" y="40"/>
                      <a:pt x="77" y="46"/>
                      <a:pt x="73" y="52"/>
                    </a:cubicBezTo>
                    <a:cubicBezTo>
                      <a:pt x="71" y="56"/>
                      <a:pt x="69" y="60"/>
                      <a:pt x="69" y="64"/>
                    </a:cubicBezTo>
                    <a:cubicBezTo>
                      <a:pt x="69" y="67"/>
                      <a:pt x="70" y="72"/>
                      <a:pt x="72" y="74"/>
                    </a:cubicBezTo>
                    <a:cubicBezTo>
                      <a:pt x="73" y="75"/>
                      <a:pt x="79" y="73"/>
                      <a:pt x="82" y="72"/>
                    </a:cubicBezTo>
                    <a:cubicBezTo>
                      <a:pt x="93" y="66"/>
                      <a:pt x="104" y="59"/>
                      <a:pt x="115" y="54"/>
                    </a:cubicBezTo>
                    <a:cubicBezTo>
                      <a:pt x="126" y="50"/>
                      <a:pt x="136" y="54"/>
                      <a:pt x="146" y="60"/>
                    </a:cubicBezTo>
                    <a:cubicBezTo>
                      <a:pt x="149" y="62"/>
                      <a:pt x="152" y="66"/>
                      <a:pt x="152" y="69"/>
                    </a:cubicBezTo>
                    <a:cubicBezTo>
                      <a:pt x="155" y="96"/>
                      <a:pt x="157" y="123"/>
                      <a:pt x="151" y="150"/>
                    </a:cubicBezTo>
                    <a:cubicBezTo>
                      <a:pt x="148" y="166"/>
                      <a:pt x="139" y="171"/>
                      <a:pt x="123" y="169"/>
                    </a:cubicBezTo>
                    <a:cubicBezTo>
                      <a:pt x="120" y="168"/>
                      <a:pt x="117" y="168"/>
                      <a:pt x="112" y="167"/>
                    </a:cubicBezTo>
                    <a:close/>
                    <a:moveTo>
                      <a:pt x="106" y="130"/>
                    </a:moveTo>
                    <a:cubicBezTo>
                      <a:pt x="111" y="136"/>
                      <a:pt x="116" y="140"/>
                      <a:pt x="117" y="145"/>
                    </a:cubicBezTo>
                    <a:cubicBezTo>
                      <a:pt x="118" y="154"/>
                      <a:pt x="119" y="155"/>
                      <a:pt x="127" y="154"/>
                    </a:cubicBezTo>
                    <a:cubicBezTo>
                      <a:pt x="136" y="154"/>
                      <a:pt x="141" y="149"/>
                      <a:pt x="144" y="140"/>
                    </a:cubicBezTo>
                    <a:cubicBezTo>
                      <a:pt x="150" y="120"/>
                      <a:pt x="146" y="99"/>
                      <a:pt x="144" y="79"/>
                    </a:cubicBezTo>
                    <a:cubicBezTo>
                      <a:pt x="142" y="61"/>
                      <a:pt x="126" y="53"/>
                      <a:pt x="110" y="61"/>
                    </a:cubicBezTo>
                    <a:cubicBezTo>
                      <a:pt x="93" y="70"/>
                      <a:pt x="77" y="80"/>
                      <a:pt x="66" y="96"/>
                    </a:cubicBezTo>
                    <a:cubicBezTo>
                      <a:pt x="59" y="105"/>
                      <a:pt x="59" y="108"/>
                      <a:pt x="69" y="117"/>
                    </a:cubicBezTo>
                    <a:cubicBezTo>
                      <a:pt x="71" y="114"/>
                      <a:pt x="74" y="111"/>
                      <a:pt x="76" y="108"/>
                    </a:cubicBezTo>
                    <a:cubicBezTo>
                      <a:pt x="79" y="104"/>
                      <a:pt x="81" y="99"/>
                      <a:pt x="84" y="95"/>
                    </a:cubicBezTo>
                    <a:cubicBezTo>
                      <a:pt x="89" y="89"/>
                      <a:pt x="99" y="88"/>
                      <a:pt x="104" y="93"/>
                    </a:cubicBezTo>
                    <a:cubicBezTo>
                      <a:pt x="109" y="99"/>
                      <a:pt x="103" y="102"/>
                      <a:pt x="101" y="106"/>
                    </a:cubicBezTo>
                    <a:cubicBezTo>
                      <a:pt x="99" y="108"/>
                      <a:pt x="98" y="111"/>
                      <a:pt x="96" y="114"/>
                    </a:cubicBezTo>
                    <a:cubicBezTo>
                      <a:pt x="106" y="117"/>
                      <a:pt x="112" y="122"/>
                      <a:pt x="106" y="130"/>
                    </a:cubicBezTo>
                    <a:close/>
                    <a:moveTo>
                      <a:pt x="50" y="122"/>
                    </a:moveTo>
                    <a:cubicBezTo>
                      <a:pt x="41" y="131"/>
                      <a:pt x="40" y="139"/>
                      <a:pt x="47" y="149"/>
                    </a:cubicBezTo>
                    <a:cubicBezTo>
                      <a:pt x="52" y="157"/>
                      <a:pt x="58" y="150"/>
                      <a:pt x="63" y="148"/>
                    </a:cubicBezTo>
                    <a:cubicBezTo>
                      <a:pt x="67" y="147"/>
                      <a:pt x="71" y="145"/>
                      <a:pt x="74" y="142"/>
                    </a:cubicBezTo>
                    <a:cubicBezTo>
                      <a:pt x="83" y="135"/>
                      <a:pt x="87" y="125"/>
                      <a:pt x="86" y="113"/>
                    </a:cubicBezTo>
                    <a:cubicBezTo>
                      <a:pt x="80" y="119"/>
                      <a:pt x="75" y="126"/>
                      <a:pt x="72" y="133"/>
                    </a:cubicBezTo>
                    <a:cubicBezTo>
                      <a:pt x="69" y="138"/>
                      <a:pt x="68" y="143"/>
                      <a:pt x="62" y="142"/>
                    </a:cubicBezTo>
                    <a:cubicBezTo>
                      <a:pt x="55" y="141"/>
                      <a:pt x="53" y="137"/>
                      <a:pt x="52" y="130"/>
                    </a:cubicBezTo>
                    <a:cubicBezTo>
                      <a:pt x="52" y="128"/>
                      <a:pt x="51" y="125"/>
                      <a:pt x="50" y="122"/>
                    </a:cubicBezTo>
                    <a:close/>
                    <a:moveTo>
                      <a:pt x="89" y="158"/>
                    </a:moveTo>
                    <a:cubicBezTo>
                      <a:pt x="86" y="155"/>
                      <a:pt x="84" y="153"/>
                      <a:pt x="82" y="151"/>
                    </a:cubicBezTo>
                    <a:cubicBezTo>
                      <a:pt x="80" y="154"/>
                      <a:pt x="77" y="157"/>
                      <a:pt x="77" y="160"/>
                    </a:cubicBezTo>
                    <a:cubicBezTo>
                      <a:pt x="76" y="162"/>
                      <a:pt x="80" y="165"/>
                      <a:pt x="82" y="167"/>
                    </a:cubicBezTo>
                    <a:cubicBezTo>
                      <a:pt x="84" y="164"/>
                      <a:pt x="86" y="162"/>
                      <a:pt x="89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2"/>
              <p:cNvSpPr>
                <a:spLocks noEditPoints="1"/>
              </p:cNvSpPr>
              <p:nvPr/>
            </p:nvSpPr>
            <p:spPr bwMode="auto">
              <a:xfrm>
                <a:off x="7315200" y="2152650"/>
                <a:ext cx="554038" cy="392113"/>
              </a:xfrm>
              <a:custGeom>
                <a:avLst/>
                <a:gdLst>
                  <a:gd name="T0" fmla="*/ 151 w 219"/>
                  <a:gd name="T1" fmla="*/ 35 h 155"/>
                  <a:gd name="T2" fmla="*/ 185 w 219"/>
                  <a:gd name="T3" fmla="*/ 42 h 155"/>
                  <a:gd name="T4" fmla="*/ 203 w 219"/>
                  <a:gd name="T5" fmla="*/ 42 h 155"/>
                  <a:gd name="T6" fmla="*/ 209 w 219"/>
                  <a:gd name="T7" fmla="*/ 48 h 155"/>
                  <a:gd name="T8" fmla="*/ 202 w 219"/>
                  <a:gd name="T9" fmla="*/ 53 h 155"/>
                  <a:gd name="T10" fmla="*/ 190 w 219"/>
                  <a:gd name="T11" fmla="*/ 54 h 155"/>
                  <a:gd name="T12" fmla="*/ 169 w 219"/>
                  <a:gd name="T13" fmla="*/ 64 h 155"/>
                  <a:gd name="T14" fmla="*/ 194 w 219"/>
                  <a:gd name="T15" fmla="*/ 69 h 155"/>
                  <a:gd name="T16" fmla="*/ 219 w 219"/>
                  <a:gd name="T17" fmla="*/ 70 h 155"/>
                  <a:gd name="T18" fmla="*/ 193 w 219"/>
                  <a:gd name="T19" fmla="*/ 82 h 155"/>
                  <a:gd name="T20" fmla="*/ 145 w 219"/>
                  <a:gd name="T21" fmla="*/ 92 h 155"/>
                  <a:gd name="T22" fmla="*/ 144 w 219"/>
                  <a:gd name="T23" fmla="*/ 104 h 155"/>
                  <a:gd name="T24" fmla="*/ 157 w 219"/>
                  <a:gd name="T25" fmla="*/ 142 h 155"/>
                  <a:gd name="T26" fmla="*/ 153 w 219"/>
                  <a:gd name="T27" fmla="*/ 154 h 155"/>
                  <a:gd name="T28" fmla="*/ 140 w 219"/>
                  <a:gd name="T29" fmla="*/ 151 h 155"/>
                  <a:gd name="T30" fmla="*/ 126 w 219"/>
                  <a:gd name="T31" fmla="*/ 136 h 155"/>
                  <a:gd name="T32" fmla="*/ 115 w 219"/>
                  <a:gd name="T33" fmla="*/ 106 h 155"/>
                  <a:gd name="T34" fmla="*/ 118 w 219"/>
                  <a:gd name="T35" fmla="*/ 105 h 155"/>
                  <a:gd name="T36" fmla="*/ 131 w 219"/>
                  <a:gd name="T37" fmla="*/ 125 h 155"/>
                  <a:gd name="T38" fmla="*/ 142 w 219"/>
                  <a:gd name="T39" fmla="*/ 134 h 155"/>
                  <a:gd name="T40" fmla="*/ 142 w 219"/>
                  <a:gd name="T41" fmla="*/ 119 h 155"/>
                  <a:gd name="T42" fmla="*/ 123 w 219"/>
                  <a:gd name="T43" fmla="*/ 97 h 155"/>
                  <a:gd name="T44" fmla="*/ 120 w 219"/>
                  <a:gd name="T45" fmla="*/ 94 h 155"/>
                  <a:gd name="T46" fmla="*/ 99 w 219"/>
                  <a:gd name="T47" fmla="*/ 66 h 155"/>
                  <a:gd name="T48" fmla="*/ 61 w 219"/>
                  <a:gd name="T49" fmla="*/ 43 h 155"/>
                  <a:gd name="T50" fmla="*/ 19 w 219"/>
                  <a:gd name="T51" fmla="*/ 36 h 155"/>
                  <a:gd name="T52" fmla="*/ 3 w 219"/>
                  <a:gd name="T53" fmla="*/ 33 h 155"/>
                  <a:gd name="T54" fmla="*/ 4 w 219"/>
                  <a:gd name="T55" fmla="*/ 17 h 155"/>
                  <a:gd name="T56" fmla="*/ 31 w 219"/>
                  <a:gd name="T57" fmla="*/ 3 h 155"/>
                  <a:gd name="T58" fmla="*/ 46 w 219"/>
                  <a:gd name="T59" fmla="*/ 4 h 155"/>
                  <a:gd name="T60" fmla="*/ 38 w 219"/>
                  <a:gd name="T61" fmla="*/ 24 h 155"/>
                  <a:gd name="T62" fmla="*/ 57 w 219"/>
                  <a:gd name="T63" fmla="*/ 34 h 155"/>
                  <a:gd name="T64" fmla="*/ 109 w 219"/>
                  <a:gd name="T65" fmla="*/ 66 h 155"/>
                  <a:gd name="T66" fmla="*/ 124 w 219"/>
                  <a:gd name="T67" fmla="*/ 61 h 155"/>
                  <a:gd name="T68" fmla="*/ 113 w 219"/>
                  <a:gd name="T69" fmla="*/ 59 h 155"/>
                  <a:gd name="T70" fmla="*/ 112 w 219"/>
                  <a:gd name="T71" fmla="*/ 57 h 155"/>
                  <a:gd name="T72" fmla="*/ 142 w 219"/>
                  <a:gd name="T73" fmla="*/ 48 h 155"/>
                  <a:gd name="T74" fmla="*/ 168 w 219"/>
                  <a:gd name="T75" fmla="*/ 51 h 155"/>
                  <a:gd name="T76" fmla="*/ 129 w 219"/>
                  <a:gd name="T77" fmla="*/ 45 h 155"/>
                  <a:gd name="T78" fmla="*/ 111 w 219"/>
                  <a:gd name="T79" fmla="*/ 52 h 155"/>
                  <a:gd name="T80" fmla="*/ 102 w 219"/>
                  <a:gd name="T81" fmla="*/ 53 h 155"/>
                  <a:gd name="T82" fmla="*/ 100 w 219"/>
                  <a:gd name="T83" fmla="*/ 50 h 155"/>
                  <a:gd name="T84" fmla="*/ 113 w 219"/>
                  <a:gd name="T85" fmla="*/ 43 h 155"/>
                  <a:gd name="T86" fmla="*/ 110 w 219"/>
                  <a:gd name="T87" fmla="*/ 40 h 155"/>
                  <a:gd name="T88" fmla="*/ 101 w 219"/>
                  <a:gd name="T89" fmla="*/ 41 h 155"/>
                  <a:gd name="T90" fmla="*/ 91 w 219"/>
                  <a:gd name="T91" fmla="*/ 37 h 155"/>
                  <a:gd name="T92" fmla="*/ 97 w 219"/>
                  <a:gd name="T93" fmla="*/ 24 h 155"/>
                  <a:gd name="T94" fmla="*/ 119 w 219"/>
                  <a:gd name="T95" fmla="*/ 19 h 155"/>
                  <a:gd name="T96" fmla="*/ 115 w 219"/>
                  <a:gd name="T97" fmla="*/ 29 h 155"/>
                  <a:gd name="T98" fmla="*/ 136 w 219"/>
                  <a:gd name="T99" fmla="*/ 28 h 155"/>
                  <a:gd name="T100" fmla="*/ 156 w 219"/>
                  <a:gd name="T101" fmla="*/ 13 h 155"/>
                  <a:gd name="T102" fmla="*/ 168 w 219"/>
                  <a:gd name="T103" fmla="*/ 13 h 155"/>
                  <a:gd name="T104" fmla="*/ 164 w 219"/>
                  <a:gd name="T105" fmla="*/ 27 h 155"/>
                  <a:gd name="T106" fmla="*/ 152 w 219"/>
                  <a:gd name="T107" fmla="*/ 33 h 155"/>
                  <a:gd name="T108" fmla="*/ 151 w 219"/>
                  <a:gd name="T109" fmla="*/ 35 h 155"/>
                  <a:gd name="T110" fmla="*/ 126 w 219"/>
                  <a:gd name="T111" fmla="*/ 76 h 155"/>
                  <a:gd name="T112" fmla="*/ 124 w 219"/>
                  <a:gd name="T113" fmla="*/ 80 h 155"/>
                  <a:gd name="T114" fmla="*/ 137 w 219"/>
                  <a:gd name="T115" fmla="*/ 86 h 155"/>
                  <a:gd name="T116" fmla="*/ 138 w 219"/>
                  <a:gd name="T117" fmla="*/ 79 h 155"/>
                  <a:gd name="T118" fmla="*/ 126 w 219"/>
                  <a:gd name="T119" fmla="*/ 76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9" h="155">
                    <a:moveTo>
                      <a:pt x="151" y="35"/>
                    </a:moveTo>
                    <a:cubicBezTo>
                      <a:pt x="162" y="39"/>
                      <a:pt x="172" y="45"/>
                      <a:pt x="185" y="42"/>
                    </a:cubicBezTo>
                    <a:cubicBezTo>
                      <a:pt x="191" y="41"/>
                      <a:pt x="197" y="41"/>
                      <a:pt x="203" y="42"/>
                    </a:cubicBezTo>
                    <a:cubicBezTo>
                      <a:pt x="205" y="42"/>
                      <a:pt x="207" y="46"/>
                      <a:pt x="209" y="48"/>
                    </a:cubicBezTo>
                    <a:cubicBezTo>
                      <a:pt x="207" y="50"/>
                      <a:pt x="205" y="53"/>
                      <a:pt x="202" y="53"/>
                    </a:cubicBezTo>
                    <a:cubicBezTo>
                      <a:pt x="198" y="54"/>
                      <a:pt x="194" y="54"/>
                      <a:pt x="190" y="54"/>
                    </a:cubicBezTo>
                    <a:cubicBezTo>
                      <a:pt x="181" y="53"/>
                      <a:pt x="175" y="57"/>
                      <a:pt x="169" y="64"/>
                    </a:cubicBezTo>
                    <a:cubicBezTo>
                      <a:pt x="177" y="70"/>
                      <a:pt x="185" y="72"/>
                      <a:pt x="194" y="69"/>
                    </a:cubicBezTo>
                    <a:cubicBezTo>
                      <a:pt x="203" y="66"/>
                      <a:pt x="211" y="64"/>
                      <a:pt x="219" y="70"/>
                    </a:cubicBezTo>
                    <a:cubicBezTo>
                      <a:pt x="213" y="82"/>
                      <a:pt x="204" y="86"/>
                      <a:pt x="193" y="82"/>
                    </a:cubicBezTo>
                    <a:cubicBezTo>
                      <a:pt x="175" y="77"/>
                      <a:pt x="159" y="82"/>
                      <a:pt x="145" y="92"/>
                    </a:cubicBezTo>
                    <a:cubicBezTo>
                      <a:pt x="139" y="96"/>
                      <a:pt x="142" y="100"/>
                      <a:pt x="144" y="104"/>
                    </a:cubicBezTo>
                    <a:cubicBezTo>
                      <a:pt x="153" y="115"/>
                      <a:pt x="157" y="128"/>
                      <a:pt x="157" y="142"/>
                    </a:cubicBezTo>
                    <a:cubicBezTo>
                      <a:pt x="157" y="146"/>
                      <a:pt x="155" y="153"/>
                      <a:pt x="153" y="154"/>
                    </a:cubicBezTo>
                    <a:cubicBezTo>
                      <a:pt x="149" y="155"/>
                      <a:pt x="143" y="153"/>
                      <a:pt x="140" y="151"/>
                    </a:cubicBezTo>
                    <a:cubicBezTo>
                      <a:pt x="134" y="147"/>
                      <a:pt x="129" y="142"/>
                      <a:pt x="126" y="136"/>
                    </a:cubicBezTo>
                    <a:cubicBezTo>
                      <a:pt x="121" y="126"/>
                      <a:pt x="119" y="116"/>
                      <a:pt x="115" y="106"/>
                    </a:cubicBezTo>
                    <a:cubicBezTo>
                      <a:pt x="116" y="106"/>
                      <a:pt x="117" y="105"/>
                      <a:pt x="118" y="105"/>
                    </a:cubicBezTo>
                    <a:cubicBezTo>
                      <a:pt x="122" y="111"/>
                      <a:pt x="126" y="118"/>
                      <a:pt x="131" y="125"/>
                    </a:cubicBezTo>
                    <a:cubicBezTo>
                      <a:pt x="134" y="128"/>
                      <a:pt x="138" y="131"/>
                      <a:pt x="142" y="134"/>
                    </a:cubicBezTo>
                    <a:cubicBezTo>
                      <a:pt x="142" y="129"/>
                      <a:pt x="144" y="124"/>
                      <a:pt x="142" y="119"/>
                    </a:cubicBezTo>
                    <a:cubicBezTo>
                      <a:pt x="138" y="110"/>
                      <a:pt x="135" y="99"/>
                      <a:pt x="123" y="97"/>
                    </a:cubicBezTo>
                    <a:cubicBezTo>
                      <a:pt x="122" y="97"/>
                      <a:pt x="120" y="95"/>
                      <a:pt x="120" y="94"/>
                    </a:cubicBezTo>
                    <a:cubicBezTo>
                      <a:pt x="119" y="80"/>
                      <a:pt x="108" y="73"/>
                      <a:pt x="99" y="66"/>
                    </a:cubicBezTo>
                    <a:cubicBezTo>
                      <a:pt x="87" y="58"/>
                      <a:pt x="74" y="50"/>
                      <a:pt x="61" y="43"/>
                    </a:cubicBezTo>
                    <a:cubicBezTo>
                      <a:pt x="48" y="36"/>
                      <a:pt x="34" y="34"/>
                      <a:pt x="19" y="36"/>
                    </a:cubicBezTo>
                    <a:cubicBezTo>
                      <a:pt x="14" y="37"/>
                      <a:pt x="5" y="37"/>
                      <a:pt x="3" y="33"/>
                    </a:cubicBezTo>
                    <a:cubicBezTo>
                      <a:pt x="0" y="30"/>
                      <a:pt x="2" y="22"/>
                      <a:pt x="4" y="17"/>
                    </a:cubicBezTo>
                    <a:cubicBezTo>
                      <a:pt x="10" y="3"/>
                      <a:pt x="17" y="0"/>
                      <a:pt x="31" y="3"/>
                    </a:cubicBezTo>
                    <a:cubicBezTo>
                      <a:pt x="36" y="3"/>
                      <a:pt x="40" y="4"/>
                      <a:pt x="46" y="4"/>
                    </a:cubicBezTo>
                    <a:cubicBezTo>
                      <a:pt x="43" y="11"/>
                      <a:pt x="41" y="17"/>
                      <a:pt x="38" y="24"/>
                    </a:cubicBezTo>
                    <a:cubicBezTo>
                      <a:pt x="44" y="27"/>
                      <a:pt x="51" y="31"/>
                      <a:pt x="57" y="34"/>
                    </a:cubicBezTo>
                    <a:cubicBezTo>
                      <a:pt x="75" y="45"/>
                      <a:pt x="92" y="55"/>
                      <a:pt x="109" y="66"/>
                    </a:cubicBezTo>
                    <a:cubicBezTo>
                      <a:pt x="117" y="71"/>
                      <a:pt x="120" y="69"/>
                      <a:pt x="124" y="61"/>
                    </a:cubicBezTo>
                    <a:cubicBezTo>
                      <a:pt x="120" y="61"/>
                      <a:pt x="116" y="60"/>
                      <a:pt x="113" y="59"/>
                    </a:cubicBezTo>
                    <a:cubicBezTo>
                      <a:pt x="113" y="58"/>
                      <a:pt x="112" y="58"/>
                      <a:pt x="112" y="57"/>
                    </a:cubicBezTo>
                    <a:cubicBezTo>
                      <a:pt x="122" y="54"/>
                      <a:pt x="132" y="51"/>
                      <a:pt x="142" y="48"/>
                    </a:cubicBezTo>
                    <a:cubicBezTo>
                      <a:pt x="147" y="60"/>
                      <a:pt x="157" y="61"/>
                      <a:pt x="168" y="51"/>
                    </a:cubicBezTo>
                    <a:cubicBezTo>
                      <a:pt x="160" y="42"/>
                      <a:pt x="142" y="39"/>
                      <a:pt x="129" y="45"/>
                    </a:cubicBezTo>
                    <a:cubicBezTo>
                      <a:pt x="123" y="47"/>
                      <a:pt x="117" y="50"/>
                      <a:pt x="111" y="52"/>
                    </a:cubicBezTo>
                    <a:cubicBezTo>
                      <a:pt x="109" y="53"/>
                      <a:pt x="105" y="52"/>
                      <a:pt x="102" y="53"/>
                    </a:cubicBezTo>
                    <a:cubicBezTo>
                      <a:pt x="102" y="52"/>
                      <a:pt x="101" y="51"/>
                      <a:pt x="100" y="50"/>
                    </a:cubicBezTo>
                    <a:cubicBezTo>
                      <a:pt x="104" y="47"/>
                      <a:pt x="109" y="45"/>
                      <a:pt x="113" y="43"/>
                    </a:cubicBezTo>
                    <a:cubicBezTo>
                      <a:pt x="112" y="42"/>
                      <a:pt x="111" y="41"/>
                      <a:pt x="110" y="40"/>
                    </a:cubicBezTo>
                    <a:cubicBezTo>
                      <a:pt x="107" y="40"/>
                      <a:pt x="104" y="41"/>
                      <a:pt x="101" y="41"/>
                    </a:cubicBezTo>
                    <a:cubicBezTo>
                      <a:pt x="98" y="40"/>
                      <a:pt x="92" y="39"/>
                      <a:pt x="91" y="37"/>
                    </a:cubicBezTo>
                    <a:cubicBezTo>
                      <a:pt x="89" y="31"/>
                      <a:pt x="91" y="26"/>
                      <a:pt x="97" y="24"/>
                    </a:cubicBezTo>
                    <a:cubicBezTo>
                      <a:pt x="104" y="22"/>
                      <a:pt x="111" y="21"/>
                      <a:pt x="119" y="19"/>
                    </a:cubicBezTo>
                    <a:cubicBezTo>
                      <a:pt x="117" y="23"/>
                      <a:pt x="116" y="26"/>
                      <a:pt x="115" y="29"/>
                    </a:cubicBezTo>
                    <a:cubicBezTo>
                      <a:pt x="123" y="34"/>
                      <a:pt x="130" y="32"/>
                      <a:pt x="136" y="28"/>
                    </a:cubicBezTo>
                    <a:cubicBezTo>
                      <a:pt x="143" y="23"/>
                      <a:pt x="149" y="17"/>
                      <a:pt x="156" y="13"/>
                    </a:cubicBezTo>
                    <a:cubicBezTo>
                      <a:pt x="159" y="11"/>
                      <a:pt x="165" y="11"/>
                      <a:pt x="168" y="13"/>
                    </a:cubicBezTo>
                    <a:cubicBezTo>
                      <a:pt x="172" y="15"/>
                      <a:pt x="169" y="25"/>
                      <a:pt x="164" y="27"/>
                    </a:cubicBezTo>
                    <a:cubicBezTo>
                      <a:pt x="160" y="29"/>
                      <a:pt x="156" y="31"/>
                      <a:pt x="152" y="33"/>
                    </a:cubicBezTo>
                    <a:cubicBezTo>
                      <a:pt x="151" y="34"/>
                      <a:pt x="151" y="34"/>
                      <a:pt x="151" y="35"/>
                    </a:cubicBezTo>
                    <a:close/>
                    <a:moveTo>
                      <a:pt x="126" y="76"/>
                    </a:moveTo>
                    <a:cubicBezTo>
                      <a:pt x="125" y="77"/>
                      <a:pt x="125" y="78"/>
                      <a:pt x="124" y="80"/>
                    </a:cubicBezTo>
                    <a:cubicBezTo>
                      <a:pt x="128" y="82"/>
                      <a:pt x="132" y="84"/>
                      <a:pt x="137" y="86"/>
                    </a:cubicBezTo>
                    <a:cubicBezTo>
                      <a:pt x="137" y="83"/>
                      <a:pt x="139" y="81"/>
                      <a:pt x="138" y="79"/>
                    </a:cubicBezTo>
                    <a:cubicBezTo>
                      <a:pt x="135" y="72"/>
                      <a:pt x="130" y="74"/>
                      <a:pt x="12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3"/>
              <p:cNvSpPr/>
              <p:nvPr/>
            </p:nvSpPr>
            <p:spPr bwMode="auto">
              <a:xfrm>
                <a:off x="4657725" y="4679950"/>
                <a:ext cx="366713" cy="349250"/>
              </a:xfrm>
              <a:custGeom>
                <a:avLst/>
                <a:gdLst>
                  <a:gd name="T0" fmla="*/ 59 w 145"/>
                  <a:gd name="T1" fmla="*/ 69 h 138"/>
                  <a:gd name="T2" fmla="*/ 18 w 145"/>
                  <a:gd name="T3" fmla="*/ 105 h 138"/>
                  <a:gd name="T4" fmla="*/ 0 w 145"/>
                  <a:gd name="T5" fmla="*/ 104 h 138"/>
                  <a:gd name="T6" fmla="*/ 18 w 145"/>
                  <a:gd name="T7" fmla="*/ 38 h 138"/>
                  <a:gd name="T8" fmla="*/ 23 w 145"/>
                  <a:gd name="T9" fmla="*/ 21 h 138"/>
                  <a:gd name="T10" fmla="*/ 21 w 145"/>
                  <a:gd name="T11" fmla="*/ 5 h 138"/>
                  <a:gd name="T12" fmla="*/ 20 w 145"/>
                  <a:gd name="T13" fmla="*/ 1 h 138"/>
                  <a:gd name="T14" fmla="*/ 24 w 145"/>
                  <a:gd name="T15" fmla="*/ 0 h 138"/>
                  <a:gd name="T16" fmla="*/ 62 w 145"/>
                  <a:gd name="T17" fmla="*/ 23 h 138"/>
                  <a:gd name="T18" fmla="*/ 56 w 145"/>
                  <a:gd name="T19" fmla="*/ 25 h 138"/>
                  <a:gd name="T20" fmla="*/ 43 w 145"/>
                  <a:gd name="T21" fmla="*/ 33 h 138"/>
                  <a:gd name="T22" fmla="*/ 31 w 145"/>
                  <a:gd name="T23" fmla="*/ 84 h 138"/>
                  <a:gd name="T24" fmla="*/ 63 w 145"/>
                  <a:gd name="T25" fmla="*/ 56 h 138"/>
                  <a:gd name="T26" fmla="*/ 66 w 145"/>
                  <a:gd name="T27" fmla="*/ 33 h 138"/>
                  <a:gd name="T28" fmla="*/ 64 w 145"/>
                  <a:gd name="T29" fmla="*/ 28 h 138"/>
                  <a:gd name="T30" fmla="*/ 66 w 145"/>
                  <a:gd name="T31" fmla="*/ 26 h 138"/>
                  <a:gd name="T32" fmla="*/ 106 w 145"/>
                  <a:gd name="T33" fmla="*/ 50 h 138"/>
                  <a:gd name="T34" fmla="*/ 106 w 145"/>
                  <a:gd name="T35" fmla="*/ 52 h 138"/>
                  <a:gd name="T36" fmla="*/ 100 w 145"/>
                  <a:gd name="T37" fmla="*/ 52 h 138"/>
                  <a:gd name="T38" fmla="*/ 88 w 145"/>
                  <a:gd name="T39" fmla="*/ 58 h 138"/>
                  <a:gd name="T40" fmla="*/ 76 w 145"/>
                  <a:gd name="T41" fmla="*/ 110 h 138"/>
                  <a:gd name="T42" fmla="*/ 96 w 145"/>
                  <a:gd name="T43" fmla="*/ 93 h 138"/>
                  <a:gd name="T44" fmla="*/ 113 w 145"/>
                  <a:gd name="T45" fmla="*/ 79 h 138"/>
                  <a:gd name="T46" fmla="*/ 113 w 145"/>
                  <a:gd name="T47" fmla="*/ 60 h 138"/>
                  <a:gd name="T48" fmla="*/ 112 w 145"/>
                  <a:gd name="T49" fmla="*/ 56 h 138"/>
                  <a:gd name="T50" fmla="*/ 145 w 145"/>
                  <a:gd name="T51" fmla="*/ 73 h 138"/>
                  <a:gd name="T52" fmla="*/ 139 w 145"/>
                  <a:gd name="T53" fmla="*/ 76 h 138"/>
                  <a:gd name="T54" fmla="*/ 123 w 145"/>
                  <a:gd name="T55" fmla="*/ 80 h 138"/>
                  <a:gd name="T56" fmla="*/ 62 w 145"/>
                  <a:gd name="T57" fmla="*/ 132 h 138"/>
                  <a:gd name="T58" fmla="*/ 44 w 145"/>
                  <a:gd name="T59" fmla="*/ 131 h 138"/>
                  <a:gd name="T60" fmla="*/ 61 w 145"/>
                  <a:gd name="T61" fmla="*/ 70 h 138"/>
                  <a:gd name="T62" fmla="*/ 59 w 145"/>
                  <a:gd name="T63" fmla="*/ 6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" h="138">
                    <a:moveTo>
                      <a:pt x="59" y="69"/>
                    </a:moveTo>
                    <a:cubicBezTo>
                      <a:pt x="45" y="81"/>
                      <a:pt x="31" y="92"/>
                      <a:pt x="18" y="105"/>
                    </a:cubicBezTo>
                    <a:cubicBezTo>
                      <a:pt x="11" y="110"/>
                      <a:pt x="6" y="112"/>
                      <a:pt x="0" y="104"/>
                    </a:cubicBezTo>
                    <a:cubicBezTo>
                      <a:pt x="6" y="83"/>
                      <a:pt x="12" y="61"/>
                      <a:pt x="18" y="38"/>
                    </a:cubicBezTo>
                    <a:cubicBezTo>
                      <a:pt x="19" y="33"/>
                      <a:pt x="22" y="27"/>
                      <a:pt x="23" y="21"/>
                    </a:cubicBezTo>
                    <a:cubicBezTo>
                      <a:pt x="23" y="16"/>
                      <a:pt x="21" y="10"/>
                      <a:pt x="21" y="5"/>
                    </a:cubicBezTo>
                    <a:cubicBezTo>
                      <a:pt x="21" y="4"/>
                      <a:pt x="20" y="2"/>
                      <a:pt x="20" y="1"/>
                    </a:cubicBezTo>
                    <a:cubicBezTo>
                      <a:pt x="21" y="0"/>
                      <a:pt x="23" y="0"/>
                      <a:pt x="24" y="0"/>
                    </a:cubicBezTo>
                    <a:cubicBezTo>
                      <a:pt x="36" y="8"/>
                      <a:pt x="48" y="15"/>
                      <a:pt x="62" y="23"/>
                    </a:cubicBezTo>
                    <a:cubicBezTo>
                      <a:pt x="59" y="24"/>
                      <a:pt x="57" y="26"/>
                      <a:pt x="56" y="25"/>
                    </a:cubicBezTo>
                    <a:cubicBezTo>
                      <a:pt x="48" y="21"/>
                      <a:pt x="45" y="26"/>
                      <a:pt x="43" y="33"/>
                    </a:cubicBezTo>
                    <a:cubicBezTo>
                      <a:pt x="39" y="50"/>
                      <a:pt x="34" y="66"/>
                      <a:pt x="31" y="84"/>
                    </a:cubicBezTo>
                    <a:cubicBezTo>
                      <a:pt x="42" y="75"/>
                      <a:pt x="53" y="66"/>
                      <a:pt x="63" y="56"/>
                    </a:cubicBezTo>
                    <a:cubicBezTo>
                      <a:pt x="69" y="50"/>
                      <a:pt x="70" y="41"/>
                      <a:pt x="66" y="33"/>
                    </a:cubicBezTo>
                    <a:cubicBezTo>
                      <a:pt x="66" y="31"/>
                      <a:pt x="65" y="29"/>
                      <a:pt x="64" y="28"/>
                    </a:cubicBezTo>
                    <a:cubicBezTo>
                      <a:pt x="65" y="27"/>
                      <a:pt x="65" y="26"/>
                      <a:pt x="66" y="26"/>
                    </a:cubicBezTo>
                    <a:cubicBezTo>
                      <a:pt x="79" y="34"/>
                      <a:pt x="93" y="42"/>
                      <a:pt x="106" y="50"/>
                    </a:cubicBezTo>
                    <a:cubicBezTo>
                      <a:pt x="106" y="50"/>
                      <a:pt x="106" y="51"/>
                      <a:pt x="106" y="52"/>
                    </a:cubicBezTo>
                    <a:cubicBezTo>
                      <a:pt x="104" y="52"/>
                      <a:pt x="102" y="53"/>
                      <a:pt x="100" y="52"/>
                    </a:cubicBezTo>
                    <a:cubicBezTo>
                      <a:pt x="94" y="49"/>
                      <a:pt x="90" y="51"/>
                      <a:pt x="88" y="58"/>
                    </a:cubicBezTo>
                    <a:cubicBezTo>
                      <a:pt x="84" y="75"/>
                      <a:pt x="79" y="92"/>
                      <a:pt x="76" y="110"/>
                    </a:cubicBezTo>
                    <a:cubicBezTo>
                      <a:pt x="83" y="104"/>
                      <a:pt x="89" y="98"/>
                      <a:pt x="96" y="93"/>
                    </a:cubicBezTo>
                    <a:cubicBezTo>
                      <a:pt x="102" y="88"/>
                      <a:pt x="107" y="83"/>
                      <a:pt x="113" y="79"/>
                    </a:cubicBezTo>
                    <a:cubicBezTo>
                      <a:pt x="122" y="71"/>
                      <a:pt x="122" y="68"/>
                      <a:pt x="113" y="60"/>
                    </a:cubicBezTo>
                    <a:cubicBezTo>
                      <a:pt x="113" y="59"/>
                      <a:pt x="112" y="58"/>
                      <a:pt x="112" y="56"/>
                    </a:cubicBezTo>
                    <a:cubicBezTo>
                      <a:pt x="124" y="59"/>
                      <a:pt x="133" y="67"/>
                      <a:pt x="145" y="73"/>
                    </a:cubicBezTo>
                    <a:cubicBezTo>
                      <a:pt x="142" y="74"/>
                      <a:pt x="140" y="76"/>
                      <a:pt x="139" y="76"/>
                    </a:cubicBezTo>
                    <a:cubicBezTo>
                      <a:pt x="132" y="72"/>
                      <a:pt x="127" y="76"/>
                      <a:pt x="123" y="80"/>
                    </a:cubicBezTo>
                    <a:cubicBezTo>
                      <a:pt x="102" y="97"/>
                      <a:pt x="82" y="114"/>
                      <a:pt x="62" y="132"/>
                    </a:cubicBezTo>
                    <a:cubicBezTo>
                      <a:pt x="56" y="137"/>
                      <a:pt x="51" y="138"/>
                      <a:pt x="44" y="131"/>
                    </a:cubicBezTo>
                    <a:cubicBezTo>
                      <a:pt x="50" y="111"/>
                      <a:pt x="55" y="91"/>
                      <a:pt x="61" y="70"/>
                    </a:cubicBezTo>
                    <a:cubicBezTo>
                      <a:pt x="60" y="70"/>
                      <a:pt x="60" y="70"/>
                      <a:pt x="59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4"/>
              <p:cNvSpPr/>
              <p:nvPr/>
            </p:nvSpPr>
            <p:spPr bwMode="auto">
              <a:xfrm>
                <a:off x="6388100" y="1263650"/>
                <a:ext cx="366713" cy="339725"/>
              </a:xfrm>
              <a:custGeom>
                <a:avLst/>
                <a:gdLst>
                  <a:gd name="T0" fmla="*/ 66 w 145"/>
                  <a:gd name="T1" fmla="*/ 79 h 134"/>
                  <a:gd name="T2" fmla="*/ 45 w 145"/>
                  <a:gd name="T3" fmla="*/ 79 h 134"/>
                  <a:gd name="T4" fmla="*/ 23 w 145"/>
                  <a:gd name="T5" fmla="*/ 48 h 134"/>
                  <a:gd name="T6" fmla="*/ 28 w 145"/>
                  <a:gd name="T7" fmla="*/ 42 h 134"/>
                  <a:gd name="T8" fmla="*/ 33 w 145"/>
                  <a:gd name="T9" fmla="*/ 46 h 134"/>
                  <a:gd name="T10" fmla="*/ 77 w 145"/>
                  <a:gd name="T11" fmla="*/ 56 h 134"/>
                  <a:gd name="T12" fmla="*/ 81 w 145"/>
                  <a:gd name="T13" fmla="*/ 53 h 134"/>
                  <a:gd name="T14" fmla="*/ 93 w 145"/>
                  <a:gd name="T15" fmla="*/ 10 h 134"/>
                  <a:gd name="T16" fmla="*/ 96 w 145"/>
                  <a:gd name="T17" fmla="*/ 0 h 134"/>
                  <a:gd name="T18" fmla="*/ 106 w 145"/>
                  <a:gd name="T19" fmla="*/ 4 h 134"/>
                  <a:gd name="T20" fmla="*/ 116 w 145"/>
                  <a:gd name="T21" fmla="*/ 44 h 134"/>
                  <a:gd name="T22" fmla="*/ 124 w 145"/>
                  <a:gd name="T23" fmla="*/ 58 h 134"/>
                  <a:gd name="T24" fmla="*/ 143 w 145"/>
                  <a:gd name="T25" fmla="*/ 69 h 134"/>
                  <a:gd name="T26" fmla="*/ 136 w 145"/>
                  <a:gd name="T27" fmla="*/ 79 h 134"/>
                  <a:gd name="T28" fmla="*/ 124 w 145"/>
                  <a:gd name="T29" fmla="*/ 77 h 134"/>
                  <a:gd name="T30" fmla="*/ 90 w 145"/>
                  <a:gd name="T31" fmla="*/ 86 h 134"/>
                  <a:gd name="T32" fmla="*/ 52 w 145"/>
                  <a:gd name="T33" fmla="*/ 121 h 134"/>
                  <a:gd name="T34" fmla="*/ 10 w 145"/>
                  <a:gd name="T35" fmla="*/ 131 h 134"/>
                  <a:gd name="T36" fmla="*/ 2 w 145"/>
                  <a:gd name="T37" fmla="*/ 117 h 134"/>
                  <a:gd name="T38" fmla="*/ 14 w 145"/>
                  <a:gd name="T39" fmla="*/ 109 h 134"/>
                  <a:gd name="T40" fmla="*/ 33 w 145"/>
                  <a:gd name="T41" fmla="*/ 105 h 134"/>
                  <a:gd name="T42" fmla="*/ 66 w 145"/>
                  <a:gd name="T43" fmla="*/ 7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5" h="134">
                    <a:moveTo>
                      <a:pt x="66" y="79"/>
                    </a:moveTo>
                    <a:cubicBezTo>
                      <a:pt x="58" y="79"/>
                      <a:pt x="51" y="79"/>
                      <a:pt x="45" y="79"/>
                    </a:cubicBezTo>
                    <a:cubicBezTo>
                      <a:pt x="23" y="78"/>
                      <a:pt x="20" y="64"/>
                      <a:pt x="23" y="48"/>
                    </a:cubicBezTo>
                    <a:cubicBezTo>
                      <a:pt x="23" y="45"/>
                      <a:pt x="26" y="43"/>
                      <a:pt x="28" y="42"/>
                    </a:cubicBezTo>
                    <a:cubicBezTo>
                      <a:pt x="29" y="42"/>
                      <a:pt x="32" y="44"/>
                      <a:pt x="33" y="46"/>
                    </a:cubicBezTo>
                    <a:cubicBezTo>
                      <a:pt x="41" y="56"/>
                      <a:pt x="66" y="62"/>
                      <a:pt x="77" y="56"/>
                    </a:cubicBezTo>
                    <a:cubicBezTo>
                      <a:pt x="79" y="55"/>
                      <a:pt x="80" y="54"/>
                      <a:pt x="81" y="53"/>
                    </a:cubicBezTo>
                    <a:cubicBezTo>
                      <a:pt x="88" y="40"/>
                      <a:pt x="94" y="26"/>
                      <a:pt x="93" y="10"/>
                    </a:cubicBezTo>
                    <a:cubicBezTo>
                      <a:pt x="93" y="7"/>
                      <a:pt x="95" y="3"/>
                      <a:pt x="96" y="0"/>
                    </a:cubicBezTo>
                    <a:cubicBezTo>
                      <a:pt x="99" y="1"/>
                      <a:pt x="104" y="1"/>
                      <a:pt x="106" y="4"/>
                    </a:cubicBezTo>
                    <a:cubicBezTo>
                      <a:pt x="119" y="19"/>
                      <a:pt x="124" y="27"/>
                      <a:pt x="116" y="44"/>
                    </a:cubicBezTo>
                    <a:cubicBezTo>
                      <a:pt x="110" y="55"/>
                      <a:pt x="112" y="57"/>
                      <a:pt x="124" y="58"/>
                    </a:cubicBezTo>
                    <a:cubicBezTo>
                      <a:pt x="132" y="59"/>
                      <a:pt x="140" y="61"/>
                      <a:pt x="143" y="69"/>
                    </a:cubicBezTo>
                    <a:cubicBezTo>
                      <a:pt x="145" y="76"/>
                      <a:pt x="142" y="79"/>
                      <a:pt x="136" y="79"/>
                    </a:cubicBezTo>
                    <a:cubicBezTo>
                      <a:pt x="132" y="78"/>
                      <a:pt x="128" y="78"/>
                      <a:pt x="124" y="77"/>
                    </a:cubicBezTo>
                    <a:cubicBezTo>
                      <a:pt x="111" y="72"/>
                      <a:pt x="100" y="75"/>
                      <a:pt x="90" y="86"/>
                    </a:cubicBezTo>
                    <a:cubicBezTo>
                      <a:pt x="78" y="98"/>
                      <a:pt x="65" y="109"/>
                      <a:pt x="52" y="121"/>
                    </a:cubicBezTo>
                    <a:cubicBezTo>
                      <a:pt x="40" y="134"/>
                      <a:pt x="25" y="133"/>
                      <a:pt x="10" y="131"/>
                    </a:cubicBezTo>
                    <a:cubicBezTo>
                      <a:pt x="3" y="130"/>
                      <a:pt x="0" y="124"/>
                      <a:pt x="2" y="117"/>
                    </a:cubicBezTo>
                    <a:cubicBezTo>
                      <a:pt x="3" y="111"/>
                      <a:pt x="7" y="108"/>
                      <a:pt x="14" y="109"/>
                    </a:cubicBezTo>
                    <a:cubicBezTo>
                      <a:pt x="20" y="109"/>
                      <a:pt x="27" y="108"/>
                      <a:pt x="33" y="105"/>
                    </a:cubicBezTo>
                    <a:cubicBezTo>
                      <a:pt x="45" y="99"/>
                      <a:pt x="57" y="92"/>
                      <a:pt x="66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5"/>
              <p:cNvSpPr/>
              <p:nvPr/>
            </p:nvSpPr>
            <p:spPr bwMode="auto">
              <a:xfrm>
                <a:off x="4316413" y="4483100"/>
                <a:ext cx="387350" cy="379413"/>
              </a:xfrm>
              <a:custGeom>
                <a:avLst/>
                <a:gdLst>
                  <a:gd name="T0" fmla="*/ 66 w 153"/>
                  <a:gd name="T1" fmla="*/ 60 h 150"/>
                  <a:gd name="T2" fmla="*/ 92 w 153"/>
                  <a:gd name="T3" fmla="*/ 82 h 150"/>
                  <a:gd name="T4" fmla="*/ 112 w 153"/>
                  <a:gd name="T5" fmla="*/ 58 h 150"/>
                  <a:gd name="T6" fmla="*/ 112 w 153"/>
                  <a:gd name="T7" fmla="*/ 41 h 150"/>
                  <a:gd name="T8" fmla="*/ 153 w 153"/>
                  <a:gd name="T9" fmla="*/ 76 h 150"/>
                  <a:gd name="T10" fmla="*/ 143 w 153"/>
                  <a:gd name="T11" fmla="*/ 73 h 150"/>
                  <a:gd name="T12" fmla="*/ 130 w 153"/>
                  <a:gd name="T13" fmla="*/ 75 h 150"/>
                  <a:gd name="T14" fmla="*/ 84 w 153"/>
                  <a:gd name="T15" fmla="*/ 129 h 150"/>
                  <a:gd name="T16" fmla="*/ 84 w 153"/>
                  <a:gd name="T17" fmla="*/ 143 h 150"/>
                  <a:gd name="T18" fmla="*/ 86 w 153"/>
                  <a:gd name="T19" fmla="*/ 150 h 150"/>
                  <a:gd name="T20" fmla="*/ 47 w 153"/>
                  <a:gd name="T21" fmla="*/ 114 h 150"/>
                  <a:gd name="T22" fmla="*/ 71 w 153"/>
                  <a:gd name="T23" fmla="*/ 108 h 150"/>
                  <a:gd name="T24" fmla="*/ 88 w 153"/>
                  <a:gd name="T25" fmla="*/ 87 h 150"/>
                  <a:gd name="T26" fmla="*/ 62 w 153"/>
                  <a:gd name="T27" fmla="*/ 64 h 150"/>
                  <a:gd name="T28" fmla="*/ 39 w 153"/>
                  <a:gd name="T29" fmla="*/ 93 h 150"/>
                  <a:gd name="T30" fmla="*/ 39 w 153"/>
                  <a:gd name="T31" fmla="*/ 104 h 150"/>
                  <a:gd name="T32" fmla="*/ 41 w 153"/>
                  <a:gd name="T33" fmla="*/ 110 h 150"/>
                  <a:gd name="T34" fmla="*/ 39 w 153"/>
                  <a:gd name="T35" fmla="*/ 112 h 150"/>
                  <a:gd name="T36" fmla="*/ 0 w 153"/>
                  <a:gd name="T37" fmla="*/ 78 h 150"/>
                  <a:gd name="T38" fmla="*/ 1 w 153"/>
                  <a:gd name="T39" fmla="*/ 76 h 150"/>
                  <a:gd name="T40" fmla="*/ 6 w 153"/>
                  <a:gd name="T41" fmla="*/ 77 h 150"/>
                  <a:gd name="T42" fmla="*/ 22 w 153"/>
                  <a:gd name="T43" fmla="*/ 74 h 150"/>
                  <a:gd name="T44" fmla="*/ 65 w 153"/>
                  <a:gd name="T45" fmla="*/ 24 h 150"/>
                  <a:gd name="T46" fmla="*/ 66 w 153"/>
                  <a:gd name="T47" fmla="*/ 6 h 150"/>
                  <a:gd name="T48" fmla="*/ 67 w 153"/>
                  <a:gd name="T49" fmla="*/ 0 h 150"/>
                  <a:gd name="T50" fmla="*/ 107 w 153"/>
                  <a:gd name="T51" fmla="*/ 35 h 150"/>
                  <a:gd name="T52" fmla="*/ 99 w 153"/>
                  <a:gd name="T53" fmla="*/ 35 h 150"/>
                  <a:gd name="T54" fmla="*/ 85 w 153"/>
                  <a:gd name="T55" fmla="*/ 38 h 150"/>
                  <a:gd name="T56" fmla="*/ 66 w 153"/>
                  <a:gd name="T57" fmla="*/ 6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3" h="150">
                    <a:moveTo>
                      <a:pt x="66" y="60"/>
                    </a:moveTo>
                    <a:cubicBezTo>
                      <a:pt x="75" y="68"/>
                      <a:pt x="83" y="75"/>
                      <a:pt x="92" y="82"/>
                    </a:cubicBezTo>
                    <a:cubicBezTo>
                      <a:pt x="99" y="74"/>
                      <a:pt x="107" y="66"/>
                      <a:pt x="112" y="58"/>
                    </a:cubicBezTo>
                    <a:cubicBezTo>
                      <a:pt x="115" y="54"/>
                      <a:pt x="112" y="47"/>
                      <a:pt x="112" y="41"/>
                    </a:cubicBezTo>
                    <a:cubicBezTo>
                      <a:pt x="115" y="41"/>
                      <a:pt x="141" y="61"/>
                      <a:pt x="153" y="76"/>
                    </a:cubicBezTo>
                    <a:cubicBezTo>
                      <a:pt x="148" y="74"/>
                      <a:pt x="146" y="74"/>
                      <a:pt x="143" y="73"/>
                    </a:cubicBezTo>
                    <a:cubicBezTo>
                      <a:pt x="138" y="70"/>
                      <a:pt x="134" y="71"/>
                      <a:pt x="130" y="75"/>
                    </a:cubicBezTo>
                    <a:cubicBezTo>
                      <a:pt x="115" y="93"/>
                      <a:pt x="100" y="111"/>
                      <a:pt x="84" y="129"/>
                    </a:cubicBezTo>
                    <a:cubicBezTo>
                      <a:pt x="80" y="134"/>
                      <a:pt x="80" y="138"/>
                      <a:pt x="84" y="143"/>
                    </a:cubicBezTo>
                    <a:cubicBezTo>
                      <a:pt x="85" y="145"/>
                      <a:pt x="86" y="147"/>
                      <a:pt x="86" y="150"/>
                    </a:cubicBezTo>
                    <a:cubicBezTo>
                      <a:pt x="72" y="139"/>
                      <a:pt x="58" y="129"/>
                      <a:pt x="47" y="114"/>
                    </a:cubicBezTo>
                    <a:cubicBezTo>
                      <a:pt x="59" y="123"/>
                      <a:pt x="65" y="115"/>
                      <a:pt x="71" y="108"/>
                    </a:cubicBezTo>
                    <a:cubicBezTo>
                      <a:pt x="76" y="101"/>
                      <a:pt x="82" y="94"/>
                      <a:pt x="88" y="87"/>
                    </a:cubicBezTo>
                    <a:cubicBezTo>
                      <a:pt x="80" y="79"/>
                      <a:pt x="71" y="72"/>
                      <a:pt x="62" y="64"/>
                    </a:cubicBezTo>
                    <a:cubicBezTo>
                      <a:pt x="54" y="74"/>
                      <a:pt x="46" y="83"/>
                      <a:pt x="39" y="93"/>
                    </a:cubicBezTo>
                    <a:cubicBezTo>
                      <a:pt x="37" y="95"/>
                      <a:pt x="38" y="100"/>
                      <a:pt x="39" y="104"/>
                    </a:cubicBezTo>
                    <a:cubicBezTo>
                      <a:pt x="39" y="106"/>
                      <a:pt x="40" y="108"/>
                      <a:pt x="41" y="110"/>
                    </a:cubicBezTo>
                    <a:cubicBezTo>
                      <a:pt x="41" y="110"/>
                      <a:pt x="40" y="111"/>
                      <a:pt x="39" y="112"/>
                    </a:cubicBezTo>
                    <a:cubicBezTo>
                      <a:pt x="26" y="100"/>
                      <a:pt x="13" y="89"/>
                      <a:pt x="0" y="78"/>
                    </a:cubicBezTo>
                    <a:cubicBezTo>
                      <a:pt x="0" y="78"/>
                      <a:pt x="1" y="77"/>
                      <a:pt x="1" y="76"/>
                    </a:cubicBezTo>
                    <a:cubicBezTo>
                      <a:pt x="3" y="76"/>
                      <a:pt x="5" y="76"/>
                      <a:pt x="6" y="77"/>
                    </a:cubicBezTo>
                    <a:cubicBezTo>
                      <a:pt x="13" y="82"/>
                      <a:pt x="18" y="79"/>
                      <a:pt x="22" y="74"/>
                    </a:cubicBezTo>
                    <a:cubicBezTo>
                      <a:pt x="36" y="57"/>
                      <a:pt x="50" y="40"/>
                      <a:pt x="65" y="24"/>
                    </a:cubicBezTo>
                    <a:cubicBezTo>
                      <a:pt x="70" y="18"/>
                      <a:pt x="72" y="12"/>
                      <a:pt x="66" y="6"/>
                    </a:cubicBezTo>
                    <a:cubicBezTo>
                      <a:pt x="65" y="5"/>
                      <a:pt x="65" y="3"/>
                      <a:pt x="67" y="0"/>
                    </a:cubicBezTo>
                    <a:cubicBezTo>
                      <a:pt x="80" y="11"/>
                      <a:pt x="92" y="22"/>
                      <a:pt x="107" y="35"/>
                    </a:cubicBezTo>
                    <a:cubicBezTo>
                      <a:pt x="103" y="35"/>
                      <a:pt x="101" y="36"/>
                      <a:pt x="99" y="35"/>
                    </a:cubicBezTo>
                    <a:cubicBezTo>
                      <a:pt x="93" y="31"/>
                      <a:pt x="89" y="33"/>
                      <a:pt x="85" y="38"/>
                    </a:cubicBezTo>
                    <a:cubicBezTo>
                      <a:pt x="79" y="45"/>
                      <a:pt x="73" y="52"/>
                      <a:pt x="6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6"/>
              <p:cNvSpPr>
                <a:spLocks noEditPoints="1"/>
              </p:cNvSpPr>
              <p:nvPr/>
            </p:nvSpPr>
            <p:spPr bwMode="auto">
              <a:xfrm>
                <a:off x="7073900" y="4445000"/>
                <a:ext cx="347663" cy="314325"/>
              </a:xfrm>
              <a:custGeom>
                <a:avLst/>
                <a:gdLst>
                  <a:gd name="T0" fmla="*/ 109 w 138"/>
                  <a:gd name="T1" fmla="*/ 88 h 124"/>
                  <a:gd name="T2" fmla="*/ 72 w 138"/>
                  <a:gd name="T3" fmla="*/ 124 h 124"/>
                  <a:gd name="T4" fmla="*/ 70 w 138"/>
                  <a:gd name="T5" fmla="*/ 123 h 124"/>
                  <a:gd name="T6" fmla="*/ 72 w 138"/>
                  <a:gd name="T7" fmla="*/ 117 h 124"/>
                  <a:gd name="T8" fmla="*/ 70 w 138"/>
                  <a:gd name="T9" fmla="*/ 102 h 124"/>
                  <a:gd name="T10" fmla="*/ 25 w 138"/>
                  <a:gd name="T11" fmla="*/ 57 h 124"/>
                  <a:gd name="T12" fmla="*/ 4 w 138"/>
                  <a:gd name="T13" fmla="*/ 54 h 124"/>
                  <a:gd name="T14" fmla="*/ 0 w 138"/>
                  <a:gd name="T15" fmla="*/ 55 h 124"/>
                  <a:gd name="T16" fmla="*/ 1 w 138"/>
                  <a:gd name="T17" fmla="*/ 50 h 124"/>
                  <a:gd name="T18" fmla="*/ 42 w 138"/>
                  <a:gd name="T19" fmla="*/ 10 h 124"/>
                  <a:gd name="T20" fmla="*/ 66 w 138"/>
                  <a:gd name="T21" fmla="*/ 0 h 124"/>
                  <a:gd name="T22" fmla="*/ 86 w 138"/>
                  <a:gd name="T23" fmla="*/ 32 h 124"/>
                  <a:gd name="T24" fmla="*/ 75 w 138"/>
                  <a:gd name="T25" fmla="*/ 51 h 124"/>
                  <a:gd name="T26" fmla="*/ 116 w 138"/>
                  <a:gd name="T27" fmla="*/ 52 h 124"/>
                  <a:gd name="T28" fmla="*/ 127 w 138"/>
                  <a:gd name="T29" fmla="*/ 53 h 124"/>
                  <a:gd name="T30" fmla="*/ 125 w 138"/>
                  <a:gd name="T31" fmla="*/ 44 h 124"/>
                  <a:gd name="T32" fmla="*/ 126 w 138"/>
                  <a:gd name="T33" fmla="*/ 38 h 124"/>
                  <a:gd name="T34" fmla="*/ 130 w 138"/>
                  <a:gd name="T35" fmla="*/ 67 h 124"/>
                  <a:gd name="T36" fmla="*/ 100 w 138"/>
                  <a:gd name="T37" fmla="*/ 72 h 124"/>
                  <a:gd name="T38" fmla="*/ 88 w 138"/>
                  <a:gd name="T39" fmla="*/ 60 h 124"/>
                  <a:gd name="T40" fmla="*/ 64 w 138"/>
                  <a:gd name="T41" fmla="*/ 63 h 124"/>
                  <a:gd name="T42" fmla="*/ 90 w 138"/>
                  <a:gd name="T43" fmla="*/ 88 h 124"/>
                  <a:gd name="T44" fmla="*/ 101 w 138"/>
                  <a:gd name="T45" fmla="*/ 87 h 124"/>
                  <a:gd name="T46" fmla="*/ 108 w 138"/>
                  <a:gd name="T47" fmla="*/ 85 h 124"/>
                  <a:gd name="T48" fmla="*/ 109 w 138"/>
                  <a:gd name="T49" fmla="*/ 88 h 124"/>
                  <a:gd name="T50" fmla="*/ 58 w 138"/>
                  <a:gd name="T51" fmla="*/ 61 h 124"/>
                  <a:gd name="T52" fmla="*/ 71 w 138"/>
                  <a:gd name="T53" fmla="*/ 36 h 124"/>
                  <a:gd name="T54" fmla="*/ 53 w 138"/>
                  <a:gd name="T55" fmla="*/ 19 h 124"/>
                  <a:gd name="T56" fmla="*/ 35 w 138"/>
                  <a:gd name="T57" fmla="*/ 26 h 124"/>
                  <a:gd name="T58" fmla="*/ 40 w 138"/>
                  <a:gd name="T59" fmla="*/ 39 h 124"/>
                  <a:gd name="T60" fmla="*/ 58 w 138"/>
                  <a:gd name="T61" fmla="*/ 6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8" h="124">
                    <a:moveTo>
                      <a:pt x="109" y="88"/>
                    </a:moveTo>
                    <a:cubicBezTo>
                      <a:pt x="97" y="100"/>
                      <a:pt x="85" y="112"/>
                      <a:pt x="72" y="124"/>
                    </a:cubicBezTo>
                    <a:cubicBezTo>
                      <a:pt x="72" y="124"/>
                      <a:pt x="71" y="124"/>
                      <a:pt x="70" y="123"/>
                    </a:cubicBezTo>
                    <a:cubicBezTo>
                      <a:pt x="71" y="121"/>
                      <a:pt x="71" y="119"/>
                      <a:pt x="72" y="117"/>
                    </a:cubicBezTo>
                    <a:cubicBezTo>
                      <a:pt x="76" y="112"/>
                      <a:pt x="75" y="107"/>
                      <a:pt x="70" y="102"/>
                    </a:cubicBezTo>
                    <a:cubicBezTo>
                      <a:pt x="55" y="87"/>
                      <a:pt x="40" y="72"/>
                      <a:pt x="25" y="57"/>
                    </a:cubicBezTo>
                    <a:cubicBezTo>
                      <a:pt x="18" y="50"/>
                      <a:pt x="12" y="46"/>
                      <a:pt x="4" y="54"/>
                    </a:cubicBezTo>
                    <a:cubicBezTo>
                      <a:pt x="4" y="55"/>
                      <a:pt x="2" y="55"/>
                      <a:pt x="0" y="55"/>
                    </a:cubicBezTo>
                    <a:cubicBezTo>
                      <a:pt x="1" y="53"/>
                      <a:pt x="1" y="51"/>
                      <a:pt x="1" y="50"/>
                    </a:cubicBezTo>
                    <a:cubicBezTo>
                      <a:pt x="15" y="37"/>
                      <a:pt x="28" y="23"/>
                      <a:pt x="42" y="10"/>
                    </a:cubicBezTo>
                    <a:cubicBezTo>
                      <a:pt x="49" y="5"/>
                      <a:pt x="58" y="1"/>
                      <a:pt x="66" y="0"/>
                    </a:cubicBezTo>
                    <a:cubicBezTo>
                      <a:pt x="83" y="0"/>
                      <a:pt x="93" y="17"/>
                      <a:pt x="86" y="32"/>
                    </a:cubicBezTo>
                    <a:cubicBezTo>
                      <a:pt x="84" y="38"/>
                      <a:pt x="79" y="43"/>
                      <a:pt x="75" y="51"/>
                    </a:cubicBezTo>
                    <a:cubicBezTo>
                      <a:pt x="90" y="39"/>
                      <a:pt x="103" y="44"/>
                      <a:pt x="116" y="52"/>
                    </a:cubicBezTo>
                    <a:cubicBezTo>
                      <a:pt x="119" y="53"/>
                      <a:pt x="123" y="53"/>
                      <a:pt x="127" y="53"/>
                    </a:cubicBezTo>
                    <a:cubicBezTo>
                      <a:pt x="126" y="50"/>
                      <a:pt x="126" y="47"/>
                      <a:pt x="125" y="44"/>
                    </a:cubicBezTo>
                    <a:cubicBezTo>
                      <a:pt x="125" y="42"/>
                      <a:pt x="125" y="40"/>
                      <a:pt x="126" y="38"/>
                    </a:cubicBezTo>
                    <a:cubicBezTo>
                      <a:pt x="136" y="47"/>
                      <a:pt x="138" y="57"/>
                      <a:pt x="130" y="67"/>
                    </a:cubicBezTo>
                    <a:cubicBezTo>
                      <a:pt x="121" y="78"/>
                      <a:pt x="110" y="79"/>
                      <a:pt x="100" y="72"/>
                    </a:cubicBezTo>
                    <a:cubicBezTo>
                      <a:pt x="96" y="68"/>
                      <a:pt x="92" y="64"/>
                      <a:pt x="88" y="60"/>
                    </a:cubicBezTo>
                    <a:cubicBezTo>
                      <a:pt x="79" y="54"/>
                      <a:pt x="73" y="55"/>
                      <a:pt x="64" y="63"/>
                    </a:cubicBezTo>
                    <a:cubicBezTo>
                      <a:pt x="73" y="71"/>
                      <a:pt x="81" y="80"/>
                      <a:pt x="90" y="88"/>
                    </a:cubicBezTo>
                    <a:cubicBezTo>
                      <a:pt x="92" y="90"/>
                      <a:pt x="97" y="88"/>
                      <a:pt x="101" y="87"/>
                    </a:cubicBezTo>
                    <a:cubicBezTo>
                      <a:pt x="104" y="87"/>
                      <a:pt x="106" y="86"/>
                      <a:pt x="108" y="85"/>
                    </a:cubicBezTo>
                    <a:cubicBezTo>
                      <a:pt x="108" y="86"/>
                      <a:pt x="108" y="87"/>
                      <a:pt x="109" y="88"/>
                    </a:cubicBezTo>
                    <a:close/>
                    <a:moveTo>
                      <a:pt x="58" y="61"/>
                    </a:moveTo>
                    <a:cubicBezTo>
                      <a:pt x="67" y="52"/>
                      <a:pt x="73" y="46"/>
                      <a:pt x="71" y="36"/>
                    </a:cubicBezTo>
                    <a:cubicBezTo>
                      <a:pt x="69" y="27"/>
                      <a:pt x="62" y="21"/>
                      <a:pt x="53" y="19"/>
                    </a:cubicBezTo>
                    <a:cubicBezTo>
                      <a:pt x="46" y="16"/>
                      <a:pt x="39" y="19"/>
                      <a:pt x="35" y="26"/>
                    </a:cubicBezTo>
                    <a:cubicBezTo>
                      <a:pt x="31" y="32"/>
                      <a:pt x="36" y="35"/>
                      <a:pt x="40" y="39"/>
                    </a:cubicBezTo>
                    <a:cubicBezTo>
                      <a:pt x="46" y="46"/>
                      <a:pt x="52" y="53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7"/>
              <p:cNvSpPr/>
              <p:nvPr/>
            </p:nvSpPr>
            <p:spPr bwMode="auto">
              <a:xfrm>
                <a:off x="6873875" y="4589463"/>
                <a:ext cx="346075" cy="346075"/>
              </a:xfrm>
              <a:custGeom>
                <a:avLst/>
                <a:gdLst>
                  <a:gd name="T0" fmla="*/ 0 w 137"/>
                  <a:gd name="T1" fmla="*/ 55 h 137"/>
                  <a:gd name="T2" fmla="*/ 73 w 137"/>
                  <a:gd name="T3" fmla="*/ 0 h 137"/>
                  <a:gd name="T4" fmla="*/ 95 w 137"/>
                  <a:gd name="T5" fmla="*/ 27 h 137"/>
                  <a:gd name="T6" fmla="*/ 94 w 137"/>
                  <a:gd name="T7" fmla="*/ 30 h 137"/>
                  <a:gd name="T8" fmla="*/ 87 w 137"/>
                  <a:gd name="T9" fmla="*/ 28 h 137"/>
                  <a:gd name="T10" fmla="*/ 43 w 137"/>
                  <a:gd name="T11" fmla="*/ 31 h 137"/>
                  <a:gd name="T12" fmla="*/ 41 w 137"/>
                  <a:gd name="T13" fmla="*/ 45 h 137"/>
                  <a:gd name="T14" fmla="*/ 60 w 137"/>
                  <a:gd name="T15" fmla="*/ 70 h 137"/>
                  <a:gd name="T16" fmla="*/ 69 w 137"/>
                  <a:gd name="T17" fmla="*/ 54 h 137"/>
                  <a:gd name="T18" fmla="*/ 69 w 137"/>
                  <a:gd name="T19" fmla="*/ 38 h 137"/>
                  <a:gd name="T20" fmla="*/ 71 w 137"/>
                  <a:gd name="T21" fmla="*/ 37 h 137"/>
                  <a:gd name="T22" fmla="*/ 96 w 137"/>
                  <a:gd name="T23" fmla="*/ 69 h 137"/>
                  <a:gd name="T24" fmla="*/ 96 w 137"/>
                  <a:gd name="T25" fmla="*/ 72 h 137"/>
                  <a:gd name="T26" fmla="*/ 63 w 137"/>
                  <a:gd name="T27" fmla="*/ 74 h 137"/>
                  <a:gd name="T28" fmla="*/ 84 w 137"/>
                  <a:gd name="T29" fmla="*/ 101 h 137"/>
                  <a:gd name="T30" fmla="*/ 98 w 137"/>
                  <a:gd name="T31" fmla="*/ 102 h 137"/>
                  <a:gd name="T32" fmla="*/ 112 w 137"/>
                  <a:gd name="T33" fmla="*/ 59 h 137"/>
                  <a:gd name="T34" fmla="*/ 112 w 137"/>
                  <a:gd name="T35" fmla="*/ 50 h 137"/>
                  <a:gd name="T36" fmla="*/ 115 w 137"/>
                  <a:gd name="T37" fmla="*/ 50 h 137"/>
                  <a:gd name="T38" fmla="*/ 116 w 137"/>
                  <a:gd name="T39" fmla="*/ 51 h 137"/>
                  <a:gd name="T40" fmla="*/ 137 w 137"/>
                  <a:gd name="T41" fmla="*/ 80 h 137"/>
                  <a:gd name="T42" fmla="*/ 62 w 137"/>
                  <a:gd name="T43" fmla="*/ 137 h 137"/>
                  <a:gd name="T44" fmla="*/ 60 w 137"/>
                  <a:gd name="T45" fmla="*/ 136 h 137"/>
                  <a:gd name="T46" fmla="*/ 62 w 137"/>
                  <a:gd name="T47" fmla="*/ 131 h 137"/>
                  <a:gd name="T48" fmla="*/ 63 w 137"/>
                  <a:gd name="T49" fmla="*/ 114 h 137"/>
                  <a:gd name="T50" fmla="*/ 23 w 137"/>
                  <a:gd name="T51" fmla="*/ 62 h 137"/>
                  <a:gd name="T52" fmla="*/ 6 w 137"/>
                  <a:gd name="T53" fmla="*/ 57 h 137"/>
                  <a:gd name="T54" fmla="*/ 1 w 137"/>
                  <a:gd name="T55" fmla="*/ 58 h 137"/>
                  <a:gd name="T56" fmla="*/ 0 w 137"/>
                  <a:gd name="T57" fmla="*/ 5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7" h="137">
                    <a:moveTo>
                      <a:pt x="0" y="55"/>
                    </a:moveTo>
                    <a:cubicBezTo>
                      <a:pt x="24" y="37"/>
                      <a:pt x="48" y="19"/>
                      <a:pt x="73" y="0"/>
                    </a:cubicBezTo>
                    <a:cubicBezTo>
                      <a:pt x="81" y="9"/>
                      <a:pt x="88" y="18"/>
                      <a:pt x="95" y="27"/>
                    </a:cubicBezTo>
                    <a:cubicBezTo>
                      <a:pt x="95" y="28"/>
                      <a:pt x="95" y="29"/>
                      <a:pt x="94" y="30"/>
                    </a:cubicBezTo>
                    <a:cubicBezTo>
                      <a:pt x="92" y="29"/>
                      <a:pt x="89" y="29"/>
                      <a:pt x="87" y="28"/>
                    </a:cubicBezTo>
                    <a:cubicBezTo>
                      <a:pt x="70" y="19"/>
                      <a:pt x="56" y="20"/>
                      <a:pt x="43" y="31"/>
                    </a:cubicBezTo>
                    <a:cubicBezTo>
                      <a:pt x="38" y="35"/>
                      <a:pt x="36" y="39"/>
                      <a:pt x="41" y="45"/>
                    </a:cubicBezTo>
                    <a:cubicBezTo>
                      <a:pt x="47" y="52"/>
                      <a:pt x="52" y="60"/>
                      <a:pt x="60" y="70"/>
                    </a:cubicBezTo>
                    <a:cubicBezTo>
                      <a:pt x="64" y="64"/>
                      <a:pt x="68" y="59"/>
                      <a:pt x="69" y="54"/>
                    </a:cubicBezTo>
                    <a:cubicBezTo>
                      <a:pt x="71" y="49"/>
                      <a:pt x="69" y="43"/>
                      <a:pt x="69" y="38"/>
                    </a:cubicBezTo>
                    <a:cubicBezTo>
                      <a:pt x="70" y="37"/>
                      <a:pt x="71" y="37"/>
                      <a:pt x="71" y="37"/>
                    </a:cubicBezTo>
                    <a:cubicBezTo>
                      <a:pt x="80" y="47"/>
                      <a:pt x="88" y="58"/>
                      <a:pt x="96" y="69"/>
                    </a:cubicBezTo>
                    <a:cubicBezTo>
                      <a:pt x="96" y="70"/>
                      <a:pt x="96" y="71"/>
                      <a:pt x="96" y="72"/>
                    </a:cubicBezTo>
                    <a:cubicBezTo>
                      <a:pt x="84" y="68"/>
                      <a:pt x="72" y="61"/>
                      <a:pt x="63" y="74"/>
                    </a:cubicBezTo>
                    <a:cubicBezTo>
                      <a:pt x="69" y="83"/>
                      <a:pt x="77" y="92"/>
                      <a:pt x="84" y="101"/>
                    </a:cubicBezTo>
                    <a:cubicBezTo>
                      <a:pt x="88" y="107"/>
                      <a:pt x="92" y="106"/>
                      <a:pt x="98" y="102"/>
                    </a:cubicBezTo>
                    <a:cubicBezTo>
                      <a:pt x="112" y="93"/>
                      <a:pt x="117" y="77"/>
                      <a:pt x="112" y="59"/>
                    </a:cubicBezTo>
                    <a:cubicBezTo>
                      <a:pt x="112" y="56"/>
                      <a:pt x="112" y="53"/>
                      <a:pt x="112" y="50"/>
                    </a:cubicBezTo>
                    <a:cubicBezTo>
                      <a:pt x="113" y="50"/>
                      <a:pt x="114" y="50"/>
                      <a:pt x="115" y="50"/>
                    </a:cubicBezTo>
                    <a:cubicBezTo>
                      <a:pt x="115" y="50"/>
                      <a:pt x="116" y="51"/>
                      <a:pt x="116" y="51"/>
                    </a:cubicBezTo>
                    <a:cubicBezTo>
                      <a:pt x="123" y="61"/>
                      <a:pt x="130" y="70"/>
                      <a:pt x="137" y="80"/>
                    </a:cubicBezTo>
                    <a:cubicBezTo>
                      <a:pt x="112" y="99"/>
                      <a:pt x="87" y="118"/>
                      <a:pt x="62" y="137"/>
                    </a:cubicBezTo>
                    <a:cubicBezTo>
                      <a:pt x="62" y="137"/>
                      <a:pt x="61" y="136"/>
                      <a:pt x="60" y="136"/>
                    </a:cubicBezTo>
                    <a:cubicBezTo>
                      <a:pt x="61" y="134"/>
                      <a:pt x="61" y="132"/>
                      <a:pt x="62" y="131"/>
                    </a:cubicBezTo>
                    <a:cubicBezTo>
                      <a:pt x="68" y="125"/>
                      <a:pt x="67" y="120"/>
                      <a:pt x="63" y="114"/>
                    </a:cubicBezTo>
                    <a:cubicBezTo>
                      <a:pt x="49" y="97"/>
                      <a:pt x="36" y="79"/>
                      <a:pt x="23" y="62"/>
                    </a:cubicBezTo>
                    <a:cubicBezTo>
                      <a:pt x="18" y="55"/>
                      <a:pt x="13" y="53"/>
                      <a:pt x="6" y="57"/>
                    </a:cubicBezTo>
                    <a:cubicBezTo>
                      <a:pt x="5" y="58"/>
                      <a:pt x="3" y="58"/>
                      <a:pt x="1" y="58"/>
                    </a:cubicBezTo>
                    <a:cubicBezTo>
                      <a:pt x="1" y="57"/>
                      <a:pt x="0" y="56"/>
                      <a:pt x="0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8"/>
              <p:cNvSpPr/>
              <p:nvPr/>
            </p:nvSpPr>
            <p:spPr bwMode="auto">
              <a:xfrm>
                <a:off x="4948238" y="4872038"/>
                <a:ext cx="311150" cy="331788"/>
              </a:xfrm>
              <a:custGeom>
                <a:avLst/>
                <a:gdLst>
                  <a:gd name="T0" fmla="*/ 0 w 123"/>
                  <a:gd name="T1" fmla="*/ 93 h 131"/>
                  <a:gd name="T2" fmla="*/ 4 w 123"/>
                  <a:gd name="T3" fmla="*/ 92 h 131"/>
                  <a:gd name="T4" fmla="*/ 21 w 123"/>
                  <a:gd name="T5" fmla="*/ 82 h 131"/>
                  <a:gd name="T6" fmla="*/ 44 w 123"/>
                  <a:gd name="T7" fmla="*/ 25 h 131"/>
                  <a:gd name="T8" fmla="*/ 39 w 123"/>
                  <a:gd name="T9" fmla="*/ 6 h 131"/>
                  <a:gd name="T10" fmla="*/ 38 w 123"/>
                  <a:gd name="T11" fmla="*/ 0 h 131"/>
                  <a:gd name="T12" fmla="*/ 123 w 123"/>
                  <a:gd name="T13" fmla="*/ 35 h 131"/>
                  <a:gd name="T14" fmla="*/ 111 w 123"/>
                  <a:gd name="T15" fmla="*/ 68 h 131"/>
                  <a:gd name="T16" fmla="*/ 108 w 123"/>
                  <a:gd name="T17" fmla="*/ 69 h 131"/>
                  <a:gd name="T18" fmla="*/ 106 w 123"/>
                  <a:gd name="T19" fmla="*/ 61 h 131"/>
                  <a:gd name="T20" fmla="*/ 82 w 123"/>
                  <a:gd name="T21" fmla="*/ 25 h 131"/>
                  <a:gd name="T22" fmla="*/ 68 w 123"/>
                  <a:gd name="T23" fmla="*/ 31 h 131"/>
                  <a:gd name="T24" fmla="*/ 58 w 123"/>
                  <a:gd name="T25" fmla="*/ 56 h 131"/>
                  <a:gd name="T26" fmla="*/ 89 w 123"/>
                  <a:gd name="T27" fmla="*/ 50 h 131"/>
                  <a:gd name="T28" fmla="*/ 91 w 123"/>
                  <a:gd name="T29" fmla="*/ 52 h 131"/>
                  <a:gd name="T30" fmla="*/ 76 w 123"/>
                  <a:gd name="T31" fmla="*/ 89 h 131"/>
                  <a:gd name="T32" fmla="*/ 73 w 123"/>
                  <a:gd name="T33" fmla="*/ 91 h 131"/>
                  <a:gd name="T34" fmla="*/ 55 w 123"/>
                  <a:gd name="T35" fmla="*/ 64 h 131"/>
                  <a:gd name="T36" fmla="*/ 41 w 123"/>
                  <a:gd name="T37" fmla="*/ 97 h 131"/>
                  <a:gd name="T38" fmla="*/ 49 w 123"/>
                  <a:gd name="T39" fmla="*/ 109 h 131"/>
                  <a:gd name="T40" fmla="*/ 93 w 123"/>
                  <a:gd name="T41" fmla="*/ 99 h 131"/>
                  <a:gd name="T42" fmla="*/ 101 w 123"/>
                  <a:gd name="T43" fmla="*/ 94 h 131"/>
                  <a:gd name="T44" fmla="*/ 102 w 123"/>
                  <a:gd name="T45" fmla="*/ 96 h 131"/>
                  <a:gd name="T46" fmla="*/ 95 w 123"/>
                  <a:gd name="T47" fmla="*/ 113 h 131"/>
                  <a:gd name="T48" fmla="*/ 87 w 123"/>
                  <a:gd name="T49" fmla="*/ 131 h 131"/>
                  <a:gd name="T50" fmla="*/ 0 w 123"/>
                  <a:gd name="T51" fmla="*/ 96 h 131"/>
                  <a:gd name="T52" fmla="*/ 0 w 123"/>
                  <a:gd name="T53" fmla="*/ 9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131">
                    <a:moveTo>
                      <a:pt x="0" y="93"/>
                    </a:moveTo>
                    <a:cubicBezTo>
                      <a:pt x="2" y="93"/>
                      <a:pt x="3" y="92"/>
                      <a:pt x="4" y="92"/>
                    </a:cubicBezTo>
                    <a:cubicBezTo>
                      <a:pt x="14" y="96"/>
                      <a:pt x="18" y="91"/>
                      <a:pt x="21" y="82"/>
                    </a:cubicBezTo>
                    <a:cubicBezTo>
                      <a:pt x="28" y="63"/>
                      <a:pt x="36" y="44"/>
                      <a:pt x="44" y="25"/>
                    </a:cubicBezTo>
                    <a:cubicBezTo>
                      <a:pt x="47" y="17"/>
                      <a:pt x="48" y="11"/>
                      <a:pt x="39" y="6"/>
                    </a:cubicBezTo>
                    <a:cubicBezTo>
                      <a:pt x="38" y="6"/>
                      <a:pt x="37" y="4"/>
                      <a:pt x="38" y="0"/>
                    </a:cubicBezTo>
                    <a:cubicBezTo>
                      <a:pt x="66" y="12"/>
                      <a:pt x="94" y="23"/>
                      <a:pt x="123" y="35"/>
                    </a:cubicBezTo>
                    <a:cubicBezTo>
                      <a:pt x="119" y="46"/>
                      <a:pt x="115" y="57"/>
                      <a:pt x="111" y="68"/>
                    </a:cubicBezTo>
                    <a:cubicBezTo>
                      <a:pt x="110" y="68"/>
                      <a:pt x="109" y="68"/>
                      <a:pt x="108" y="69"/>
                    </a:cubicBezTo>
                    <a:cubicBezTo>
                      <a:pt x="108" y="66"/>
                      <a:pt x="106" y="63"/>
                      <a:pt x="106" y="61"/>
                    </a:cubicBezTo>
                    <a:cubicBezTo>
                      <a:pt x="106" y="43"/>
                      <a:pt x="98" y="31"/>
                      <a:pt x="82" y="25"/>
                    </a:cubicBezTo>
                    <a:cubicBezTo>
                      <a:pt x="75" y="22"/>
                      <a:pt x="70" y="23"/>
                      <a:pt x="68" y="31"/>
                    </a:cubicBezTo>
                    <a:cubicBezTo>
                      <a:pt x="65" y="39"/>
                      <a:pt x="61" y="48"/>
                      <a:pt x="58" y="56"/>
                    </a:cubicBezTo>
                    <a:cubicBezTo>
                      <a:pt x="70" y="67"/>
                      <a:pt x="79" y="57"/>
                      <a:pt x="89" y="50"/>
                    </a:cubicBezTo>
                    <a:cubicBezTo>
                      <a:pt x="89" y="51"/>
                      <a:pt x="90" y="51"/>
                      <a:pt x="91" y="52"/>
                    </a:cubicBezTo>
                    <a:cubicBezTo>
                      <a:pt x="86" y="64"/>
                      <a:pt x="81" y="77"/>
                      <a:pt x="76" y="89"/>
                    </a:cubicBezTo>
                    <a:cubicBezTo>
                      <a:pt x="75" y="90"/>
                      <a:pt x="74" y="90"/>
                      <a:pt x="73" y="91"/>
                    </a:cubicBezTo>
                    <a:cubicBezTo>
                      <a:pt x="70" y="80"/>
                      <a:pt x="71" y="66"/>
                      <a:pt x="55" y="64"/>
                    </a:cubicBezTo>
                    <a:cubicBezTo>
                      <a:pt x="51" y="74"/>
                      <a:pt x="46" y="86"/>
                      <a:pt x="41" y="97"/>
                    </a:cubicBezTo>
                    <a:cubicBezTo>
                      <a:pt x="39" y="104"/>
                      <a:pt x="44" y="107"/>
                      <a:pt x="49" y="109"/>
                    </a:cubicBezTo>
                    <a:cubicBezTo>
                      <a:pt x="65" y="116"/>
                      <a:pt x="80" y="112"/>
                      <a:pt x="93" y="99"/>
                    </a:cubicBezTo>
                    <a:cubicBezTo>
                      <a:pt x="95" y="97"/>
                      <a:pt x="98" y="95"/>
                      <a:pt x="101" y="94"/>
                    </a:cubicBezTo>
                    <a:cubicBezTo>
                      <a:pt x="101" y="95"/>
                      <a:pt x="102" y="95"/>
                      <a:pt x="102" y="96"/>
                    </a:cubicBezTo>
                    <a:cubicBezTo>
                      <a:pt x="100" y="102"/>
                      <a:pt x="98" y="107"/>
                      <a:pt x="95" y="113"/>
                    </a:cubicBezTo>
                    <a:cubicBezTo>
                      <a:pt x="93" y="119"/>
                      <a:pt x="90" y="124"/>
                      <a:pt x="87" y="131"/>
                    </a:cubicBezTo>
                    <a:cubicBezTo>
                      <a:pt x="58" y="119"/>
                      <a:pt x="29" y="107"/>
                      <a:pt x="0" y="96"/>
                    </a:cubicBezTo>
                    <a:cubicBezTo>
                      <a:pt x="0" y="95"/>
                      <a:pt x="0" y="94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9"/>
              <p:cNvSpPr>
                <a:spLocks noEditPoints="1"/>
              </p:cNvSpPr>
              <p:nvPr/>
            </p:nvSpPr>
            <p:spPr bwMode="auto">
              <a:xfrm>
                <a:off x="3871913" y="3857625"/>
                <a:ext cx="261938" cy="266700"/>
              </a:xfrm>
              <a:custGeom>
                <a:avLst/>
                <a:gdLst>
                  <a:gd name="T0" fmla="*/ 50 w 104"/>
                  <a:gd name="T1" fmla="*/ 104 h 105"/>
                  <a:gd name="T2" fmla="*/ 0 w 104"/>
                  <a:gd name="T3" fmla="*/ 51 h 105"/>
                  <a:gd name="T4" fmla="*/ 53 w 104"/>
                  <a:gd name="T5" fmla="*/ 1 h 105"/>
                  <a:gd name="T6" fmla="*/ 104 w 104"/>
                  <a:gd name="T7" fmla="*/ 52 h 105"/>
                  <a:gd name="T8" fmla="*/ 50 w 104"/>
                  <a:gd name="T9" fmla="*/ 104 h 105"/>
                  <a:gd name="T10" fmla="*/ 69 w 104"/>
                  <a:gd name="T11" fmla="*/ 21 h 105"/>
                  <a:gd name="T12" fmla="*/ 15 w 104"/>
                  <a:gd name="T13" fmla="*/ 47 h 105"/>
                  <a:gd name="T14" fmla="*/ 9 w 104"/>
                  <a:gd name="T15" fmla="*/ 72 h 105"/>
                  <a:gd name="T16" fmla="*/ 32 w 104"/>
                  <a:gd name="T17" fmla="*/ 84 h 105"/>
                  <a:gd name="T18" fmla="*/ 89 w 104"/>
                  <a:gd name="T19" fmla="*/ 57 h 105"/>
                  <a:gd name="T20" fmla="*/ 94 w 104"/>
                  <a:gd name="T21" fmla="*/ 34 h 105"/>
                  <a:gd name="T22" fmla="*/ 69 w 104"/>
                  <a:gd name="T23" fmla="*/ 2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4" h="105">
                    <a:moveTo>
                      <a:pt x="50" y="104"/>
                    </a:moveTo>
                    <a:cubicBezTo>
                      <a:pt x="22" y="104"/>
                      <a:pt x="0" y="81"/>
                      <a:pt x="0" y="51"/>
                    </a:cubicBezTo>
                    <a:cubicBezTo>
                      <a:pt x="0" y="23"/>
                      <a:pt x="23" y="1"/>
                      <a:pt x="53" y="1"/>
                    </a:cubicBezTo>
                    <a:cubicBezTo>
                      <a:pt x="81" y="0"/>
                      <a:pt x="103" y="23"/>
                      <a:pt x="104" y="52"/>
                    </a:cubicBezTo>
                    <a:cubicBezTo>
                      <a:pt x="104" y="76"/>
                      <a:pt x="81" y="105"/>
                      <a:pt x="50" y="104"/>
                    </a:cubicBezTo>
                    <a:close/>
                    <a:moveTo>
                      <a:pt x="69" y="21"/>
                    </a:moveTo>
                    <a:cubicBezTo>
                      <a:pt x="51" y="23"/>
                      <a:pt x="31" y="32"/>
                      <a:pt x="15" y="47"/>
                    </a:cubicBezTo>
                    <a:cubicBezTo>
                      <a:pt x="6" y="55"/>
                      <a:pt x="5" y="64"/>
                      <a:pt x="9" y="72"/>
                    </a:cubicBezTo>
                    <a:cubicBezTo>
                      <a:pt x="13" y="81"/>
                      <a:pt x="21" y="86"/>
                      <a:pt x="32" y="84"/>
                    </a:cubicBezTo>
                    <a:cubicBezTo>
                      <a:pt x="54" y="81"/>
                      <a:pt x="73" y="72"/>
                      <a:pt x="89" y="57"/>
                    </a:cubicBezTo>
                    <a:cubicBezTo>
                      <a:pt x="96" y="51"/>
                      <a:pt x="98" y="43"/>
                      <a:pt x="94" y="34"/>
                    </a:cubicBezTo>
                    <a:cubicBezTo>
                      <a:pt x="90" y="25"/>
                      <a:pt x="84" y="21"/>
                      <a:pt x="6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20"/>
              <p:cNvSpPr/>
              <p:nvPr/>
            </p:nvSpPr>
            <p:spPr bwMode="auto">
              <a:xfrm>
                <a:off x="6243638" y="4929188"/>
                <a:ext cx="303213" cy="317500"/>
              </a:xfrm>
              <a:custGeom>
                <a:avLst/>
                <a:gdLst>
                  <a:gd name="T0" fmla="*/ 105 w 120"/>
                  <a:gd name="T1" fmla="*/ 0 h 126"/>
                  <a:gd name="T2" fmla="*/ 105 w 120"/>
                  <a:gd name="T3" fmla="*/ 2 h 126"/>
                  <a:gd name="T4" fmla="*/ 98 w 120"/>
                  <a:gd name="T5" fmla="*/ 27 h 126"/>
                  <a:gd name="T6" fmla="*/ 120 w 120"/>
                  <a:gd name="T7" fmla="*/ 99 h 126"/>
                  <a:gd name="T8" fmla="*/ 100 w 120"/>
                  <a:gd name="T9" fmla="*/ 98 h 126"/>
                  <a:gd name="T10" fmla="*/ 37 w 120"/>
                  <a:gd name="T11" fmla="*/ 49 h 126"/>
                  <a:gd name="T12" fmla="*/ 28 w 120"/>
                  <a:gd name="T13" fmla="*/ 43 h 126"/>
                  <a:gd name="T14" fmla="*/ 47 w 120"/>
                  <a:gd name="T15" fmla="*/ 107 h 126"/>
                  <a:gd name="T16" fmla="*/ 60 w 120"/>
                  <a:gd name="T17" fmla="*/ 113 h 126"/>
                  <a:gd name="T18" fmla="*/ 69 w 120"/>
                  <a:gd name="T19" fmla="*/ 112 h 126"/>
                  <a:gd name="T20" fmla="*/ 28 w 120"/>
                  <a:gd name="T21" fmla="*/ 123 h 126"/>
                  <a:gd name="T22" fmla="*/ 35 w 120"/>
                  <a:gd name="T23" fmla="*/ 119 h 126"/>
                  <a:gd name="T24" fmla="*/ 39 w 120"/>
                  <a:gd name="T25" fmla="*/ 108 h 126"/>
                  <a:gd name="T26" fmla="*/ 19 w 120"/>
                  <a:gd name="T27" fmla="*/ 39 h 126"/>
                  <a:gd name="T28" fmla="*/ 9 w 120"/>
                  <a:gd name="T29" fmla="*/ 32 h 126"/>
                  <a:gd name="T30" fmla="*/ 1 w 120"/>
                  <a:gd name="T31" fmla="*/ 32 h 126"/>
                  <a:gd name="T32" fmla="*/ 0 w 120"/>
                  <a:gd name="T33" fmla="*/ 28 h 126"/>
                  <a:gd name="T34" fmla="*/ 34 w 120"/>
                  <a:gd name="T35" fmla="*/ 19 h 126"/>
                  <a:gd name="T36" fmla="*/ 40 w 120"/>
                  <a:gd name="T37" fmla="*/ 23 h 126"/>
                  <a:gd name="T38" fmla="*/ 96 w 120"/>
                  <a:gd name="T39" fmla="*/ 66 h 126"/>
                  <a:gd name="T40" fmla="*/ 104 w 120"/>
                  <a:gd name="T41" fmla="*/ 72 h 126"/>
                  <a:gd name="T42" fmla="*/ 88 w 120"/>
                  <a:gd name="T43" fmla="*/ 19 h 126"/>
                  <a:gd name="T44" fmla="*/ 78 w 120"/>
                  <a:gd name="T45" fmla="*/ 12 h 126"/>
                  <a:gd name="T46" fmla="*/ 70 w 120"/>
                  <a:gd name="T47" fmla="*/ 12 h 126"/>
                  <a:gd name="T48" fmla="*/ 69 w 120"/>
                  <a:gd name="T49" fmla="*/ 8 h 126"/>
                  <a:gd name="T50" fmla="*/ 87 w 120"/>
                  <a:gd name="T51" fmla="*/ 3 h 126"/>
                  <a:gd name="T52" fmla="*/ 105 w 120"/>
                  <a:gd name="T5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0" h="126">
                    <a:moveTo>
                      <a:pt x="105" y="0"/>
                    </a:moveTo>
                    <a:cubicBezTo>
                      <a:pt x="105" y="0"/>
                      <a:pt x="105" y="2"/>
                      <a:pt x="105" y="2"/>
                    </a:cubicBezTo>
                    <a:cubicBezTo>
                      <a:pt x="93" y="8"/>
                      <a:pt x="95" y="17"/>
                      <a:pt x="98" y="27"/>
                    </a:cubicBezTo>
                    <a:cubicBezTo>
                      <a:pt x="106" y="51"/>
                      <a:pt x="113" y="75"/>
                      <a:pt x="120" y="99"/>
                    </a:cubicBezTo>
                    <a:cubicBezTo>
                      <a:pt x="113" y="103"/>
                      <a:pt x="107" y="104"/>
                      <a:pt x="100" y="98"/>
                    </a:cubicBezTo>
                    <a:cubicBezTo>
                      <a:pt x="79" y="81"/>
                      <a:pt x="58" y="65"/>
                      <a:pt x="37" y="49"/>
                    </a:cubicBezTo>
                    <a:cubicBezTo>
                      <a:pt x="35" y="47"/>
                      <a:pt x="32" y="46"/>
                      <a:pt x="28" y="43"/>
                    </a:cubicBezTo>
                    <a:cubicBezTo>
                      <a:pt x="35" y="66"/>
                      <a:pt x="41" y="86"/>
                      <a:pt x="47" y="107"/>
                    </a:cubicBezTo>
                    <a:cubicBezTo>
                      <a:pt x="49" y="113"/>
                      <a:pt x="54" y="113"/>
                      <a:pt x="60" y="113"/>
                    </a:cubicBezTo>
                    <a:cubicBezTo>
                      <a:pt x="62" y="112"/>
                      <a:pt x="65" y="112"/>
                      <a:pt x="69" y="112"/>
                    </a:cubicBezTo>
                    <a:cubicBezTo>
                      <a:pt x="61" y="119"/>
                      <a:pt x="34" y="126"/>
                      <a:pt x="28" y="123"/>
                    </a:cubicBezTo>
                    <a:cubicBezTo>
                      <a:pt x="31" y="122"/>
                      <a:pt x="34" y="121"/>
                      <a:pt x="35" y="119"/>
                    </a:cubicBezTo>
                    <a:cubicBezTo>
                      <a:pt x="37" y="116"/>
                      <a:pt x="40" y="111"/>
                      <a:pt x="39" y="108"/>
                    </a:cubicBezTo>
                    <a:cubicBezTo>
                      <a:pt x="33" y="85"/>
                      <a:pt x="26" y="62"/>
                      <a:pt x="19" y="39"/>
                    </a:cubicBezTo>
                    <a:cubicBezTo>
                      <a:pt x="18" y="34"/>
                      <a:pt x="14" y="31"/>
                      <a:pt x="9" y="32"/>
                    </a:cubicBezTo>
                    <a:cubicBezTo>
                      <a:pt x="6" y="32"/>
                      <a:pt x="3" y="32"/>
                      <a:pt x="1" y="32"/>
                    </a:cubicBezTo>
                    <a:cubicBezTo>
                      <a:pt x="0" y="31"/>
                      <a:pt x="0" y="30"/>
                      <a:pt x="0" y="28"/>
                    </a:cubicBezTo>
                    <a:cubicBezTo>
                      <a:pt x="11" y="25"/>
                      <a:pt x="23" y="22"/>
                      <a:pt x="34" y="19"/>
                    </a:cubicBezTo>
                    <a:cubicBezTo>
                      <a:pt x="36" y="19"/>
                      <a:pt x="38" y="21"/>
                      <a:pt x="40" y="23"/>
                    </a:cubicBezTo>
                    <a:cubicBezTo>
                      <a:pt x="59" y="37"/>
                      <a:pt x="77" y="52"/>
                      <a:pt x="96" y="66"/>
                    </a:cubicBezTo>
                    <a:cubicBezTo>
                      <a:pt x="98" y="68"/>
                      <a:pt x="100" y="69"/>
                      <a:pt x="104" y="72"/>
                    </a:cubicBezTo>
                    <a:cubicBezTo>
                      <a:pt x="99" y="53"/>
                      <a:pt x="94" y="36"/>
                      <a:pt x="88" y="19"/>
                    </a:cubicBezTo>
                    <a:cubicBezTo>
                      <a:pt x="87" y="16"/>
                      <a:pt x="81" y="14"/>
                      <a:pt x="78" y="12"/>
                    </a:cubicBezTo>
                    <a:cubicBezTo>
                      <a:pt x="75" y="12"/>
                      <a:pt x="72" y="12"/>
                      <a:pt x="70" y="12"/>
                    </a:cubicBezTo>
                    <a:cubicBezTo>
                      <a:pt x="70" y="11"/>
                      <a:pt x="69" y="10"/>
                      <a:pt x="69" y="8"/>
                    </a:cubicBezTo>
                    <a:cubicBezTo>
                      <a:pt x="75" y="7"/>
                      <a:pt x="81" y="4"/>
                      <a:pt x="87" y="3"/>
                    </a:cubicBezTo>
                    <a:cubicBezTo>
                      <a:pt x="93" y="1"/>
                      <a:pt x="99" y="1"/>
                      <a:pt x="1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21"/>
              <p:cNvSpPr/>
              <p:nvPr/>
            </p:nvSpPr>
            <p:spPr bwMode="auto">
              <a:xfrm>
                <a:off x="3760788" y="3636963"/>
                <a:ext cx="307975" cy="244475"/>
              </a:xfrm>
              <a:custGeom>
                <a:avLst/>
                <a:gdLst>
                  <a:gd name="T0" fmla="*/ 2 w 122"/>
                  <a:gd name="T1" fmla="*/ 22 h 96"/>
                  <a:gd name="T2" fmla="*/ 33 w 122"/>
                  <a:gd name="T3" fmla="*/ 13 h 96"/>
                  <a:gd name="T4" fmla="*/ 39 w 122"/>
                  <a:gd name="T5" fmla="*/ 14 h 96"/>
                  <a:gd name="T6" fmla="*/ 36 w 122"/>
                  <a:gd name="T7" fmla="*/ 19 h 96"/>
                  <a:gd name="T8" fmla="*/ 17 w 122"/>
                  <a:gd name="T9" fmla="*/ 47 h 96"/>
                  <a:gd name="T10" fmla="*/ 22 w 122"/>
                  <a:gd name="T11" fmla="*/ 67 h 96"/>
                  <a:gd name="T12" fmla="*/ 47 w 122"/>
                  <a:gd name="T13" fmla="*/ 63 h 96"/>
                  <a:gd name="T14" fmla="*/ 51 w 122"/>
                  <a:gd name="T15" fmla="*/ 32 h 96"/>
                  <a:gd name="T16" fmla="*/ 83 w 122"/>
                  <a:gd name="T17" fmla="*/ 1 h 96"/>
                  <a:gd name="T18" fmla="*/ 113 w 122"/>
                  <a:gd name="T19" fmla="*/ 37 h 96"/>
                  <a:gd name="T20" fmla="*/ 122 w 122"/>
                  <a:gd name="T21" fmla="*/ 60 h 96"/>
                  <a:gd name="T22" fmla="*/ 121 w 122"/>
                  <a:gd name="T23" fmla="*/ 62 h 96"/>
                  <a:gd name="T24" fmla="*/ 90 w 122"/>
                  <a:gd name="T25" fmla="*/ 71 h 96"/>
                  <a:gd name="T26" fmla="*/ 87 w 122"/>
                  <a:gd name="T27" fmla="*/ 70 h 96"/>
                  <a:gd name="T28" fmla="*/ 88 w 122"/>
                  <a:gd name="T29" fmla="*/ 66 h 96"/>
                  <a:gd name="T30" fmla="*/ 100 w 122"/>
                  <a:gd name="T31" fmla="*/ 54 h 96"/>
                  <a:gd name="T32" fmla="*/ 103 w 122"/>
                  <a:gd name="T33" fmla="*/ 23 h 96"/>
                  <a:gd name="T34" fmla="*/ 90 w 122"/>
                  <a:gd name="T35" fmla="*/ 17 h 96"/>
                  <a:gd name="T36" fmla="*/ 79 w 122"/>
                  <a:gd name="T37" fmla="*/ 26 h 96"/>
                  <a:gd name="T38" fmla="*/ 76 w 122"/>
                  <a:gd name="T39" fmla="*/ 46 h 96"/>
                  <a:gd name="T40" fmla="*/ 72 w 122"/>
                  <a:gd name="T41" fmla="*/ 70 h 96"/>
                  <a:gd name="T42" fmla="*/ 25 w 122"/>
                  <a:gd name="T43" fmla="*/ 81 h 96"/>
                  <a:gd name="T44" fmla="*/ 10 w 122"/>
                  <a:gd name="T45" fmla="*/ 50 h 96"/>
                  <a:gd name="T46" fmla="*/ 0 w 122"/>
                  <a:gd name="T47" fmla="*/ 24 h 96"/>
                  <a:gd name="T48" fmla="*/ 2 w 122"/>
                  <a:gd name="T49" fmla="*/ 2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" h="96">
                    <a:moveTo>
                      <a:pt x="2" y="22"/>
                    </a:moveTo>
                    <a:cubicBezTo>
                      <a:pt x="12" y="19"/>
                      <a:pt x="23" y="16"/>
                      <a:pt x="33" y="13"/>
                    </a:cubicBezTo>
                    <a:cubicBezTo>
                      <a:pt x="35" y="12"/>
                      <a:pt x="37" y="13"/>
                      <a:pt x="39" y="14"/>
                    </a:cubicBezTo>
                    <a:cubicBezTo>
                      <a:pt x="38" y="16"/>
                      <a:pt x="38" y="18"/>
                      <a:pt x="36" y="19"/>
                    </a:cubicBezTo>
                    <a:cubicBezTo>
                      <a:pt x="27" y="26"/>
                      <a:pt x="17" y="34"/>
                      <a:pt x="17" y="47"/>
                    </a:cubicBezTo>
                    <a:cubicBezTo>
                      <a:pt x="16" y="53"/>
                      <a:pt x="18" y="62"/>
                      <a:pt x="22" y="67"/>
                    </a:cubicBezTo>
                    <a:cubicBezTo>
                      <a:pt x="29" y="77"/>
                      <a:pt x="44" y="75"/>
                      <a:pt x="47" y="63"/>
                    </a:cubicBezTo>
                    <a:cubicBezTo>
                      <a:pt x="50" y="53"/>
                      <a:pt x="50" y="43"/>
                      <a:pt x="51" y="32"/>
                    </a:cubicBezTo>
                    <a:cubicBezTo>
                      <a:pt x="54" y="9"/>
                      <a:pt x="64" y="0"/>
                      <a:pt x="83" y="1"/>
                    </a:cubicBezTo>
                    <a:cubicBezTo>
                      <a:pt x="100" y="2"/>
                      <a:pt x="113" y="18"/>
                      <a:pt x="113" y="37"/>
                    </a:cubicBezTo>
                    <a:cubicBezTo>
                      <a:pt x="113" y="46"/>
                      <a:pt x="109" y="56"/>
                      <a:pt x="122" y="60"/>
                    </a:cubicBezTo>
                    <a:cubicBezTo>
                      <a:pt x="122" y="61"/>
                      <a:pt x="121" y="61"/>
                      <a:pt x="121" y="62"/>
                    </a:cubicBezTo>
                    <a:cubicBezTo>
                      <a:pt x="111" y="65"/>
                      <a:pt x="101" y="68"/>
                      <a:pt x="90" y="71"/>
                    </a:cubicBezTo>
                    <a:cubicBezTo>
                      <a:pt x="89" y="71"/>
                      <a:pt x="87" y="71"/>
                      <a:pt x="87" y="70"/>
                    </a:cubicBezTo>
                    <a:cubicBezTo>
                      <a:pt x="87" y="69"/>
                      <a:pt x="87" y="67"/>
                      <a:pt x="88" y="66"/>
                    </a:cubicBezTo>
                    <a:cubicBezTo>
                      <a:pt x="92" y="62"/>
                      <a:pt x="97" y="59"/>
                      <a:pt x="100" y="54"/>
                    </a:cubicBezTo>
                    <a:cubicBezTo>
                      <a:pt x="109" y="45"/>
                      <a:pt x="110" y="32"/>
                      <a:pt x="103" y="23"/>
                    </a:cubicBezTo>
                    <a:cubicBezTo>
                      <a:pt x="100" y="20"/>
                      <a:pt x="94" y="17"/>
                      <a:pt x="90" y="17"/>
                    </a:cubicBezTo>
                    <a:cubicBezTo>
                      <a:pt x="86" y="18"/>
                      <a:pt x="81" y="22"/>
                      <a:pt x="79" y="26"/>
                    </a:cubicBezTo>
                    <a:cubicBezTo>
                      <a:pt x="77" y="32"/>
                      <a:pt x="77" y="39"/>
                      <a:pt x="76" y="46"/>
                    </a:cubicBezTo>
                    <a:cubicBezTo>
                      <a:pt x="75" y="54"/>
                      <a:pt x="74" y="62"/>
                      <a:pt x="72" y="70"/>
                    </a:cubicBezTo>
                    <a:cubicBezTo>
                      <a:pt x="66" y="90"/>
                      <a:pt x="40" y="96"/>
                      <a:pt x="25" y="81"/>
                    </a:cubicBezTo>
                    <a:cubicBezTo>
                      <a:pt x="16" y="73"/>
                      <a:pt x="12" y="62"/>
                      <a:pt x="10" y="50"/>
                    </a:cubicBezTo>
                    <a:cubicBezTo>
                      <a:pt x="9" y="41"/>
                      <a:pt x="14" y="29"/>
                      <a:pt x="0" y="24"/>
                    </a:cubicBezTo>
                    <a:cubicBezTo>
                      <a:pt x="0" y="24"/>
                      <a:pt x="1" y="23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22"/>
              <p:cNvSpPr/>
              <p:nvPr/>
            </p:nvSpPr>
            <p:spPr bwMode="auto">
              <a:xfrm>
                <a:off x="7272338" y="4254500"/>
                <a:ext cx="279400" cy="293688"/>
              </a:xfrm>
              <a:custGeom>
                <a:avLst/>
                <a:gdLst>
                  <a:gd name="T0" fmla="*/ 30 w 110"/>
                  <a:gd name="T1" fmla="*/ 0 h 116"/>
                  <a:gd name="T2" fmla="*/ 60 w 110"/>
                  <a:gd name="T3" fmla="*/ 19 h 116"/>
                  <a:gd name="T4" fmla="*/ 59 w 110"/>
                  <a:gd name="T5" fmla="*/ 22 h 116"/>
                  <a:gd name="T6" fmla="*/ 49 w 110"/>
                  <a:gd name="T7" fmla="*/ 21 h 116"/>
                  <a:gd name="T8" fmla="*/ 15 w 110"/>
                  <a:gd name="T9" fmla="*/ 33 h 116"/>
                  <a:gd name="T10" fmla="*/ 13 w 110"/>
                  <a:gd name="T11" fmla="*/ 48 h 116"/>
                  <a:gd name="T12" fmla="*/ 30 w 110"/>
                  <a:gd name="T13" fmla="*/ 55 h 116"/>
                  <a:gd name="T14" fmla="*/ 47 w 110"/>
                  <a:gd name="T15" fmla="*/ 45 h 116"/>
                  <a:gd name="T16" fmla="*/ 65 w 110"/>
                  <a:gd name="T17" fmla="*/ 33 h 116"/>
                  <a:gd name="T18" fmla="*/ 96 w 110"/>
                  <a:gd name="T19" fmla="*/ 35 h 116"/>
                  <a:gd name="T20" fmla="*/ 106 w 110"/>
                  <a:gd name="T21" fmla="*/ 69 h 116"/>
                  <a:gd name="T22" fmla="*/ 87 w 110"/>
                  <a:gd name="T23" fmla="*/ 97 h 116"/>
                  <a:gd name="T24" fmla="*/ 80 w 110"/>
                  <a:gd name="T25" fmla="*/ 112 h 116"/>
                  <a:gd name="T26" fmla="*/ 77 w 110"/>
                  <a:gd name="T27" fmla="*/ 116 h 116"/>
                  <a:gd name="T28" fmla="*/ 45 w 110"/>
                  <a:gd name="T29" fmla="*/ 95 h 116"/>
                  <a:gd name="T30" fmla="*/ 45 w 110"/>
                  <a:gd name="T31" fmla="*/ 93 h 116"/>
                  <a:gd name="T32" fmla="*/ 53 w 110"/>
                  <a:gd name="T33" fmla="*/ 92 h 116"/>
                  <a:gd name="T34" fmla="*/ 80 w 110"/>
                  <a:gd name="T35" fmla="*/ 92 h 116"/>
                  <a:gd name="T36" fmla="*/ 99 w 110"/>
                  <a:gd name="T37" fmla="*/ 70 h 116"/>
                  <a:gd name="T38" fmla="*/ 79 w 110"/>
                  <a:gd name="T39" fmla="*/ 55 h 116"/>
                  <a:gd name="T40" fmla="*/ 64 w 110"/>
                  <a:gd name="T41" fmla="*/ 64 h 116"/>
                  <a:gd name="T42" fmla="*/ 46 w 110"/>
                  <a:gd name="T43" fmla="*/ 76 h 116"/>
                  <a:gd name="T44" fmla="*/ 14 w 110"/>
                  <a:gd name="T45" fmla="*/ 74 h 116"/>
                  <a:gd name="T46" fmla="*/ 5 w 110"/>
                  <a:gd name="T47" fmla="*/ 40 h 116"/>
                  <a:gd name="T48" fmla="*/ 16 w 110"/>
                  <a:gd name="T49" fmla="*/ 22 h 116"/>
                  <a:gd name="T50" fmla="*/ 30 w 110"/>
                  <a:gd name="T5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0" h="116">
                    <a:moveTo>
                      <a:pt x="30" y="0"/>
                    </a:moveTo>
                    <a:cubicBezTo>
                      <a:pt x="41" y="6"/>
                      <a:pt x="50" y="12"/>
                      <a:pt x="60" y="19"/>
                    </a:cubicBezTo>
                    <a:cubicBezTo>
                      <a:pt x="60" y="20"/>
                      <a:pt x="59" y="21"/>
                      <a:pt x="59" y="22"/>
                    </a:cubicBezTo>
                    <a:cubicBezTo>
                      <a:pt x="56" y="21"/>
                      <a:pt x="52" y="21"/>
                      <a:pt x="49" y="21"/>
                    </a:cubicBezTo>
                    <a:cubicBezTo>
                      <a:pt x="33" y="18"/>
                      <a:pt x="21" y="22"/>
                      <a:pt x="15" y="33"/>
                    </a:cubicBezTo>
                    <a:cubicBezTo>
                      <a:pt x="13" y="37"/>
                      <a:pt x="12" y="43"/>
                      <a:pt x="13" y="48"/>
                    </a:cubicBezTo>
                    <a:cubicBezTo>
                      <a:pt x="15" y="55"/>
                      <a:pt x="23" y="58"/>
                      <a:pt x="30" y="55"/>
                    </a:cubicBezTo>
                    <a:cubicBezTo>
                      <a:pt x="36" y="52"/>
                      <a:pt x="41" y="48"/>
                      <a:pt x="47" y="45"/>
                    </a:cubicBezTo>
                    <a:cubicBezTo>
                      <a:pt x="53" y="41"/>
                      <a:pt x="58" y="36"/>
                      <a:pt x="65" y="33"/>
                    </a:cubicBezTo>
                    <a:cubicBezTo>
                      <a:pt x="75" y="28"/>
                      <a:pt x="86" y="27"/>
                      <a:pt x="96" y="35"/>
                    </a:cubicBezTo>
                    <a:cubicBezTo>
                      <a:pt x="107" y="44"/>
                      <a:pt x="110" y="56"/>
                      <a:pt x="106" y="69"/>
                    </a:cubicBezTo>
                    <a:cubicBezTo>
                      <a:pt x="103" y="81"/>
                      <a:pt x="96" y="89"/>
                      <a:pt x="87" y="97"/>
                    </a:cubicBezTo>
                    <a:cubicBezTo>
                      <a:pt x="82" y="101"/>
                      <a:pt x="76" y="104"/>
                      <a:pt x="80" y="112"/>
                    </a:cubicBezTo>
                    <a:cubicBezTo>
                      <a:pt x="80" y="112"/>
                      <a:pt x="79" y="114"/>
                      <a:pt x="77" y="116"/>
                    </a:cubicBezTo>
                    <a:cubicBezTo>
                      <a:pt x="66" y="109"/>
                      <a:pt x="56" y="102"/>
                      <a:pt x="45" y="95"/>
                    </a:cubicBezTo>
                    <a:cubicBezTo>
                      <a:pt x="45" y="94"/>
                      <a:pt x="45" y="93"/>
                      <a:pt x="45" y="93"/>
                    </a:cubicBezTo>
                    <a:cubicBezTo>
                      <a:pt x="48" y="92"/>
                      <a:pt x="50" y="92"/>
                      <a:pt x="53" y="92"/>
                    </a:cubicBezTo>
                    <a:cubicBezTo>
                      <a:pt x="62" y="92"/>
                      <a:pt x="71" y="93"/>
                      <a:pt x="80" y="92"/>
                    </a:cubicBezTo>
                    <a:cubicBezTo>
                      <a:pt x="91" y="90"/>
                      <a:pt x="98" y="80"/>
                      <a:pt x="99" y="70"/>
                    </a:cubicBezTo>
                    <a:cubicBezTo>
                      <a:pt x="100" y="58"/>
                      <a:pt x="90" y="51"/>
                      <a:pt x="79" y="55"/>
                    </a:cubicBezTo>
                    <a:cubicBezTo>
                      <a:pt x="74" y="58"/>
                      <a:pt x="69" y="61"/>
                      <a:pt x="64" y="64"/>
                    </a:cubicBezTo>
                    <a:cubicBezTo>
                      <a:pt x="58" y="68"/>
                      <a:pt x="52" y="73"/>
                      <a:pt x="46" y="76"/>
                    </a:cubicBezTo>
                    <a:cubicBezTo>
                      <a:pt x="32" y="83"/>
                      <a:pt x="23" y="82"/>
                      <a:pt x="14" y="74"/>
                    </a:cubicBezTo>
                    <a:cubicBezTo>
                      <a:pt x="3" y="65"/>
                      <a:pt x="0" y="52"/>
                      <a:pt x="5" y="40"/>
                    </a:cubicBezTo>
                    <a:cubicBezTo>
                      <a:pt x="8" y="33"/>
                      <a:pt x="12" y="27"/>
                      <a:pt x="16" y="22"/>
                    </a:cubicBezTo>
                    <a:cubicBezTo>
                      <a:pt x="21" y="16"/>
                      <a:pt x="29" y="6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23"/>
              <p:cNvSpPr/>
              <p:nvPr/>
            </p:nvSpPr>
            <p:spPr bwMode="auto">
              <a:xfrm>
                <a:off x="5219700" y="4976813"/>
                <a:ext cx="239713" cy="280988"/>
              </a:xfrm>
              <a:custGeom>
                <a:avLst/>
                <a:gdLst>
                  <a:gd name="T0" fmla="*/ 95 w 95"/>
                  <a:gd name="T1" fmla="*/ 13 h 111"/>
                  <a:gd name="T2" fmla="*/ 87 w 95"/>
                  <a:gd name="T3" fmla="*/ 44 h 111"/>
                  <a:gd name="T4" fmla="*/ 84 w 95"/>
                  <a:gd name="T5" fmla="*/ 49 h 111"/>
                  <a:gd name="T6" fmla="*/ 81 w 95"/>
                  <a:gd name="T7" fmla="*/ 43 h 111"/>
                  <a:gd name="T8" fmla="*/ 76 w 95"/>
                  <a:gd name="T9" fmla="*/ 25 h 111"/>
                  <a:gd name="T10" fmla="*/ 56 w 95"/>
                  <a:gd name="T11" fmla="*/ 11 h 111"/>
                  <a:gd name="T12" fmla="*/ 39 w 95"/>
                  <a:gd name="T13" fmla="*/ 19 h 111"/>
                  <a:gd name="T14" fmla="*/ 44 w 95"/>
                  <a:gd name="T15" fmla="*/ 35 h 111"/>
                  <a:gd name="T16" fmla="*/ 58 w 95"/>
                  <a:gd name="T17" fmla="*/ 46 h 111"/>
                  <a:gd name="T18" fmla="*/ 76 w 95"/>
                  <a:gd name="T19" fmla="*/ 62 h 111"/>
                  <a:gd name="T20" fmla="*/ 58 w 95"/>
                  <a:gd name="T21" fmla="*/ 108 h 111"/>
                  <a:gd name="T22" fmla="*/ 19 w 95"/>
                  <a:gd name="T23" fmla="*/ 98 h 111"/>
                  <a:gd name="T24" fmla="*/ 5 w 95"/>
                  <a:gd name="T25" fmla="*/ 97 h 111"/>
                  <a:gd name="T26" fmla="*/ 0 w 95"/>
                  <a:gd name="T27" fmla="*/ 94 h 111"/>
                  <a:gd name="T28" fmla="*/ 7 w 95"/>
                  <a:gd name="T29" fmla="*/ 63 h 111"/>
                  <a:gd name="T30" fmla="*/ 11 w 95"/>
                  <a:gd name="T31" fmla="*/ 60 h 111"/>
                  <a:gd name="T32" fmla="*/ 14 w 95"/>
                  <a:gd name="T33" fmla="*/ 64 h 111"/>
                  <a:gd name="T34" fmla="*/ 18 w 95"/>
                  <a:gd name="T35" fmla="*/ 83 h 111"/>
                  <a:gd name="T36" fmla="*/ 45 w 95"/>
                  <a:gd name="T37" fmla="*/ 103 h 111"/>
                  <a:gd name="T38" fmla="*/ 60 w 95"/>
                  <a:gd name="T39" fmla="*/ 94 h 111"/>
                  <a:gd name="T40" fmla="*/ 56 w 95"/>
                  <a:gd name="T41" fmla="*/ 78 h 111"/>
                  <a:gd name="T42" fmla="*/ 43 w 95"/>
                  <a:gd name="T43" fmla="*/ 67 h 111"/>
                  <a:gd name="T44" fmla="*/ 31 w 95"/>
                  <a:gd name="T45" fmla="*/ 58 h 111"/>
                  <a:gd name="T46" fmla="*/ 21 w 95"/>
                  <a:gd name="T47" fmla="*/ 19 h 111"/>
                  <a:gd name="T48" fmla="*/ 61 w 95"/>
                  <a:gd name="T49" fmla="*/ 5 h 111"/>
                  <a:gd name="T50" fmla="*/ 66 w 95"/>
                  <a:gd name="T51" fmla="*/ 8 h 111"/>
                  <a:gd name="T52" fmla="*/ 95 w 95"/>
                  <a:gd name="T53" fmla="*/ 1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5" h="111">
                    <a:moveTo>
                      <a:pt x="95" y="13"/>
                    </a:moveTo>
                    <a:cubicBezTo>
                      <a:pt x="92" y="26"/>
                      <a:pt x="90" y="35"/>
                      <a:pt x="87" y="44"/>
                    </a:cubicBezTo>
                    <a:cubicBezTo>
                      <a:pt x="87" y="46"/>
                      <a:pt x="85" y="47"/>
                      <a:pt x="84" y="49"/>
                    </a:cubicBezTo>
                    <a:cubicBezTo>
                      <a:pt x="83" y="47"/>
                      <a:pt x="81" y="45"/>
                      <a:pt x="81" y="43"/>
                    </a:cubicBezTo>
                    <a:cubicBezTo>
                      <a:pt x="79" y="37"/>
                      <a:pt x="78" y="31"/>
                      <a:pt x="76" y="25"/>
                    </a:cubicBezTo>
                    <a:cubicBezTo>
                      <a:pt x="72" y="17"/>
                      <a:pt x="65" y="12"/>
                      <a:pt x="56" y="11"/>
                    </a:cubicBezTo>
                    <a:cubicBezTo>
                      <a:pt x="49" y="10"/>
                      <a:pt x="43" y="12"/>
                      <a:pt x="39" y="19"/>
                    </a:cubicBezTo>
                    <a:cubicBezTo>
                      <a:pt x="36" y="25"/>
                      <a:pt x="39" y="30"/>
                      <a:pt x="44" y="35"/>
                    </a:cubicBezTo>
                    <a:cubicBezTo>
                      <a:pt x="48" y="39"/>
                      <a:pt x="53" y="42"/>
                      <a:pt x="58" y="46"/>
                    </a:cubicBezTo>
                    <a:cubicBezTo>
                      <a:pt x="64" y="51"/>
                      <a:pt x="71" y="56"/>
                      <a:pt x="76" y="62"/>
                    </a:cubicBezTo>
                    <a:cubicBezTo>
                      <a:pt x="91" y="79"/>
                      <a:pt x="81" y="104"/>
                      <a:pt x="58" y="108"/>
                    </a:cubicBezTo>
                    <a:cubicBezTo>
                      <a:pt x="44" y="111"/>
                      <a:pt x="31" y="107"/>
                      <a:pt x="19" y="98"/>
                    </a:cubicBezTo>
                    <a:cubicBezTo>
                      <a:pt x="14" y="95"/>
                      <a:pt x="10" y="92"/>
                      <a:pt x="5" y="97"/>
                    </a:cubicBezTo>
                    <a:cubicBezTo>
                      <a:pt x="5" y="97"/>
                      <a:pt x="0" y="94"/>
                      <a:pt x="0" y="94"/>
                    </a:cubicBezTo>
                    <a:cubicBezTo>
                      <a:pt x="2" y="83"/>
                      <a:pt x="5" y="73"/>
                      <a:pt x="7" y="63"/>
                    </a:cubicBezTo>
                    <a:cubicBezTo>
                      <a:pt x="8" y="62"/>
                      <a:pt x="10" y="61"/>
                      <a:pt x="11" y="60"/>
                    </a:cubicBezTo>
                    <a:cubicBezTo>
                      <a:pt x="12" y="61"/>
                      <a:pt x="13" y="63"/>
                      <a:pt x="14" y="64"/>
                    </a:cubicBezTo>
                    <a:cubicBezTo>
                      <a:pt x="15" y="70"/>
                      <a:pt x="16" y="77"/>
                      <a:pt x="18" y="83"/>
                    </a:cubicBezTo>
                    <a:cubicBezTo>
                      <a:pt x="22" y="96"/>
                      <a:pt x="33" y="103"/>
                      <a:pt x="45" y="103"/>
                    </a:cubicBezTo>
                    <a:cubicBezTo>
                      <a:pt x="52" y="103"/>
                      <a:pt x="57" y="100"/>
                      <a:pt x="60" y="94"/>
                    </a:cubicBezTo>
                    <a:cubicBezTo>
                      <a:pt x="63" y="87"/>
                      <a:pt x="61" y="82"/>
                      <a:pt x="56" y="78"/>
                    </a:cubicBezTo>
                    <a:cubicBezTo>
                      <a:pt x="52" y="74"/>
                      <a:pt x="47" y="70"/>
                      <a:pt x="43" y="67"/>
                    </a:cubicBezTo>
                    <a:cubicBezTo>
                      <a:pt x="39" y="64"/>
                      <a:pt x="34" y="61"/>
                      <a:pt x="31" y="58"/>
                    </a:cubicBezTo>
                    <a:cubicBezTo>
                      <a:pt x="15" y="45"/>
                      <a:pt x="13" y="34"/>
                      <a:pt x="21" y="19"/>
                    </a:cubicBezTo>
                    <a:cubicBezTo>
                      <a:pt x="29" y="5"/>
                      <a:pt x="44" y="0"/>
                      <a:pt x="61" y="5"/>
                    </a:cubicBezTo>
                    <a:cubicBezTo>
                      <a:pt x="63" y="6"/>
                      <a:pt x="65" y="7"/>
                      <a:pt x="66" y="8"/>
                    </a:cubicBezTo>
                    <a:cubicBezTo>
                      <a:pt x="75" y="11"/>
                      <a:pt x="81" y="24"/>
                      <a:pt x="9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24"/>
              <p:cNvSpPr/>
              <p:nvPr/>
            </p:nvSpPr>
            <p:spPr bwMode="auto">
              <a:xfrm>
                <a:off x="4162425" y="4287838"/>
                <a:ext cx="319088" cy="311150"/>
              </a:xfrm>
              <a:custGeom>
                <a:avLst/>
                <a:gdLst>
                  <a:gd name="T0" fmla="*/ 126 w 126"/>
                  <a:gd name="T1" fmla="*/ 72 h 123"/>
                  <a:gd name="T2" fmla="*/ 100 w 126"/>
                  <a:gd name="T3" fmla="*/ 95 h 123"/>
                  <a:gd name="T4" fmla="*/ 97 w 126"/>
                  <a:gd name="T5" fmla="*/ 94 h 123"/>
                  <a:gd name="T6" fmla="*/ 98 w 126"/>
                  <a:gd name="T7" fmla="*/ 86 h 123"/>
                  <a:gd name="T8" fmla="*/ 97 w 126"/>
                  <a:gd name="T9" fmla="*/ 49 h 123"/>
                  <a:gd name="T10" fmla="*/ 90 w 126"/>
                  <a:gd name="T11" fmla="*/ 55 h 123"/>
                  <a:gd name="T12" fmla="*/ 41 w 126"/>
                  <a:gd name="T13" fmla="*/ 99 h 123"/>
                  <a:gd name="T14" fmla="*/ 38 w 126"/>
                  <a:gd name="T15" fmla="*/ 119 h 123"/>
                  <a:gd name="T16" fmla="*/ 39 w 126"/>
                  <a:gd name="T17" fmla="*/ 123 h 123"/>
                  <a:gd name="T18" fmla="*/ 0 w 126"/>
                  <a:gd name="T19" fmla="*/ 80 h 123"/>
                  <a:gd name="T20" fmla="*/ 5 w 126"/>
                  <a:gd name="T21" fmla="*/ 82 h 123"/>
                  <a:gd name="T22" fmla="*/ 23 w 126"/>
                  <a:gd name="T23" fmla="*/ 82 h 123"/>
                  <a:gd name="T24" fmla="*/ 80 w 126"/>
                  <a:gd name="T25" fmla="*/ 31 h 123"/>
                  <a:gd name="T26" fmla="*/ 45 w 126"/>
                  <a:gd name="T27" fmla="*/ 25 h 123"/>
                  <a:gd name="T28" fmla="*/ 36 w 126"/>
                  <a:gd name="T29" fmla="*/ 25 h 123"/>
                  <a:gd name="T30" fmla="*/ 36 w 126"/>
                  <a:gd name="T31" fmla="*/ 22 h 123"/>
                  <a:gd name="T32" fmla="*/ 62 w 126"/>
                  <a:gd name="T33" fmla="*/ 0 h 123"/>
                  <a:gd name="T34" fmla="*/ 94 w 126"/>
                  <a:gd name="T35" fmla="*/ 35 h 123"/>
                  <a:gd name="T36" fmla="*/ 126 w 126"/>
                  <a:gd name="T37" fmla="*/ 7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6" h="123">
                    <a:moveTo>
                      <a:pt x="126" y="72"/>
                    </a:moveTo>
                    <a:cubicBezTo>
                      <a:pt x="117" y="80"/>
                      <a:pt x="108" y="87"/>
                      <a:pt x="100" y="95"/>
                    </a:cubicBezTo>
                    <a:cubicBezTo>
                      <a:pt x="99" y="95"/>
                      <a:pt x="98" y="95"/>
                      <a:pt x="97" y="94"/>
                    </a:cubicBezTo>
                    <a:cubicBezTo>
                      <a:pt x="98" y="92"/>
                      <a:pt x="97" y="88"/>
                      <a:pt x="98" y="86"/>
                    </a:cubicBezTo>
                    <a:cubicBezTo>
                      <a:pt x="105" y="74"/>
                      <a:pt x="108" y="62"/>
                      <a:pt x="97" y="49"/>
                    </a:cubicBezTo>
                    <a:cubicBezTo>
                      <a:pt x="95" y="51"/>
                      <a:pt x="92" y="53"/>
                      <a:pt x="90" y="55"/>
                    </a:cubicBezTo>
                    <a:cubicBezTo>
                      <a:pt x="74" y="70"/>
                      <a:pt x="57" y="84"/>
                      <a:pt x="41" y="99"/>
                    </a:cubicBezTo>
                    <a:cubicBezTo>
                      <a:pt x="31" y="108"/>
                      <a:pt x="31" y="108"/>
                      <a:pt x="38" y="119"/>
                    </a:cubicBezTo>
                    <a:cubicBezTo>
                      <a:pt x="38" y="120"/>
                      <a:pt x="38" y="121"/>
                      <a:pt x="39" y="123"/>
                    </a:cubicBezTo>
                    <a:cubicBezTo>
                      <a:pt x="33" y="123"/>
                      <a:pt x="8" y="97"/>
                      <a:pt x="0" y="80"/>
                    </a:cubicBezTo>
                    <a:cubicBezTo>
                      <a:pt x="2" y="80"/>
                      <a:pt x="4" y="81"/>
                      <a:pt x="5" y="82"/>
                    </a:cubicBezTo>
                    <a:cubicBezTo>
                      <a:pt x="11" y="88"/>
                      <a:pt x="16" y="88"/>
                      <a:pt x="23" y="82"/>
                    </a:cubicBezTo>
                    <a:cubicBezTo>
                      <a:pt x="42" y="65"/>
                      <a:pt x="61" y="48"/>
                      <a:pt x="80" y="31"/>
                    </a:cubicBezTo>
                    <a:cubicBezTo>
                      <a:pt x="73" y="20"/>
                      <a:pt x="62" y="18"/>
                      <a:pt x="45" y="25"/>
                    </a:cubicBezTo>
                    <a:cubicBezTo>
                      <a:pt x="42" y="26"/>
                      <a:pt x="39" y="25"/>
                      <a:pt x="36" y="25"/>
                    </a:cubicBezTo>
                    <a:cubicBezTo>
                      <a:pt x="36" y="24"/>
                      <a:pt x="36" y="23"/>
                      <a:pt x="36" y="22"/>
                    </a:cubicBezTo>
                    <a:cubicBezTo>
                      <a:pt x="44" y="15"/>
                      <a:pt x="53" y="8"/>
                      <a:pt x="62" y="0"/>
                    </a:cubicBezTo>
                    <a:cubicBezTo>
                      <a:pt x="73" y="12"/>
                      <a:pt x="83" y="23"/>
                      <a:pt x="94" y="35"/>
                    </a:cubicBezTo>
                    <a:cubicBezTo>
                      <a:pt x="104" y="47"/>
                      <a:pt x="115" y="59"/>
                      <a:pt x="126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25"/>
              <p:cNvSpPr/>
              <p:nvPr/>
            </p:nvSpPr>
            <p:spPr bwMode="auto">
              <a:xfrm>
                <a:off x="5484813" y="5014913"/>
                <a:ext cx="252413" cy="282575"/>
              </a:xfrm>
              <a:custGeom>
                <a:avLst/>
                <a:gdLst>
                  <a:gd name="T0" fmla="*/ 39 w 100"/>
                  <a:gd name="T1" fmla="*/ 11 h 112"/>
                  <a:gd name="T2" fmla="*/ 16 w 100"/>
                  <a:gd name="T3" fmla="*/ 19 h 112"/>
                  <a:gd name="T4" fmla="*/ 0 w 100"/>
                  <a:gd name="T5" fmla="*/ 36 h 112"/>
                  <a:gd name="T6" fmla="*/ 4 w 100"/>
                  <a:gd name="T7" fmla="*/ 0 h 112"/>
                  <a:gd name="T8" fmla="*/ 100 w 100"/>
                  <a:gd name="T9" fmla="*/ 11 h 112"/>
                  <a:gd name="T10" fmla="*/ 97 w 100"/>
                  <a:gd name="T11" fmla="*/ 42 h 112"/>
                  <a:gd name="T12" fmla="*/ 94 w 100"/>
                  <a:gd name="T13" fmla="*/ 46 h 112"/>
                  <a:gd name="T14" fmla="*/ 90 w 100"/>
                  <a:gd name="T15" fmla="*/ 42 h 112"/>
                  <a:gd name="T16" fmla="*/ 84 w 100"/>
                  <a:gd name="T17" fmla="*/ 26 h 112"/>
                  <a:gd name="T18" fmla="*/ 63 w 100"/>
                  <a:gd name="T19" fmla="*/ 13 h 112"/>
                  <a:gd name="T20" fmla="*/ 56 w 100"/>
                  <a:gd name="T21" fmla="*/ 81 h 112"/>
                  <a:gd name="T22" fmla="*/ 55 w 100"/>
                  <a:gd name="T23" fmla="*/ 86 h 112"/>
                  <a:gd name="T24" fmla="*/ 67 w 100"/>
                  <a:gd name="T25" fmla="*/ 106 h 112"/>
                  <a:gd name="T26" fmla="*/ 69 w 100"/>
                  <a:gd name="T27" fmla="*/ 107 h 112"/>
                  <a:gd name="T28" fmla="*/ 12 w 100"/>
                  <a:gd name="T29" fmla="*/ 101 h 112"/>
                  <a:gd name="T30" fmla="*/ 13 w 100"/>
                  <a:gd name="T31" fmla="*/ 100 h 112"/>
                  <a:gd name="T32" fmla="*/ 31 w 100"/>
                  <a:gd name="T33" fmla="*/ 81 h 112"/>
                  <a:gd name="T34" fmla="*/ 38 w 100"/>
                  <a:gd name="T35" fmla="*/ 22 h 112"/>
                  <a:gd name="T36" fmla="*/ 39 w 100"/>
                  <a:gd name="T37" fmla="*/ 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112">
                    <a:moveTo>
                      <a:pt x="39" y="11"/>
                    </a:moveTo>
                    <a:cubicBezTo>
                      <a:pt x="29" y="9"/>
                      <a:pt x="22" y="13"/>
                      <a:pt x="16" y="19"/>
                    </a:cubicBezTo>
                    <a:cubicBezTo>
                      <a:pt x="10" y="23"/>
                      <a:pt x="11" y="34"/>
                      <a:pt x="0" y="36"/>
                    </a:cubicBezTo>
                    <a:cubicBezTo>
                      <a:pt x="1" y="23"/>
                      <a:pt x="3" y="12"/>
                      <a:pt x="4" y="0"/>
                    </a:cubicBezTo>
                    <a:cubicBezTo>
                      <a:pt x="36" y="3"/>
                      <a:pt x="67" y="7"/>
                      <a:pt x="100" y="11"/>
                    </a:cubicBezTo>
                    <a:cubicBezTo>
                      <a:pt x="99" y="22"/>
                      <a:pt x="98" y="32"/>
                      <a:pt x="97" y="42"/>
                    </a:cubicBezTo>
                    <a:cubicBezTo>
                      <a:pt x="97" y="44"/>
                      <a:pt x="95" y="45"/>
                      <a:pt x="94" y="46"/>
                    </a:cubicBezTo>
                    <a:cubicBezTo>
                      <a:pt x="92" y="45"/>
                      <a:pt x="90" y="44"/>
                      <a:pt x="90" y="42"/>
                    </a:cubicBezTo>
                    <a:cubicBezTo>
                      <a:pt x="87" y="37"/>
                      <a:pt x="86" y="31"/>
                      <a:pt x="84" y="26"/>
                    </a:cubicBezTo>
                    <a:cubicBezTo>
                      <a:pt x="80" y="18"/>
                      <a:pt x="73" y="14"/>
                      <a:pt x="63" y="13"/>
                    </a:cubicBezTo>
                    <a:cubicBezTo>
                      <a:pt x="61" y="36"/>
                      <a:pt x="58" y="58"/>
                      <a:pt x="56" y="81"/>
                    </a:cubicBezTo>
                    <a:cubicBezTo>
                      <a:pt x="56" y="82"/>
                      <a:pt x="56" y="84"/>
                      <a:pt x="55" y="86"/>
                    </a:cubicBezTo>
                    <a:cubicBezTo>
                      <a:pt x="53" y="100"/>
                      <a:pt x="53" y="100"/>
                      <a:pt x="67" y="106"/>
                    </a:cubicBezTo>
                    <a:cubicBezTo>
                      <a:pt x="68" y="106"/>
                      <a:pt x="68" y="107"/>
                      <a:pt x="69" y="107"/>
                    </a:cubicBezTo>
                    <a:cubicBezTo>
                      <a:pt x="64" y="112"/>
                      <a:pt x="16" y="106"/>
                      <a:pt x="12" y="101"/>
                    </a:cubicBezTo>
                    <a:cubicBezTo>
                      <a:pt x="12" y="100"/>
                      <a:pt x="12" y="100"/>
                      <a:pt x="13" y="100"/>
                    </a:cubicBezTo>
                    <a:cubicBezTo>
                      <a:pt x="30" y="98"/>
                      <a:pt x="29" y="98"/>
                      <a:pt x="31" y="81"/>
                    </a:cubicBezTo>
                    <a:cubicBezTo>
                      <a:pt x="33" y="61"/>
                      <a:pt x="36" y="42"/>
                      <a:pt x="38" y="22"/>
                    </a:cubicBezTo>
                    <a:cubicBezTo>
                      <a:pt x="38" y="18"/>
                      <a:pt x="38" y="15"/>
                      <a:pt x="3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26"/>
              <p:cNvSpPr/>
              <p:nvPr/>
            </p:nvSpPr>
            <p:spPr bwMode="auto">
              <a:xfrm>
                <a:off x="7454900" y="3878263"/>
                <a:ext cx="315913" cy="282575"/>
              </a:xfrm>
              <a:custGeom>
                <a:avLst/>
                <a:gdLst>
                  <a:gd name="T0" fmla="*/ 20 w 125"/>
                  <a:gd name="T1" fmla="*/ 58 h 112"/>
                  <a:gd name="T2" fmla="*/ 30 w 125"/>
                  <a:gd name="T3" fmla="*/ 93 h 112"/>
                  <a:gd name="T4" fmla="*/ 34 w 125"/>
                  <a:gd name="T5" fmla="*/ 101 h 112"/>
                  <a:gd name="T6" fmla="*/ 31 w 125"/>
                  <a:gd name="T7" fmla="*/ 103 h 112"/>
                  <a:gd name="T8" fmla="*/ 0 w 125"/>
                  <a:gd name="T9" fmla="*/ 88 h 112"/>
                  <a:gd name="T10" fmla="*/ 40 w 125"/>
                  <a:gd name="T11" fmla="*/ 0 h 112"/>
                  <a:gd name="T12" fmla="*/ 72 w 125"/>
                  <a:gd name="T13" fmla="*/ 14 h 112"/>
                  <a:gd name="T14" fmla="*/ 72 w 125"/>
                  <a:gd name="T15" fmla="*/ 17 h 112"/>
                  <a:gd name="T16" fmla="*/ 63 w 125"/>
                  <a:gd name="T17" fmla="*/ 19 h 112"/>
                  <a:gd name="T18" fmla="*/ 31 w 125"/>
                  <a:gd name="T19" fmla="*/ 36 h 112"/>
                  <a:gd name="T20" fmla="*/ 71 w 125"/>
                  <a:gd name="T21" fmla="*/ 54 h 112"/>
                  <a:gd name="T22" fmla="*/ 102 w 125"/>
                  <a:gd name="T23" fmla="*/ 68 h 112"/>
                  <a:gd name="T24" fmla="*/ 118 w 125"/>
                  <a:gd name="T25" fmla="*/ 63 h 112"/>
                  <a:gd name="T26" fmla="*/ 123 w 125"/>
                  <a:gd name="T27" fmla="*/ 59 h 112"/>
                  <a:gd name="T28" fmla="*/ 125 w 125"/>
                  <a:gd name="T29" fmla="*/ 61 h 112"/>
                  <a:gd name="T30" fmla="*/ 101 w 125"/>
                  <a:gd name="T31" fmla="*/ 112 h 112"/>
                  <a:gd name="T32" fmla="*/ 97 w 125"/>
                  <a:gd name="T33" fmla="*/ 111 h 112"/>
                  <a:gd name="T34" fmla="*/ 99 w 125"/>
                  <a:gd name="T35" fmla="*/ 103 h 112"/>
                  <a:gd name="T36" fmla="*/ 94 w 125"/>
                  <a:gd name="T37" fmla="*/ 92 h 112"/>
                  <a:gd name="T38" fmla="*/ 20 w 125"/>
                  <a:gd name="T39" fmla="*/ 5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112">
                    <a:moveTo>
                      <a:pt x="20" y="58"/>
                    </a:moveTo>
                    <a:cubicBezTo>
                      <a:pt x="14" y="73"/>
                      <a:pt x="20" y="84"/>
                      <a:pt x="30" y="93"/>
                    </a:cubicBezTo>
                    <a:cubicBezTo>
                      <a:pt x="32" y="95"/>
                      <a:pt x="33" y="99"/>
                      <a:pt x="34" y="101"/>
                    </a:cubicBezTo>
                    <a:cubicBezTo>
                      <a:pt x="33" y="102"/>
                      <a:pt x="32" y="102"/>
                      <a:pt x="31" y="103"/>
                    </a:cubicBezTo>
                    <a:cubicBezTo>
                      <a:pt x="21" y="98"/>
                      <a:pt x="11" y="93"/>
                      <a:pt x="0" y="88"/>
                    </a:cubicBezTo>
                    <a:cubicBezTo>
                      <a:pt x="13" y="59"/>
                      <a:pt x="26" y="30"/>
                      <a:pt x="40" y="0"/>
                    </a:cubicBezTo>
                    <a:cubicBezTo>
                      <a:pt x="51" y="5"/>
                      <a:pt x="61" y="10"/>
                      <a:pt x="72" y="14"/>
                    </a:cubicBezTo>
                    <a:cubicBezTo>
                      <a:pt x="72" y="15"/>
                      <a:pt x="72" y="16"/>
                      <a:pt x="72" y="17"/>
                    </a:cubicBezTo>
                    <a:cubicBezTo>
                      <a:pt x="69" y="18"/>
                      <a:pt x="66" y="19"/>
                      <a:pt x="63" y="19"/>
                    </a:cubicBezTo>
                    <a:cubicBezTo>
                      <a:pt x="46" y="18"/>
                      <a:pt x="38" y="22"/>
                      <a:pt x="31" y="36"/>
                    </a:cubicBezTo>
                    <a:cubicBezTo>
                      <a:pt x="44" y="42"/>
                      <a:pt x="58" y="48"/>
                      <a:pt x="71" y="54"/>
                    </a:cubicBezTo>
                    <a:cubicBezTo>
                      <a:pt x="81" y="59"/>
                      <a:pt x="92" y="63"/>
                      <a:pt x="102" y="68"/>
                    </a:cubicBezTo>
                    <a:cubicBezTo>
                      <a:pt x="109" y="72"/>
                      <a:pt x="114" y="70"/>
                      <a:pt x="118" y="63"/>
                    </a:cubicBezTo>
                    <a:cubicBezTo>
                      <a:pt x="119" y="62"/>
                      <a:pt x="121" y="60"/>
                      <a:pt x="123" y="59"/>
                    </a:cubicBezTo>
                    <a:cubicBezTo>
                      <a:pt x="123" y="60"/>
                      <a:pt x="124" y="60"/>
                      <a:pt x="125" y="61"/>
                    </a:cubicBezTo>
                    <a:cubicBezTo>
                      <a:pt x="117" y="78"/>
                      <a:pt x="109" y="95"/>
                      <a:pt x="101" y="112"/>
                    </a:cubicBezTo>
                    <a:cubicBezTo>
                      <a:pt x="101" y="112"/>
                      <a:pt x="98" y="112"/>
                      <a:pt x="97" y="111"/>
                    </a:cubicBezTo>
                    <a:cubicBezTo>
                      <a:pt x="98" y="108"/>
                      <a:pt x="100" y="105"/>
                      <a:pt x="99" y="103"/>
                    </a:cubicBezTo>
                    <a:cubicBezTo>
                      <a:pt x="99" y="99"/>
                      <a:pt x="97" y="93"/>
                      <a:pt x="94" y="92"/>
                    </a:cubicBezTo>
                    <a:cubicBezTo>
                      <a:pt x="70" y="80"/>
                      <a:pt x="46" y="69"/>
                      <a:pt x="2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27"/>
              <p:cNvSpPr/>
              <p:nvPr/>
            </p:nvSpPr>
            <p:spPr bwMode="auto">
              <a:xfrm>
                <a:off x="7308850" y="2306638"/>
                <a:ext cx="269875" cy="209550"/>
              </a:xfrm>
              <a:custGeom>
                <a:avLst/>
                <a:gdLst>
                  <a:gd name="T0" fmla="*/ 91 w 107"/>
                  <a:gd name="T1" fmla="*/ 26 h 83"/>
                  <a:gd name="T2" fmla="*/ 69 w 107"/>
                  <a:gd name="T3" fmla="*/ 11 h 83"/>
                  <a:gd name="T4" fmla="*/ 64 w 107"/>
                  <a:gd name="T5" fmla="*/ 3 h 83"/>
                  <a:gd name="T6" fmla="*/ 73 w 107"/>
                  <a:gd name="T7" fmla="*/ 4 h 83"/>
                  <a:gd name="T8" fmla="*/ 101 w 107"/>
                  <a:gd name="T9" fmla="*/ 24 h 83"/>
                  <a:gd name="T10" fmla="*/ 105 w 107"/>
                  <a:gd name="T11" fmla="*/ 33 h 83"/>
                  <a:gd name="T12" fmla="*/ 97 w 107"/>
                  <a:gd name="T13" fmla="*/ 41 h 83"/>
                  <a:gd name="T14" fmla="*/ 79 w 107"/>
                  <a:gd name="T15" fmla="*/ 34 h 83"/>
                  <a:gd name="T16" fmla="*/ 84 w 107"/>
                  <a:gd name="T17" fmla="*/ 53 h 83"/>
                  <a:gd name="T18" fmla="*/ 94 w 107"/>
                  <a:gd name="T19" fmla="*/ 63 h 83"/>
                  <a:gd name="T20" fmla="*/ 89 w 107"/>
                  <a:gd name="T21" fmla="*/ 79 h 83"/>
                  <a:gd name="T22" fmla="*/ 77 w 107"/>
                  <a:gd name="T23" fmla="*/ 74 h 83"/>
                  <a:gd name="T24" fmla="*/ 72 w 107"/>
                  <a:gd name="T25" fmla="*/ 67 h 83"/>
                  <a:gd name="T26" fmla="*/ 58 w 107"/>
                  <a:gd name="T27" fmla="*/ 62 h 83"/>
                  <a:gd name="T28" fmla="*/ 25 w 107"/>
                  <a:gd name="T29" fmla="*/ 65 h 83"/>
                  <a:gd name="T30" fmla="*/ 12 w 107"/>
                  <a:gd name="T31" fmla="*/ 59 h 83"/>
                  <a:gd name="T32" fmla="*/ 1 w 107"/>
                  <a:gd name="T33" fmla="*/ 22 h 83"/>
                  <a:gd name="T34" fmla="*/ 4 w 107"/>
                  <a:gd name="T35" fmla="*/ 16 h 83"/>
                  <a:gd name="T36" fmla="*/ 11 w 107"/>
                  <a:gd name="T37" fmla="*/ 35 h 83"/>
                  <a:gd name="T38" fmla="*/ 35 w 107"/>
                  <a:gd name="T39" fmla="*/ 50 h 83"/>
                  <a:gd name="T40" fmla="*/ 50 w 107"/>
                  <a:gd name="T41" fmla="*/ 47 h 83"/>
                  <a:gd name="T42" fmla="*/ 51 w 107"/>
                  <a:gd name="T43" fmla="*/ 44 h 83"/>
                  <a:gd name="T44" fmla="*/ 34 w 107"/>
                  <a:gd name="T45" fmla="*/ 30 h 83"/>
                  <a:gd name="T46" fmla="*/ 38 w 107"/>
                  <a:gd name="T47" fmla="*/ 0 h 83"/>
                  <a:gd name="T48" fmla="*/ 64 w 107"/>
                  <a:gd name="T49" fmla="*/ 33 h 83"/>
                  <a:gd name="T50" fmla="*/ 90 w 107"/>
                  <a:gd name="T51" fmla="*/ 28 h 83"/>
                  <a:gd name="T52" fmla="*/ 91 w 107"/>
                  <a:gd name="T53" fmla="*/ 2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" h="83">
                    <a:moveTo>
                      <a:pt x="91" y="26"/>
                    </a:moveTo>
                    <a:cubicBezTo>
                      <a:pt x="84" y="21"/>
                      <a:pt x="76" y="16"/>
                      <a:pt x="69" y="11"/>
                    </a:cubicBezTo>
                    <a:cubicBezTo>
                      <a:pt x="67" y="9"/>
                      <a:pt x="66" y="6"/>
                      <a:pt x="64" y="3"/>
                    </a:cubicBezTo>
                    <a:cubicBezTo>
                      <a:pt x="67" y="4"/>
                      <a:pt x="71" y="3"/>
                      <a:pt x="73" y="4"/>
                    </a:cubicBezTo>
                    <a:cubicBezTo>
                      <a:pt x="83" y="10"/>
                      <a:pt x="92" y="17"/>
                      <a:pt x="101" y="24"/>
                    </a:cubicBezTo>
                    <a:cubicBezTo>
                      <a:pt x="103" y="26"/>
                      <a:pt x="105" y="30"/>
                      <a:pt x="105" y="33"/>
                    </a:cubicBezTo>
                    <a:cubicBezTo>
                      <a:pt x="107" y="39"/>
                      <a:pt x="103" y="43"/>
                      <a:pt x="97" y="41"/>
                    </a:cubicBezTo>
                    <a:cubicBezTo>
                      <a:pt x="91" y="39"/>
                      <a:pt x="85" y="37"/>
                      <a:pt x="79" y="34"/>
                    </a:cubicBezTo>
                    <a:cubicBezTo>
                      <a:pt x="75" y="43"/>
                      <a:pt x="79" y="48"/>
                      <a:pt x="84" y="53"/>
                    </a:cubicBezTo>
                    <a:cubicBezTo>
                      <a:pt x="88" y="56"/>
                      <a:pt x="92" y="59"/>
                      <a:pt x="94" y="63"/>
                    </a:cubicBezTo>
                    <a:cubicBezTo>
                      <a:pt x="97" y="69"/>
                      <a:pt x="94" y="75"/>
                      <a:pt x="89" y="79"/>
                    </a:cubicBezTo>
                    <a:cubicBezTo>
                      <a:pt x="83" y="83"/>
                      <a:pt x="80" y="77"/>
                      <a:pt x="77" y="74"/>
                    </a:cubicBezTo>
                    <a:cubicBezTo>
                      <a:pt x="76" y="72"/>
                      <a:pt x="74" y="69"/>
                      <a:pt x="72" y="67"/>
                    </a:cubicBezTo>
                    <a:cubicBezTo>
                      <a:pt x="69" y="61"/>
                      <a:pt x="64" y="61"/>
                      <a:pt x="58" y="62"/>
                    </a:cubicBezTo>
                    <a:cubicBezTo>
                      <a:pt x="47" y="64"/>
                      <a:pt x="36" y="65"/>
                      <a:pt x="25" y="65"/>
                    </a:cubicBezTo>
                    <a:cubicBezTo>
                      <a:pt x="21" y="65"/>
                      <a:pt x="15" y="63"/>
                      <a:pt x="12" y="59"/>
                    </a:cubicBezTo>
                    <a:cubicBezTo>
                      <a:pt x="3" y="49"/>
                      <a:pt x="1" y="36"/>
                      <a:pt x="1" y="22"/>
                    </a:cubicBezTo>
                    <a:cubicBezTo>
                      <a:pt x="0" y="21"/>
                      <a:pt x="2" y="20"/>
                      <a:pt x="4" y="16"/>
                    </a:cubicBezTo>
                    <a:cubicBezTo>
                      <a:pt x="7" y="24"/>
                      <a:pt x="9" y="29"/>
                      <a:pt x="11" y="35"/>
                    </a:cubicBezTo>
                    <a:cubicBezTo>
                      <a:pt x="16" y="49"/>
                      <a:pt x="19" y="52"/>
                      <a:pt x="35" y="50"/>
                    </a:cubicBezTo>
                    <a:cubicBezTo>
                      <a:pt x="40" y="50"/>
                      <a:pt x="45" y="48"/>
                      <a:pt x="50" y="47"/>
                    </a:cubicBezTo>
                    <a:cubicBezTo>
                      <a:pt x="50" y="46"/>
                      <a:pt x="50" y="45"/>
                      <a:pt x="51" y="44"/>
                    </a:cubicBezTo>
                    <a:cubicBezTo>
                      <a:pt x="45" y="40"/>
                      <a:pt x="39" y="35"/>
                      <a:pt x="34" y="30"/>
                    </a:cubicBezTo>
                    <a:cubicBezTo>
                      <a:pt x="24" y="20"/>
                      <a:pt x="25" y="8"/>
                      <a:pt x="38" y="0"/>
                    </a:cubicBezTo>
                    <a:cubicBezTo>
                      <a:pt x="44" y="13"/>
                      <a:pt x="50" y="25"/>
                      <a:pt x="64" y="33"/>
                    </a:cubicBezTo>
                    <a:cubicBezTo>
                      <a:pt x="69" y="13"/>
                      <a:pt x="81" y="29"/>
                      <a:pt x="90" y="28"/>
                    </a:cubicBezTo>
                    <a:cubicBezTo>
                      <a:pt x="90" y="27"/>
                      <a:pt x="91" y="27"/>
                      <a:pt x="9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28"/>
              <p:cNvSpPr/>
              <p:nvPr/>
            </p:nvSpPr>
            <p:spPr bwMode="auto">
              <a:xfrm>
                <a:off x="3978275" y="4043363"/>
                <a:ext cx="325438" cy="315913"/>
              </a:xfrm>
              <a:custGeom>
                <a:avLst/>
                <a:gdLst>
                  <a:gd name="T0" fmla="*/ 111 w 129"/>
                  <a:gd name="T1" fmla="*/ 60 h 125"/>
                  <a:gd name="T2" fmla="*/ 129 w 129"/>
                  <a:gd name="T3" fmla="*/ 92 h 125"/>
                  <a:gd name="T4" fmla="*/ 127 w 129"/>
                  <a:gd name="T5" fmla="*/ 93 h 125"/>
                  <a:gd name="T6" fmla="*/ 122 w 129"/>
                  <a:gd name="T7" fmla="*/ 91 h 125"/>
                  <a:gd name="T8" fmla="*/ 104 w 129"/>
                  <a:gd name="T9" fmla="*/ 90 h 125"/>
                  <a:gd name="T10" fmla="*/ 63 w 129"/>
                  <a:gd name="T11" fmla="*/ 114 h 125"/>
                  <a:gd name="T12" fmla="*/ 17 w 129"/>
                  <a:gd name="T13" fmla="*/ 104 h 125"/>
                  <a:gd name="T14" fmla="*/ 11 w 129"/>
                  <a:gd name="T15" fmla="*/ 92 h 125"/>
                  <a:gd name="T16" fmla="*/ 25 w 129"/>
                  <a:gd name="T17" fmla="*/ 46 h 125"/>
                  <a:gd name="T18" fmla="*/ 68 w 129"/>
                  <a:gd name="T19" fmla="*/ 22 h 125"/>
                  <a:gd name="T20" fmla="*/ 74 w 129"/>
                  <a:gd name="T21" fmla="*/ 6 h 125"/>
                  <a:gd name="T22" fmla="*/ 74 w 129"/>
                  <a:gd name="T23" fmla="*/ 1 h 125"/>
                  <a:gd name="T24" fmla="*/ 77 w 129"/>
                  <a:gd name="T25" fmla="*/ 0 h 125"/>
                  <a:gd name="T26" fmla="*/ 103 w 129"/>
                  <a:gd name="T27" fmla="*/ 47 h 125"/>
                  <a:gd name="T28" fmla="*/ 97 w 129"/>
                  <a:gd name="T29" fmla="*/ 46 h 125"/>
                  <a:gd name="T30" fmla="*/ 76 w 129"/>
                  <a:gd name="T31" fmla="*/ 43 h 125"/>
                  <a:gd name="T32" fmla="*/ 31 w 129"/>
                  <a:gd name="T33" fmla="*/ 69 h 125"/>
                  <a:gd name="T34" fmla="*/ 21 w 129"/>
                  <a:gd name="T35" fmla="*/ 100 h 125"/>
                  <a:gd name="T36" fmla="*/ 53 w 129"/>
                  <a:gd name="T37" fmla="*/ 111 h 125"/>
                  <a:gd name="T38" fmla="*/ 104 w 129"/>
                  <a:gd name="T39" fmla="*/ 82 h 125"/>
                  <a:gd name="T40" fmla="*/ 108 w 129"/>
                  <a:gd name="T41" fmla="*/ 68 h 125"/>
                  <a:gd name="T42" fmla="*/ 108 w 129"/>
                  <a:gd name="T43" fmla="*/ 61 h 125"/>
                  <a:gd name="T44" fmla="*/ 111 w 129"/>
                  <a:gd name="T45" fmla="*/ 6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9" h="125">
                    <a:moveTo>
                      <a:pt x="111" y="60"/>
                    </a:moveTo>
                    <a:cubicBezTo>
                      <a:pt x="117" y="70"/>
                      <a:pt x="123" y="81"/>
                      <a:pt x="129" y="92"/>
                    </a:cubicBezTo>
                    <a:cubicBezTo>
                      <a:pt x="128" y="92"/>
                      <a:pt x="128" y="93"/>
                      <a:pt x="127" y="93"/>
                    </a:cubicBezTo>
                    <a:cubicBezTo>
                      <a:pt x="126" y="93"/>
                      <a:pt x="123" y="93"/>
                      <a:pt x="122" y="91"/>
                    </a:cubicBezTo>
                    <a:cubicBezTo>
                      <a:pt x="116" y="85"/>
                      <a:pt x="111" y="86"/>
                      <a:pt x="104" y="90"/>
                    </a:cubicBezTo>
                    <a:cubicBezTo>
                      <a:pt x="90" y="98"/>
                      <a:pt x="77" y="106"/>
                      <a:pt x="63" y="114"/>
                    </a:cubicBezTo>
                    <a:cubicBezTo>
                      <a:pt x="44" y="125"/>
                      <a:pt x="30" y="122"/>
                      <a:pt x="17" y="104"/>
                    </a:cubicBezTo>
                    <a:cubicBezTo>
                      <a:pt x="15" y="100"/>
                      <a:pt x="12" y="96"/>
                      <a:pt x="11" y="92"/>
                    </a:cubicBezTo>
                    <a:cubicBezTo>
                      <a:pt x="0" y="70"/>
                      <a:pt x="4" y="58"/>
                      <a:pt x="25" y="46"/>
                    </a:cubicBezTo>
                    <a:cubicBezTo>
                      <a:pt x="39" y="38"/>
                      <a:pt x="54" y="30"/>
                      <a:pt x="68" y="22"/>
                    </a:cubicBezTo>
                    <a:cubicBezTo>
                      <a:pt x="75" y="18"/>
                      <a:pt x="78" y="14"/>
                      <a:pt x="74" y="6"/>
                    </a:cubicBezTo>
                    <a:cubicBezTo>
                      <a:pt x="73" y="5"/>
                      <a:pt x="74" y="3"/>
                      <a:pt x="74" y="1"/>
                    </a:cubicBezTo>
                    <a:cubicBezTo>
                      <a:pt x="75" y="1"/>
                      <a:pt x="76" y="1"/>
                      <a:pt x="77" y="0"/>
                    </a:cubicBezTo>
                    <a:cubicBezTo>
                      <a:pt x="85" y="15"/>
                      <a:pt x="94" y="30"/>
                      <a:pt x="103" y="47"/>
                    </a:cubicBezTo>
                    <a:cubicBezTo>
                      <a:pt x="99" y="46"/>
                      <a:pt x="97" y="47"/>
                      <a:pt x="97" y="46"/>
                    </a:cubicBezTo>
                    <a:cubicBezTo>
                      <a:pt x="91" y="36"/>
                      <a:pt x="84" y="38"/>
                      <a:pt x="76" y="43"/>
                    </a:cubicBezTo>
                    <a:cubicBezTo>
                      <a:pt x="61" y="52"/>
                      <a:pt x="46" y="60"/>
                      <a:pt x="31" y="69"/>
                    </a:cubicBezTo>
                    <a:cubicBezTo>
                      <a:pt x="17" y="77"/>
                      <a:pt x="14" y="87"/>
                      <a:pt x="21" y="100"/>
                    </a:cubicBezTo>
                    <a:cubicBezTo>
                      <a:pt x="28" y="114"/>
                      <a:pt x="40" y="118"/>
                      <a:pt x="53" y="111"/>
                    </a:cubicBezTo>
                    <a:cubicBezTo>
                      <a:pt x="71" y="102"/>
                      <a:pt x="87" y="92"/>
                      <a:pt x="104" y="82"/>
                    </a:cubicBezTo>
                    <a:cubicBezTo>
                      <a:pt x="110" y="79"/>
                      <a:pt x="109" y="74"/>
                      <a:pt x="108" y="68"/>
                    </a:cubicBezTo>
                    <a:cubicBezTo>
                      <a:pt x="108" y="66"/>
                      <a:pt x="108" y="63"/>
                      <a:pt x="108" y="61"/>
                    </a:cubicBezTo>
                    <a:cubicBezTo>
                      <a:pt x="109" y="60"/>
                      <a:pt x="110" y="60"/>
                      <a:pt x="11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9"/>
              <p:cNvSpPr/>
              <p:nvPr/>
            </p:nvSpPr>
            <p:spPr bwMode="auto">
              <a:xfrm>
                <a:off x="7570788" y="3622675"/>
                <a:ext cx="304800" cy="268288"/>
              </a:xfrm>
              <a:custGeom>
                <a:avLst/>
                <a:gdLst>
                  <a:gd name="T0" fmla="*/ 120 w 120"/>
                  <a:gd name="T1" fmla="*/ 53 h 106"/>
                  <a:gd name="T2" fmla="*/ 104 w 120"/>
                  <a:gd name="T3" fmla="*/ 106 h 106"/>
                  <a:gd name="T4" fmla="*/ 101 w 120"/>
                  <a:gd name="T5" fmla="*/ 106 h 106"/>
                  <a:gd name="T6" fmla="*/ 100 w 120"/>
                  <a:gd name="T7" fmla="*/ 101 h 106"/>
                  <a:gd name="T8" fmla="*/ 90 w 120"/>
                  <a:gd name="T9" fmla="*/ 84 h 106"/>
                  <a:gd name="T10" fmla="*/ 30 w 120"/>
                  <a:gd name="T11" fmla="*/ 85 h 106"/>
                  <a:gd name="T12" fmla="*/ 0 w 120"/>
                  <a:gd name="T13" fmla="*/ 94 h 106"/>
                  <a:gd name="T14" fmla="*/ 14 w 120"/>
                  <a:gd name="T15" fmla="*/ 49 h 106"/>
                  <a:gd name="T16" fmla="*/ 17 w 120"/>
                  <a:gd name="T17" fmla="*/ 49 h 106"/>
                  <a:gd name="T18" fmla="*/ 18 w 120"/>
                  <a:gd name="T19" fmla="*/ 55 h 106"/>
                  <a:gd name="T20" fmla="*/ 25 w 120"/>
                  <a:gd name="T21" fmla="*/ 62 h 106"/>
                  <a:gd name="T22" fmla="*/ 64 w 120"/>
                  <a:gd name="T23" fmla="*/ 56 h 106"/>
                  <a:gd name="T24" fmla="*/ 38 w 120"/>
                  <a:gd name="T25" fmla="*/ 31 h 106"/>
                  <a:gd name="T26" fmla="*/ 24 w 120"/>
                  <a:gd name="T27" fmla="*/ 34 h 106"/>
                  <a:gd name="T28" fmla="*/ 20 w 120"/>
                  <a:gd name="T29" fmla="*/ 38 h 106"/>
                  <a:gd name="T30" fmla="*/ 29 w 120"/>
                  <a:gd name="T31" fmla="*/ 0 h 106"/>
                  <a:gd name="T32" fmla="*/ 33 w 120"/>
                  <a:gd name="T33" fmla="*/ 5 h 106"/>
                  <a:gd name="T34" fmla="*/ 42 w 120"/>
                  <a:gd name="T35" fmla="*/ 25 h 106"/>
                  <a:gd name="T36" fmla="*/ 58 w 120"/>
                  <a:gd name="T37" fmla="*/ 40 h 106"/>
                  <a:gd name="T38" fmla="*/ 98 w 120"/>
                  <a:gd name="T39" fmla="*/ 63 h 106"/>
                  <a:gd name="T40" fmla="*/ 114 w 120"/>
                  <a:gd name="T41" fmla="*/ 56 h 106"/>
                  <a:gd name="T42" fmla="*/ 118 w 120"/>
                  <a:gd name="T43" fmla="*/ 51 h 106"/>
                  <a:gd name="T44" fmla="*/ 120 w 120"/>
                  <a:gd name="T45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0" h="106">
                    <a:moveTo>
                      <a:pt x="120" y="53"/>
                    </a:moveTo>
                    <a:cubicBezTo>
                      <a:pt x="115" y="71"/>
                      <a:pt x="109" y="88"/>
                      <a:pt x="104" y="106"/>
                    </a:cubicBezTo>
                    <a:cubicBezTo>
                      <a:pt x="103" y="106"/>
                      <a:pt x="102" y="106"/>
                      <a:pt x="101" y="106"/>
                    </a:cubicBezTo>
                    <a:cubicBezTo>
                      <a:pt x="101" y="104"/>
                      <a:pt x="100" y="102"/>
                      <a:pt x="100" y="101"/>
                    </a:cubicBezTo>
                    <a:cubicBezTo>
                      <a:pt x="102" y="89"/>
                      <a:pt x="100" y="89"/>
                      <a:pt x="90" y="84"/>
                    </a:cubicBezTo>
                    <a:cubicBezTo>
                      <a:pt x="70" y="75"/>
                      <a:pt x="50" y="81"/>
                      <a:pt x="30" y="85"/>
                    </a:cubicBezTo>
                    <a:cubicBezTo>
                      <a:pt x="20" y="86"/>
                      <a:pt x="11" y="91"/>
                      <a:pt x="0" y="94"/>
                    </a:cubicBezTo>
                    <a:cubicBezTo>
                      <a:pt x="5" y="80"/>
                      <a:pt x="9" y="64"/>
                      <a:pt x="14" y="49"/>
                    </a:cubicBezTo>
                    <a:cubicBezTo>
                      <a:pt x="15" y="49"/>
                      <a:pt x="16" y="49"/>
                      <a:pt x="17" y="49"/>
                    </a:cubicBezTo>
                    <a:cubicBezTo>
                      <a:pt x="17" y="51"/>
                      <a:pt x="18" y="53"/>
                      <a:pt x="18" y="55"/>
                    </a:cubicBezTo>
                    <a:cubicBezTo>
                      <a:pt x="17" y="61"/>
                      <a:pt x="20" y="63"/>
                      <a:pt x="25" y="62"/>
                    </a:cubicBezTo>
                    <a:cubicBezTo>
                      <a:pt x="37" y="60"/>
                      <a:pt x="49" y="58"/>
                      <a:pt x="64" y="56"/>
                    </a:cubicBezTo>
                    <a:cubicBezTo>
                      <a:pt x="54" y="47"/>
                      <a:pt x="46" y="39"/>
                      <a:pt x="38" y="31"/>
                    </a:cubicBezTo>
                    <a:cubicBezTo>
                      <a:pt x="32" y="26"/>
                      <a:pt x="27" y="28"/>
                      <a:pt x="24" y="34"/>
                    </a:cubicBezTo>
                    <a:cubicBezTo>
                      <a:pt x="23" y="36"/>
                      <a:pt x="22" y="37"/>
                      <a:pt x="20" y="38"/>
                    </a:cubicBezTo>
                    <a:cubicBezTo>
                      <a:pt x="20" y="25"/>
                      <a:pt x="25" y="14"/>
                      <a:pt x="29" y="0"/>
                    </a:cubicBezTo>
                    <a:cubicBezTo>
                      <a:pt x="31" y="3"/>
                      <a:pt x="33" y="4"/>
                      <a:pt x="33" y="5"/>
                    </a:cubicBezTo>
                    <a:cubicBezTo>
                      <a:pt x="31" y="14"/>
                      <a:pt x="36" y="20"/>
                      <a:pt x="42" y="25"/>
                    </a:cubicBezTo>
                    <a:cubicBezTo>
                      <a:pt x="47" y="30"/>
                      <a:pt x="53" y="34"/>
                      <a:pt x="58" y="40"/>
                    </a:cubicBezTo>
                    <a:cubicBezTo>
                      <a:pt x="68" y="52"/>
                      <a:pt x="82" y="59"/>
                      <a:pt x="98" y="63"/>
                    </a:cubicBezTo>
                    <a:cubicBezTo>
                      <a:pt x="106" y="65"/>
                      <a:pt x="110" y="63"/>
                      <a:pt x="114" y="56"/>
                    </a:cubicBezTo>
                    <a:cubicBezTo>
                      <a:pt x="114" y="54"/>
                      <a:pt x="116" y="53"/>
                      <a:pt x="118" y="51"/>
                    </a:cubicBezTo>
                    <a:cubicBezTo>
                      <a:pt x="118" y="52"/>
                      <a:pt x="119" y="52"/>
                      <a:pt x="12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30"/>
              <p:cNvSpPr/>
              <p:nvPr/>
            </p:nvSpPr>
            <p:spPr bwMode="auto">
              <a:xfrm>
                <a:off x="5970588" y="5003800"/>
                <a:ext cx="263525" cy="280988"/>
              </a:xfrm>
              <a:custGeom>
                <a:avLst/>
                <a:gdLst>
                  <a:gd name="T0" fmla="*/ 104 w 104"/>
                  <a:gd name="T1" fmla="*/ 0 h 111"/>
                  <a:gd name="T2" fmla="*/ 104 w 104"/>
                  <a:gd name="T3" fmla="*/ 4 h 111"/>
                  <a:gd name="T4" fmla="*/ 94 w 104"/>
                  <a:gd name="T5" fmla="*/ 31 h 111"/>
                  <a:gd name="T6" fmla="*/ 100 w 104"/>
                  <a:gd name="T7" fmla="*/ 70 h 111"/>
                  <a:gd name="T8" fmla="*/ 73 w 104"/>
                  <a:gd name="T9" fmla="*/ 108 h 111"/>
                  <a:gd name="T10" fmla="*/ 57 w 104"/>
                  <a:gd name="T11" fmla="*/ 110 h 111"/>
                  <a:gd name="T12" fmla="*/ 24 w 104"/>
                  <a:gd name="T13" fmla="*/ 81 h 111"/>
                  <a:gd name="T14" fmla="*/ 16 w 104"/>
                  <a:gd name="T15" fmla="*/ 30 h 111"/>
                  <a:gd name="T16" fmla="*/ 6 w 104"/>
                  <a:gd name="T17" fmla="*/ 20 h 111"/>
                  <a:gd name="T18" fmla="*/ 0 w 104"/>
                  <a:gd name="T19" fmla="*/ 17 h 111"/>
                  <a:gd name="T20" fmla="*/ 51 w 104"/>
                  <a:gd name="T21" fmla="*/ 8 h 111"/>
                  <a:gd name="T22" fmla="*/ 52 w 104"/>
                  <a:gd name="T23" fmla="*/ 11 h 111"/>
                  <a:gd name="T24" fmla="*/ 46 w 104"/>
                  <a:gd name="T25" fmla="*/ 14 h 111"/>
                  <a:gd name="T26" fmla="*/ 39 w 104"/>
                  <a:gd name="T27" fmla="*/ 27 h 111"/>
                  <a:gd name="T28" fmla="*/ 47 w 104"/>
                  <a:gd name="T29" fmla="*/ 82 h 111"/>
                  <a:gd name="T30" fmla="*/ 71 w 104"/>
                  <a:gd name="T31" fmla="*/ 104 h 111"/>
                  <a:gd name="T32" fmla="*/ 94 w 104"/>
                  <a:gd name="T33" fmla="*/ 78 h 111"/>
                  <a:gd name="T34" fmla="*/ 86 w 104"/>
                  <a:gd name="T35" fmla="*/ 19 h 111"/>
                  <a:gd name="T36" fmla="*/ 76 w 104"/>
                  <a:gd name="T37" fmla="*/ 11 h 111"/>
                  <a:gd name="T38" fmla="*/ 67 w 104"/>
                  <a:gd name="T39" fmla="*/ 9 h 111"/>
                  <a:gd name="T40" fmla="*/ 67 w 104"/>
                  <a:gd name="T41" fmla="*/ 6 h 111"/>
                  <a:gd name="T42" fmla="*/ 104 w 104"/>
                  <a:gd name="T4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111">
                    <a:moveTo>
                      <a:pt x="104" y="0"/>
                    </a:moveTo>
                    <a:cubicBezTo>
                      <a:pt x="104" y="3"/>
                      <a:pt x="104" y="4"/>
                      <a:pt x="104" y="4"/>
                    </a:cubicBezTo>
                    <a:cubicBezTo>
                      <a:pt x="91" y="9"/>
                      <a:pt x="92" y="19"/>
                      <a:pt x="94" y="31"/>
                    </a:cubicBezTo>
                    <a:cubicBezTo>
                      <a:pt x="97" y="43"/>
                      <a:pt x="98" y="57"/>
                      <a:pt x="100" y="70"/>
                    </a:cubicBezTo>
                    <a:cubicBezTo>
                      <a:pt x="103" y="91"/>
                      <a:pt x="95" y="104"/>
                      <a:pt x="73" y="108"/>
                    </a:cubicBezTo>
                    <a:cubicBezTo>
                      <a:pt x="68" y="110"/>
                      <a:pt x="63" y="110"/>
                      <a:pt x="57" y="110"/>
                    </a:cubicBezTo>
                    <a:cubicBezTo>
                      <a:pt x="35" y="111"/>
                      <a:pt x="26" y="103"/>
                      <a:pt x="24" y="81"/>
                    </a:cubicBezTo>
                    <a:cubicBezTo>
                      <a:pt x="21" y="64"/>
                      <a:pt x="19" y="47"/>
                      <a:pt x="16" y="30"/>
                    </a:cubicBezTo>
                    <a:cubicBezTo>
                      <a:pt x="16" y="23"/>
                      <a:pt x="13" y="20"/>
                      <a:pt x="6" y="20"/>
                    </a:cubicBezTo>
                    <a:cubicBezTo>
                      <a:pt x="4" y="20"/>
                      <a:pt x="2" y="19"/>
                      <a:pt x="0" y="17"/>
                    </a:cubicBezTo>
                    <a:cubicBezTo>
                      <a:pt x="17" y="12"/>
                      <a:pt x="34" y="10"/>
                      <a:pt x="51" y="8"/>
                    </a:cubicBezTo>
                    <a:cubicBezTo>
                      <a:pt x="52" y="9"/>
                      <a:pt x="52" y="10"/>
                      <a:pt x="52" y="11"/>
                    </a:cubicBezTo>
                    <a:cubicBezTo>
                      <a:pt x="50" y="12"/>
                      <a:pt x="48" y="13"/>
                      <a:pt x="46" y="14"/>
                    </a:cubicBezTo>
                    <a:cubicBezTo>
                      <a:pt x="40" y="16"/>
                      <a:pt x="37" y="20"/>
                      <a:pt x="39" y="27"/>
                    </a:cubicBezTo>
                    <a:cubicBezTo>
                      <a:pt x="42" y="45"/>
                      <a:pt x="44" y="63"/>
                      <a:pt x="47" y="82"/>
                    </a:cubicBezTo>
                    <a:cubicBezTo>
                      <a:pt x="49" y="97"/>
                      <a:pt x="57" y="105"/>
                      <a:pt x="71" y="104"/>
                    </a:cubicBezTo>
                    <a:cubicBezTo>
                      <a:pt x="87" y="103"/>
                      <a:pt x="95" y="93"/>
                      <a:pt x="94" y="78"/>
                    </a:cubicBezTo>
                    <a:cubicBezTo>
                      <a:pt x="92" y="58"/>
                      <a:pt x="89" y="39"/>
                      <a:pt x="86" y="19"/>
                    </a:cubicBezTo>
                    <a:cubicBezTo>
                      <a:pt x="85" y="16"/>
                      <a:pt x="79" y="13"/>
                      <a:pt x="76" y="11"/>
                    </a:cubicBezTo>
                    <a:cubicBezTo>
                      <a:pt x="73" y="10"/>
                      <a:pt x="70" y="10"/>
                      <a:pt x="67" y="9"/>
                    </a:cubicBezTo>
                    <a:cubicBezTo>
                      <a:pt x="67" y="8"/>
                      <a:pt x="67" y="7"/>
                      <a:pt x="67" y="6"/>
                    </a:cubicBezTo>
                    <a:cubicBezTo>
                      <a:pt x="79" y="4"/>
                      <a:pt x="91" y="2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31"/>
              <p:cNvSpPr/>
              <p:nvPr/>
            </p:nvSpPr>
            <p:spPr bwMode="auto">
              <a:xfrm>
                <a:off x="6643688" y="4741863"/>
                <a:ext cx="242888" cy="300038"/>
              </a:xfrm>
              <a:custGeom>
                <a:avLst/>
                <a:gdLst>
                  <a:gd name="T0" fmla="*/ 88 w 96"/>
                  <a:gd name="T1" fmla="*/ 119 h 119"/>
                  <a:gd name="T2" fmla="*/ 24 w 96"/>
                  <a:gd name="T3" fmla="*/ 60 h 119"/>
                  <a:gd name="T4" fmla="*/ 3 w 96"/>
                  <a:gd name="T5" fmla="*/ 51 h 119"/>
                  <a:gd name="T6" fmla="*/ 0 w 96"/>
                  <a:gd name="T7" fmla="*/ 48 h 119"/>
                  <a:gd name="T8" fmla="*/ 42 w 96"/>
                  <a:gd name="T9" fmla="*/ 24 h 119"/>
                  <a:gd name="T10" fmla="*/ 44 w 96"/>
                  <a:gd name="T11" fmla="*/ 26 h 119"/>
                  <a:gd name="T12" fmla="*/ 40 w 96"/>
                  <a:gd name="T13" fmla="*/ 32 h 119"/>
                  <a:gd name="T14" fmla="*/ 38 w 96"/>
                  <a:gd name="T15" fmla="*/ 41 h 119"/>
                  <a:gd name="T16" fmla="*/ 85 w 96"/>
                  <a:gd name="T17" fmla="*/ 84 h 119"/>
                  <a:gd name="T18" fmla="*/ 76 w 96"/>
                  <a:gd name="T19" fmla="*/ 27 h 119"/>
                  <a:gd name="T20" fmla="*/ 63 w 96"/>
                  <a:gd name="T21" fmla="*/ 18 h 119"/>
                  <a:gd name="T22" fmla="*/ 57 w 96"/>
                  <a:gd name="T23" fmla="*/ 18 h 119"/>
                  <a:gd name="T24" fmla="*/ 57 w 96"/>
                  <a:gd name="T25" fmla="*/ 16 h 119"/>
                  <a:gd name="T26" fmla="*/ 86 w 96"/>
                  <a:gd name="T27" fmla="*/ 0 h 119"/>
                  <a:gd name="T28" fmla="*/ 87 w 96"/>
                  <a:gd name="T29" fmla="*/ 2 h 119"/>
                  <a:gd name="T30" fmla="*/ 88 w 96"/>
                  <a:gd name="T31" fmla="*/ 59 h 119"/>
                  <a:gd name="T32" fmla="*/ 95 w 96"/>
                  <a:gd name="T33" fmla="*/ 106 h 119"/>
                  <a:gd name="T34" fmla="*/ 88 w 96"/>
                  <a:gd name="T3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119">
                    <a:moveTo>
                      <a:pt x="88" y="119"/>
                    </a:moveTo>
                    <a:cubicBezTo>
                      <a:pt x="65" y="98"/>
                      <a:pt x="44" y="79"/>
                      <a:pt x="24" y="60"/>
                    </a:cubicBezTo>
                    <a:cubicBezTo>
                      <a:pt x="18" y="55"/>
                      <a:pt x="13" y="47"/>
                      <a:pt x="3" y="51"/>
                    </a:cubicBezTo>
                    <a:cubicBezTo>
                      <a:pt x="2" y="52"/>
                      <a:pt x="1" y="50"/>
                      <a:pt x="0" y="48"/>
                    </a:cubicBezTo>
                    <a:cubicBezTo>
                      <a:pt x="14" y="40"/>
                      <a:pt x="28" y="32"/>
                      <a:pt x="42" y="24"/>
                    </a:cubicBezTo>
                    <a:cubicBezTo>
                      <a:pt x="43" y="25"/>
                      <a:pt x="44" y="25"/>
                      <a:pt x="44" y="26"/>
                    </a:cubicBezTo>
                    <a:cubicBezTo>
                      <a:pt x="43" y="28"/>
                      <a:pt x="41" y="29"/>
                      <a:pt x="40" y="32"/>
                    </a:cubicBezTo>
                    <a:cubicBezTo>
                      <a:pt x="39" y="35"/>
                      <a:pt x="36" y="40"/>
                      <a:pt x="38" y="41"/>
                    </a:cubicBezTo>
                    <a:cubicBezTo>
                      <a:pt x="53" y="56"/>
                      <a:pt x="68" y="70"/>
                      <a:pt x="85" y="84"/>
                    </a:cubicBezTo>
                    <a:cubicBezTo>
                      <a:pt x="82" y="65"/>
                      <a:pt x="79" y="46"/>
                      <a:pt x="76" y="27"/>
                    </a:cubicBezTo>
                    <a:cubicBezTo>
                      <a:pt x="75" y="19"/>
                      <a:pt x="70" y="17"/>
                      <a:pt x="63" y="18"/>
                    </a:cubicBezTo>
                    <a:cubicBezTo>
                      <a:pt x="61" y="19"/>
                      <a:pt x="59" y="18"/>
                      <a:pt x="57" y="18"/>
                    </a:cubicBezTo>
                    <a:cubicBezTo>
                      <a:pt x="57" y="17"/>
                      <a:pt x="57" y="16"/>
                      <a:pt x="57" y="16"/>
                    </a:cubicBezTo>
                    <a:cubicBezTo>
                      <a:pt x="66" y="10"/>
                      <a:pt x="76" y="5"/>
                      <a:pt x="86" y="0"/>
                    </a:cubicBezTo>
                    <a:cubicBezTo>
                      <a:pt x="86" y="0"/>
                      <a:pt x="87" y="1"/>
                      <a:pt x="87" y="2"/>
                    </a:cubicBezTo>
                    <a:cubicBezTo>
                      <a:pt x="74" y="21"/>
                      <a:pt x="87" y="40"/>
                      <a:pt x="88" y="59"/>
                    </a:cubicBezTo>
                    <a:cubicBezTo>
                      <a:pt x="89" y="75"/>
                      <a:pt x="94" y="90"/>
                      <a:pt x="95" y="106"/>
                    </a:cubicBezTo>
                    <a:cubicBezTo>
                      <a:pt x="96" y="110"/>
                      <a:pt x="91" y="114"/>
                      <a:pt x="88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32"/>
              <p:cNvSpPr/>
              <p:nvPr/>
            </p:nvSpPr>
            <p:spPr bwMode="auto">
              <a:xfrm>
                <a:off x="6508750" y="4870450"/>
                <a:ext cx="230188" cy="288925"/>
              </a:xfrm>
              <a:custGeom>
                <a:avLst/>
                <a:gdLst>
                  <a:gd name="T0" fmla="*/ 0 w 91"/>
                  <a:gd name="T1" fmla="*/ 23 h 114"/>
                  <a:gd name="T2" fmla="*/ 5 w 91"/>
                  <a:gd name="T3" fmla="*/ 19 h 114"/>
                  <a:gd name="T4" fmla="*/ 46 w 91"/>
                  <a:gd name="T5" fmla="*/ 1 h 114"/>
                  <a:gd name="T6" fmla="*/ 52 w 91"/>
                  <a:gd name="T7" fmla="*/ 3 h 114"/>
                  <a:gd name="T8" fmla="*/ 46 w 91"/>
                  <a:gd name="T9" fmla="*/ 7 h 114"/>
                  <a:gd name="T10" fmla="*/ 43 w 91"/>
                  <a:gd name="T11" fmla="*/ 18 h 114"/>
                  <a:gd name="T12" fmla="*/ 71 w 91"/>
                  <a:gd name="T13" fmla="*/ 84 h 114"/>
                  <a:gd name="T14" fmla="*/ 83 w 91"/>
                  <a:gd name="T15" fmla="*/ 90 h 114"/>
                  <a:gd name="T16" fmla="*/ 90 w 91"/>
                  <a:gd name="T17" fmla="*/ 90 h 114"/>
                  <a:gd name="T18" fmla="*/ 91 w 91"/>
                  <a:gd name="T19" fmla="*/ 93 h 114"/>
                  <a:gd name="T20" fmla="*/ 42 w 91"/>
                  <a:gd name="T21" fmla="*/ 114 h 114"/>
                  <a:gd name="T22" fmla="*/ 40 w 91"/>
                  <a:gd name="T23" fmla="*/ 112 h 114"/>
                  <a:gd name="T24" fmla="*/ 43 w 91"/>
                  <a:gd name="T25" fmla="*/ 108 h 114"/>
                  <a:gd name="T26" fmla="*/ 48 w 91"/>
                  <a:gd name="T27" fmla="*/ 91 h 114"/>
                  <a:gd name="T28" fmla="*/ 22 w 91"/>
                  <a:gd name="T29" fmla="*/ 32 h 114"/>
                  <a:gd name="T30" fmla="*/ 6 w 91"/>
                  <a:gd name="T31" fmla="*/ 23 h 114"/>
                  <a:gd name="T32" fmla="*/ 0 w 91"/>
                  <a:gd name="T33" fmla="*/ 23 h 114"/>
                  <a:gd name="T34" fmla="*/ 0 w 91"/>
                  <a:gd name="T35" fmla="*/ 2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114">
                    <a:moveTo>
                      <a:pt x="0" y="23"/>
                    </a:moveTo>
                    <a:cubicBezTo>
                      <a:pt x="2" y="21"/>
                      <a:pt x="3" y="19"/>
                      <a:pt x="5" y="19"/>
                    </a:cubicBezTo>
                    <a:cubicBezTo>
                      <a:pt x="18" y="13"/>
                      <a:pt x="32" y="7"/>
                      <a:pt x="46" y="1"/>
                    </a:cubicBezTo>
                    <a:cubicBezTo>
                      <a:pt x="47" y="0"/>
                      <a:pt x="49" y="1"/>
                      <a:pt x="52" y="3"/>
                    </a:cubicBezTo>
                    <a:cubicBezTo>
                      <a:pt x="50" y="4"/>
                      <a:pt x="47" y="5"/>
                      <a:pt x="46" y="7"/>
                    </a:cubicBezTo>
                    <a:cubicBezTo>
                      <a:pt x="44" y="11"/>
                      <a:pt x="42" y="15"/>
                      <a:pt x="43" y="18"/>
                    </a:cubicBezTo>
                    <a:cubicBezTo>
                      <a:pt x="52" y="40"/>
                      <a:pt x="61" y="62"/>
                      <a:pt x="71" y="84"/>
                    </a:cubicBezTo>
                    <a:cubicBezTo>
                      <a:pt x="73" y="90"/>
                      <a:pt x="77" y="92"/>
                      <a:pt x="83" y="90"/>
                    </a:cubicBezTo>
                    <a:cubicBezTo>
                      <a:pt x="85" y="90"/>
                      <a:pt x="87" y="90"/>
                      <a:pt x="90" y="90"/>
                    </a:cubicBezTo>
                    <a:cubicBezTo>
                      <a:pt x="90" y="91"/>
                      <a:pt x="90" y="92"/>
                      <a:pt x="91" y="93"/>
                    </a:cubicBezTo>
                    <a:cubicBezTo>
                      <a:pt x="74" y="100"/>
                      <a:pt x="58" y="107"/>
                      <a:pt x="42" y="114"/>
                    </a:cubicBezTo>
                    <a:cubicBezTo>
                      <a:pt x="41" y="114"/>
                      <a:pt x="41" y="113"/>
                      <a:pt x="40" y="112"/>
                    </a:cubicBezTo>
                    <a:cubicBezTo>
                      <a:pt x="41" y="111"/>
                      <a:pt x="42" y="109"/>
                      <a:pt x="43" y="108"/>
                    </a:cubicBezTo>
                    <a:cubicBezTo>
                      <a:pt x="51" y="104"/>
                      <a:pt x="51" y="99"/>
                      <a:pt x="48" y="91"/>
                    </a:cubicBezTo>
                    <a:cubicBezTo>
                      <a:pt x="39" y="72"/>
                      <a:pt x="30" y="52"/>
                      <a:pt x="22" y="32"/>
                    </a:cubicBezTo>
                    <a:cubicBezTo>
                      <a:pt x="19" y="24"/>
                      <a:pt x="14" y="20"/>
                      <a:pt x="6" y="23"/>
                    </a:cubicBezTo>
                    <a:cubicBezTo>
                      <a:pt x="4" y="24"/>
                      <a:pt x="2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33"/>
              <p:cNvSpPr/>
              <p:nvPr/>
            </p:nvSpPr>
            <p:spPr bwMode="auto">
              <a:xfrm>
                <a:off x="7373938" y="4121150"/>
                <a:ext cx="288925" cy="246063"/>
              </a:xfrm>
              <a:custGeom>
                <a:avLst/>
                <a:gdLst>
                  <a:gd name="T0" fmla="*/ 114 w 114"/>
                  <a:gd name="T1" fmla="*/ 52 h 97"/>
                  <a:gd name="T2" fmla="*/ 86 w 114"/>
                  <a:gd name="T3" fmla="*/ 97 h 97"/>
                  <a:gd name="T4" fmla="*/ 84 w 114"/>
                  <a:gd name="T5" fmla="*/ 97 h 97"/>
                  <a:gd name="T6" fmla="*/ 84 w 114"/>
                  <a:gd name="T7" fmla="*/ 91 h 97"/>
                  <a:gd name="T8" fmla="*/ 79 w 114"/>
                  <a:gd name="T9" fmla="*/ 77 h 97"/>
                  <a:gd name="T10" fmla="*/ 28 w 114"/>
                  <a:gd name="T11" fmla="*/ 46 h 97"/>
                  <a:gd name="T12" fmla="*/ 0 w 114"/>
                  <a:gd name="T13" fmla="*/ 46 h 97"/>
                  <a:gd name="T14" fmla="*/ 26 w 114"/>
                  <a:gd name="T15" fmla="*/ 0 h 97"/>
                  <a:gd name="T16" fmla="*/ 28 w 114"/>
                  <a:gd name="T17" fmla="*/ 0 h 97"/>
                  <a:gd name="T18" fmla="*/ 28 w 114"/>
                  <a:gd name="T19" fmla="*/ 6 h 97"/>
                  <a:gd name="T20" fmla="*/ 33 w 114"/>
                  <a:gd name="T21" fmla="*/ 20 h 97"/>
                  <a:gd name="T22" fmla="*/ 92 w 114"/>
                  <a:gd name="T23" fmla="*/ 56 h 97"/>
                  <a:gd name="T24" fmla="*/ 106 w 114"/>
                  <a:gd name="T25" fmla="*/ 54 h 97"/>
                  <a:gd name="T26" fmla="*/ 112 w 114"/>
                  <a:gd name="T27" fmla="*/ 50 h 97"/>
                  <a:gd name="T28" fmla="*/ 114 w 114"/>
                  <a:gd name="T29" fmla="*/ 5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97">
                    <a:moveTo>
                      <a:pt x="114" y="52"/>
                    </a:moveTo>
                    <a:cubicBezTo>
                      <a:pt x="104" y="67"/>
                      <a:pt x="95" y="82"/>
                      <a:pt x="86" y="97"/>
                    </a:cubicBezTo>
                    <a:cubicBezTo>
                      <a:pt x="86" y="97"/>
                      <a:pt x="85" y="97"/>
                      <a:pt x="84" y="97"/>
                    </a:cubicBezTo>
                    <a:cubicBezTo>
                      <a:pt x="84" y="95"/>
                      <a:pt x="83" y="93"/>
                      <a:pt x="84" y="91"/>
                    </a:cubicBezTo>
                    <a:cubicBezTo>
                      <a:pt x="87" y="85"/>
                      <a:pt x="85" y="80"/>
                      <a:pt x="79" y="77"/>
                    </a:cubicBezTo>
                    <a:cubicBezTo>
                      <a:pt x="62" y="67"/>
                      <a:pt x="45" y="56"/>
                      <a:pt x="28" y="46"/>
                    </a:cubicBezTo>
                    <a:cubicBezTo>
                      <a:pt x="13" y="37"/>
                      <a:pt x="13" y="37"/>
                      <a:pt x="0" y="46"/>
                    </a:cubicBezTo>
                    <a:cubicBezTo>
                      <a:pt x="6" y="29"/>
                      <a:pt x="17" y="15"/>
                      <a:pt x="26" y="0"/>
                    </a:cubicBezTo>
                    <a:cubicBezTo>
                      <a:pt x="26" y="0"/>
                      <a:pt x="27" y="0"/>
                      <a:pt x="28" y="0"/>
                    </a:cubicBezTo>
                    <a:cubicBezTo>
                      <a:pt x="28" y="2"/>
                      <a:pt x="28" y="5"/>
                      <a:pt x="28" y="6"/>
                    </a:cubicBezTo>
                    <a:cubicBezTo>
                      <a:pt x="25" y="13"/>
                      <a:pt x="27" y="17"/>
                      <a:pt x="33" y="20"/>
                    </a:cubicBezTo>
                    <a:cubicBezTo>
                      <a:pt x="52" y="32"/>
                      <a:pt x="72" y="44"/>
                      <a:pt x="92" y="56"/>
                    </a:cubicBezTo>
                    <a:cubicBezTo>
                      <a:pt x="98" y="60"/>
                      <a:pt x="102" y="59"/>
                      <a:pt x="106" y="54"/>
                    </a:cubicBezTo>
                    <a:cubicBezTo>
                      <a:pt x="108" y="52"/>
                      <a:pt x="110" y="51"/>
                      <a:pt x="112" y="50"/>
                    </a:cubicBezTo>
                    <a:cubicBezTo>
                      <a:pt x="112" y="51"/>
                      <a:pt x="113" y="52"/>
                      <a:pt x="114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34"/>
              <p:cNvSpPr/>
              <p:nvPr/>
            </p:nvSpPr>
            <p:spPr bwMode="auto">
              <a:xfrm>
                <a:off x="6597650" y="1562100"/>
                <a:ext cx="76200" cy="93663"/>
              </a:xfrm>
              <a:custGeom>
                <a:avLst/>
                <a:gdLst>
                  <a:gd name="T0" fmla="*/ 30 w 30"/>
                  <a:gd name="T1" fmla="*/ 30 h 37"/>
                  <a:gd name="T2" fmla="*/ 23 w 30"/>
                  <a:gd name="T3" fmla="*/ 36 h 37"/>
                  <a:gd name="T4" fmla="*/ 12 w 30"/>
                  <a:gd name="T5" fmla="*/ 35 h 37"/>
                  <a:gd name="T6" fmla="*/ 2 w 30"/>
                  <a:gd name="T7" fmla="*/ 6 h 37"/>
                  <a:gd name="T8" fmla="*/ 10 w 30"/>
                  <a:gd name="T9" fmla="*/ 1 h 37"/>
                  <a:gd name="T10" fmla="*/ 30 w 30"/>
                  <a:gd name="T1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7">
                    <a:moveTo>
                      <a:pt x="30" y="30"/>
                    </a:moveTo>
                    <a:cubicBezTo>
                      <a:pt x="29" y="31"/>
                      <a:pt x="27" y="35"/>
                      <a:pt x="23" y="36"/>
                    </a:cubicBezTo>
                    <a:cubicBezTo>
                      <a:pt x="20" y="37"/>
                      <a:pt x="14" y="37"/>
                      <a:pt x="12" y="35"/>
                    </a:cubicBezTo>
                    <a:cubicBezTo>
                      <a:pt x="4" y="28"/>
                      <a:pt x="0" y="18"/>
                      <a:pt x="2" y="6"/>
                    </a:cubicBezTo>
                    <a:cubicBezTo>
                      <a:pt x="2" y="4"/>
                      <a:pt x="8" y="0"/>
                      <a:pt x="10" y="1"/>
                    </a:cubicBezTo>
                    <a:cubicBezTo>
                      <a:pt x="18" y="2"/>
                      <a:pt x="30" y="19"/>
                      <a:pt x="3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46"/>
              <p:cNvSpPr/>
              <p:nvPr/>
            </p:nvSpPr>
            <p:spPr bwMode="auto">
              <a:xfrm>
                <a:off x="4306888" y="1617663"/>
                <a:ext cx="3151188" cy="2741613"/>
              </a:xfrm>
              <a:custGeom>
                <a:avLst/>
                <a:gdLst>
                  <a:gd name="T0" fmla="*/ 976 w 1246"/>
                  <a:gd name="T1" fmla="*/ 1074 h 1083"/>
                  <a:gd name="T2" fmla="*/ 937 w 1246"/>
                  <a:gd name="T3" fmla="*/ 1004 h 1083"/>
                  <a:gd name="T4" fmla="*/ 913 w 1246"/>
                  <a:gd name="T5" fmla="*/ 849 h 1083"/>
                  <a:gd name="T6" fmla="*/ 908 w 1246"/>
                  <a:gd name="T7" fmla="*/ 676 h 1083"/>
                  <a:gd name="T8" fmla="*/ 900 w 1246"/>
                  <a:gd name="T9" fmla="*/ 490 h 1083"/>
                  <a:gd name="T10" fmla="*/ 790 w 1246"/>
                  <a:gd name="T11" fmla="*/ 320 h 1083"/>
                  <a:gd name="T12" fmla="*/ 782 w 1246"/>
                  <a:gd name="T13" fmla="*/ 310 h 1083"/>
                  <a:gd name="T14" fmla="*/ 779 w 1246"/>
                  <a:gd name="T15" fmla="*/ 288 h 1083"/>
                  <a:gd name="T16" fmla="*/ 758 w 1246"/>
                  <a:gd name="T17" fmla="*/ 243 h 1083"/>
                  <a:gd name="T18" fmla="*/ 691 w 1246"/>
                  <a:gd name="T19" fmla="*/ 196 h 1083"/>
                  <a:gd name="T20" fmla="*/ 641 w 1246"/>
                  <a:gd name="T21" fmla="*/ 171 h 1083"/>
                  <a:gd name="T22" fmla="*/ 681 w 1246"/>
                  <a:gd name="T23" fmla="*/ 166 h 1083"/>
                  <a:gd name="T24" fmla="*/ 706 w 1246"/>
                  <a:gd name="T25" fmla="*/ 157 h 1083"/>
                  <a:gd name="T26" fmla="*/ 766 w 1246"/>
                  <a:gd name="T27" fmla="*/ 95 h 1083"/>
                  <a:gd name="T28" fmla="*/ 767 w 1246"/>
                  <a:gd name="T29" fmla="*/ 78 h 1083"/>
                  <a:gd name="T30" fmla="*/ 746 w 1246"/>
                  <a:gd name="T31" fmla="*/ 64 h 1083"/>
                  <a:gd name="T32" fmla="*/ 740 w 1246"/>
                  <a:gd name="T33" fmla="*/ 68 h 1083"/>
                  <a:gd name="T34" fmla="*/ 708 w 1246"/>
                  <a:gd name="T35" fmla="*/ 106 h 1083"/>
                  <a:gd name="T36" fmla="*/ 633 w 1246"/>
                  <a:gd name="T37" fmla="*/ 145 h 1083"/>
                  <a:gd name="T38" fmla="*/ 631 w 1246"/>
                  <a:gd name="T39" fmla="*/ 54 h 1083"/>
                  <a:gd name="T40" fmla="*/ 615 w 1246"/>
                  <a:gd name="T41" fmla="*/ 32 h 1083"/>
                  <a:gd name="T42" fmla="*/ 603 w 1246"/>
                  <a:gd name="T43" fmla="*/ 31 h 1083"/>
                  <a:gd name="T44" fmla="*/ 586 w 1246"/>
                  <a:gd name="T45" fmla="*/ 46 h 1083"/>
                  <a:gd name="T46" fmla="*/ 583 w 1246"/>
                  <a:gd name="T47" fmla="*/ 133 h 1083"/>
                  <a:gd name="T48" fmla="*/ 575 w 1246"/>
                  <a:gd name="T49" fmla="*/ 143 h 1083"/>
                  <a:gd name="T50" fmla="*/ 541 w 1246"/>
                  <a:gd name="T51" fmla="*/ 138 h 1083"/>
                  <a:gd name="T52" fmla="*/ 486 w 1246"/>
                  <a:gd name="T53" fmla="*/ 86 h 1083"/>
                  <a:gd name="T54" fmla="*/ 473 w 1246"/>
                  <a:gd name="T55" fmla="*/ 69 h 1083"/>
                  <a:gd name="T56" fmla="*/ 449 w 1246"/>
                  <a:gd name="T57" fmla="*/ 68 h 1083"/>
                  <a:gd name="T58" fmla="*/ 446 w 1246"/>
                  <a:gd name="T59" fmla="*/ 80 h 1083"/>
                  <a:gd name="T60" fmla="*/ 462 w 1246"/>
                  <a:gd name="T61" fmla="*/ 113 h 1083"/>
                  <a:gd name="T62" fmla="*/ 572 w 1246"/>
                  <a:gd name="T63" fmla="*/ 179 h 1083"/>
                  <a:gd name="T64" fmla="*/ 582 w 1246"/>
                  <a:gd name="T65" fmla="*/ 181 h 1083"/>
                  <a:gd name="T66" fmla="*/ 577 w 1246"/>
                  <a:gd name="T67" fmla="*/ 182 h 1083"/>
                  <a:gd name="T68" fmla="*/ 475 w 1246"/>
                  <a:gd name="T69" fmla="*/ 226 h 1083"/>
                  <a:gd name="T70" fmla="*/ 430 w 1246"/>
                  <a:gd name="T71" fmla="*/ 305 h 1083"/>
                  <a:gd name="T72" fmla="*/ 415 w 1246"/>
                  <a:gd name="T73" fmla="*/ 334 h 1083"/>
                  <a:gd name="T74" fmla="*/ 366 w 1246"/>
                  <a:gd name="T75" fmla="*/ 379 h 1083"/>
                  <a:gd name="T76" fmla="*/ 319 w 1246"/>
                  <a:gd name="T77" fmla="*/ 472 h 1083"/>
                  <a:gd name="T78" fmla="*/ 309 w 1246"/>
                  <a:gd name="T79" fmla="*/ 560 h 1083"/>
                  <a:gd name="T80" fmla="*/ 306 w 1246"/>
                  <a:gd name="T81" fmla="*/ 781 h 1083"/>
                  <a:gd name="T82" fmla="*/ 304 w 1246"/>
                  <a:gd name="T83" fmla="*/ 857 h 1083"/>
                  <a:gd name="T84" fmla="*/ 272 w 1246"/>
                  <a:gd name="T85" fmla="*/ 993 h 1083"/>
                  <a:gd name="T86" fmla="*/ 240 w 1246"/>
                  <a:gd name="T87" fmla="*/ 1076 h 1083"/>
                  <a:gd name="T88" fmla="*/ 237 w 1246"/>
                  <a:gd name="T89" fmla="*/ 1083 h 1083"/>
                  <a:gd name="T90" fmla="*/ 51 w 1246"/>
                  <a:gd name="T91" fmla="*/ 834 h 1083"/>
                  <a:gd name="T92" fmla="*/ 17 w 1246"/>
                  <a:gd name="T93" fmla="*/ 525 h 1083"/>
                  <a:gd name="T94" fmla="*/ 537 w 1246"/>
                  <a:gd name="T95" fmla="*/ 30 h 1083"/>
                  <a:gd name="T96" fmla="*/ 1158 w 1246"/>
                  <a:gd name="T97" fmla="*/ 420 h 1083"/>
                  <a:gd name="T98" fmla="*/ 976 w 1246"/>
                  <a:gd name="T99" fmla="*/ 1074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46" h="1083">
                    <a:moveTo>
                      <a:pt x="976" y="1074"/>
                    </a:moveTo>
                    <a:cubicBezTo>
                      <a:pt x="957" y="1053"/>
                      <a:pt x="943" y="1031"/>
                      <a:pt x="937" y="1004"/>
                    </a:cubicBezTo>
                    <a:cubicBezTo>
                      <a:pt x="925" y="953"/>
                      <a:pt x="916" y="901"/>
                      <a:pt x="913" y="849"/>
                    </a:cubicBezTo>
                    <a:cubicBezTo>
                      <a:pt x="910" y="792"/>
                      <a:pt x="910" y="734"/>
                      <a:pt x="908" y="676"/>
                    </a:cubicBezTo>
                    <a:cubicBezTo>
                      <a:pt x="906" y="614"/>
                      <a:pt x="906" y="552"/>
                      <a:pt x="900" y="490"/>
                    </a:cubicBezTo>
                    <a:cubicBezTo>
                      <a:pt x="893" y="415"/>
                      <a:pt x="856" y="358"/>
                      <a:pt x="790" y="320"/>
                    </a:cubicBezTo>
                    <a:cubicBezTo>
                      <a:pt x="787" y="318"/>
                      <a:pt x="784" y="314"/>
                      <a:pt x="782" y="310"/>
                    </a:cubicBezTo>
                    <a:cubicBezTo>
                      <a:pt x="780" y="303"/>
                      <a:pt x="779" y="295"/>
                      <a:pt x="779" y="288"/>
                    </a:cubicBezTo>
                    <a:cubicBezTo>
                      <a:pt x="777" y="270"/>
                      <a:pt x="770" y="255"/>
                      <a:pt x="758" y="243"/>
                    </a:cubicBezTo>
                    <a:cubicBezTo>
                      <a:pt x="739" y="222"/>
                      <a:pt x="716" y="207"/>
                      <a:pt x="691" y="196"/>
                    </a:cubicBezTo>
                    <a:cubicBezTo>
                      <a:pt x="674" y="188"/>
                      <a:pt x="657" y="180"/>
                      <a:pt x="641" y="171"/>
                    </a:cubicBezTo>
                    <a:cubicBezTo>
                      <a:pt x="654" y="170"/>
                      <a:pt x="668" y="169"/>
                      <a:pt x="681" y="166"/>
                    </a:cubicBezTo>
                    <a:cubicBezTo>
                      <a:pt x="690" y="165"/>
                      <a:pt x="699" y="162"/>
                      <a:pt x="706" y="157"/>
                    </a:cubicBezTo>
                    <a:cubicBezTo>
                      <a:pt x="730" y="140"/>
                      <a:pt x="749" y="119"/>
                      <a:pt x="766" y="95"/>
                    </a:cubicBezTo>
                    <a:cubicBezTo>
                      <a:pt x="769" y="89"/>
                      <a:pt x="772" y="83"/>
                      <a:pt x="767" y="78"/>
                    </a:cubicBezTo>
                    <a:cubicBezTo>
                      <a:pt x="761" y="72"/>
                      <a:pt x="753" y="68"/>
                      <a:pt x="746" y="64"/>
                    </a:cubicBezTo>
                    <a:cubicBezTo>
                      <a:pt x="745" y="63"/>
                      <a:pt x="742" y="66"/>
                      <a:pt x="740" y="68"/>
                    </a:cubicBezTo>
                    <a:cubicBezTo>
                      <a:pt x="729" y="81"/>
                      <a:pt x="719" y="93"/>
                      <a:pt x="708" y="106"/>
                    </a:cubicBezTo>
                    <a:cubicBezTo>
                      <a:pt x="688" y="128"/>
                      <a:pt x="663" y="139"/>
                      <a:pt x="633" y="145"/>
                    </a:cubicBezTo>
                    <a:cubicBezTo>
                      <a:pt x="632" y="114"/>
                      <a:pt x="632" y="84"/>
                      <a:pt x="631" y="54"/>
                    </a:cubicBezTo>
                    <a:cubicBezTo>
                      <a:pt x="631" y="40"/>
                      <a:pt x="629" y="35"/>
                      <a:pt x="615" y="32"/>
                    </a:cubicBezTo>
                    <a:cubicBezTo>
                      <a:pt x="611" y="31"/>
                      <a:pt x="607" y="31"/>
                      <a:pt x="603" y="31"/>
                    </a:cubicBezTo>
                    <a:cubicBezTo>
                      <a:pt x="591" y="29"/>
                      <a:pt x="586" y="34"/>
                      <a:pt x="586" y="46"/>
                    </a:cubicBezTo>
                    <a:cubicBezTo>
                      <a:pt x="585" y="75"/>
                      <a:pt x="584" y="104"/>
                      <a:pt x="583" y="133"/>
                    </a:cubicBezTo>
                    <a:cubicBezTo>
                      <a:pt x="583" y="140"/>
                      <a:pt x="581" y="142"/>
                      <a:pt x="575" y="143"/>
                    </a:cubicBezTo>
                    <a:cubicBezTo>
                      <a:pt x="563" y="145"/>
                      <a:pt x="551" y="144"/>
                      <a:pt x="541" y="138"/>
                    </a:cubicBezTo>
                    <a:cubicBezTo>
                      <a:pt x="518" y="126"/>
                      <a:pt x="500" y="108"/>
                      <a:pt x="486" y="86"/>
                    </a:cubicBezTo>
                    <a:cubicBezTo>
                      <a:pt x="483" y="80"/>
                      <a:pt x="478" y="74"/>
                      <a:pt x="473" y="69"/>
                    </a:cubicBezTo>
                    <a:cubicBezTo>
                      <a:pt x="467" y="63"/>
                      <a:pt x="456" y="63"/>
                      <a:pt x="449" y="68"/>
                    </a:cubicBezTo>
                    <a:cubicBezTo>
                      <a:pt x="446" y="71"/>
                      <a:pt x="444" y="77"/>
                      <a:pt x="446" y="80"/>
                    </a:cubicBezTo>
                    <a:cubicBezTo>
                      <a:pt x="450" y="91"/>
                      <a:pt x="455" y="103"/>
                      <a:pt x="462" y="113"/>
                    </a:cubicBezTo>
                    <a:cubicBezTo>
                      <a:pt x="489" y="151"/>
                      <a:pt x="527" y="170"/>
                      <a:pt x="572" y="179"/>
                    </a:cubicBezTo>
                    <a:cubicBezTo>
                      <a:pt x="575" y="179"/>
                      <a:pt x="578" y="180"/>
                      <a:pt x="582" y="181"/>
                    </a:cubicBezTo>
                    <a:cubicBezTo>
                      <a:pt x="580" y="182"/>
                      <a:pt x="578" y="182"/>
                      <a:pt x="577" y="182"/>
                    </a:cubicBezTo>
                    <a:cubicBezTo>
                      <a:pt x="538" y="184"/>
                      <a:pt x="507" y="207"/>
                      <a:pt x="475" y="226"/>
                    </a:cubicBezTo>
                    <a:cubicBezTo>
                      <a:pt x="443" y="244"/>
                      <a:pt x="431" y="271"/>
                      <a:pt x="430" y="305"/>
                    </a:cubicBezTo>
                    <a:cubicBezTo>
                      <a:pt x="430" y="317"/>
                      <a:pt x="426" y="326"/>
                      <a:pt x="415" y="334"/>
                    </a:cubicBezTo>
                    <a:cubicBezTo>
                      <a:pt x="398" y="348"/>
                      <a:pt x="382" y="363"/>
                      <a:pt x="366" y="379"/>
                    </a:cubicBezTo>
                    <a:cubicBezTo>
                      <a:pt x="340" y="404"/>
                      <a:pt x="328" y="437"/>
                      <a:pt x="319" y="472"/>
                    </a:cubicBezTo>
                    <a:cubicBezTo>
                      <a:pt x="312" y="501"/>
                      <a:pt x="310" y="530"/>
                      <a:pt x="309" y="560"/>
                    </a:cubicBezTo>
                    <a:cubicBezTo>
                      <a:pt x="309" y="633"/>
                      <a:pt x="307" y="707"/>
                      <a:pt x="306" y="781"/>
                    </a:cubicBezTo>
                    <a:cubicBezTo>
                      <a:pt x="305" y="806"/>
                      <a:pt x="305" y="832"/>
                      <a:pt x="304" y="857"/>
                    </a:cubicBezTo>
                    <a:cubicBezTo>
                      <a:pt x="300" y="904"/>
                      <a:pt x="287" y="949"/>
                      <a:pt x="272" y="993"/>
                    </a:cubicBezTo>
                    <a:cubicBezTo>
                      <a:pt x="262" y="1021"/>
                      <a:pt x="251" y="1048"/>
                      <a:pt x="240" y="1076"/>
                    </a:cubicBezTo>
                    <a:cubicBezTo>
                      <a:pt x="239" y="1078"/>
                      <a:pt x="238" y="1080"/>
                      <a:pt x="237" y="1083"/>
                    </a:cubicBezTo>
                    <a:cubicBezTo>
                      <a:pt x="152" y="1016"/>
                      <a:pt x="90" y="933"/>
                      <a:pt x="51" y="834"/>
                    </a:cubicBezTo>
                    <a:cubicBezTo>
                      <a:pt x="11" y="734"/>
                      <a:pt x="0" y="631"/>
                      <a:pt x="17" y="525"/>
                    </a:cubicBezTo>
                    <a:cubicBezTo>
                      <a:pt x="60" y="257"/>
                      <a:pt x="278" y="57"/>
                      <a:pt x="537" y="30"/>
                    </a:cubicBezTo>
                    <a:cubicBezTo>
                      <a:pt x="825" y="0"/>
                      <a:pt x="1072" y="177"/>
                      <a:pt x="1158" y="420"/>
                    </a:cubicBezTo>
                    <a:cubicBezTo>
                      <a:pt x="1246" y="668"/>
                      <a:pt x="1158" y="927"/>
                      <a:pt x="976" y="10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47"/>
              <p:cNvSpPr/>
              <p:nvPr/>
            </p:nvSpPr>
            <p:spPr bwMode="auto">
              <a:xfrm>
                <a:off x="5500688" y="2435225"/>
                <a:ext cx="674688" cy="428625"/>
              </a:xfrm>
              <a:custGeom>
                <a:avLst/>
                <a:gdLst>
                  <a:gd name="T0" fmla="*/ 263 w 267"/>
                  <a:gd name="T1" fmla="*/ 164 h 169"/>
                  <a:gd name="T2" fmla="*/ 0 w 267"/>
                  <a:gd name="T3" fmla="*/ 169 h 169"/>
                  <a:gd name="T4" fmla="*/ 0 w 267"/>
                  <a:gd name="T5" fmla="*/ 134 h 169"/>
                  <a:gd name="T6" fmla="*/ 1 w 267"/>
                  <a:gd name="T7" fmla="*/ 41 h 169"/>
                  <a:gd name="T8" fmla="*/ 8 w 267"/>
                  <a:gd name="T9" fmla="*/ 31 h 169"/>
                  <a:gd name="T10" fmla="*/ 184 w 267"/>
                  <a:gd name="T11" fmla="*/ 11 h 169"/>
                  <a:gd name="T12" fmla="*/ 267 w 267"/>
                  <a:gd name="T13" fmla="*/ 28 h 169"/>
                  <a:gd name="T14" fmla="*/ 263 w 267"/>
                  <a:gd name="T15" fmla="*/ 16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69">
                    <a:moveTo>
                      <a:pt x="263" y="164"/>
                    </a:moveTo>
                    <a:cubicBezTo>
                      <a:pt x="175" y="144"/>
                      <a:pt x="88" y="136"/>
                      <a:pt x="0" y="169"/>
                    </a:cubicBezTo>
                    <a:cubicBezTo>
                      <a:pt x="0" y="156"/>
                      <a:pt x="0" y="145"/>
                      <a:pt x="0" y="134"/>
                    </a:cubicBezTo>
                    <a:cubicBezTo>
                      <a:pt x="1" y="103"/>
                      <a:pt x="1" y="72"/>
                      <a:pt x="1" y="41"/>
                    </a:cubicBezTo>
                    <a:cubicBezTo>
                      <a:pt x="1" y="35"/>
                      <a:pt x="3" y="33"/>
                      <a:pt x="8" y="31"/>
                    </a:cubicBezTo>
                    <a:cubicBezTo>
                      <a:pt x="65" y="8"/>
                      <a:pt x="124" y="0"/>
                      <a:pt x="184" y="11"/>
                    </a:cubicBezTo>
                    <a:cubicBezTo>
                      <a:pt x="212" y="16"/>
                      <a:pt x="239" y="22"/>
                      <a:pt x="267" y="28"/>
                    </a:cubicBezTo>
                    <a:cubicBezTo>
                      <a:pt x="265" y="74"/>
                      <a:pt x="264" y="119"/>
                      <a:pt x="263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48"/>
              <p:cNvSpPr/>
              <p:nvPr/>
            </p:nvSpPr>
            <p:spPr bwMode="auto">
              <a:xfrm>
                <a:off x="5540375" y="2898775"/>
                <a:ext cx="604838" cy="293688"/>
              </a:xfrm>
              <a:custGeom>
                <a:avLst/>
                <a:gdLst>
                  <a:gd name="T0" fmla="*/ 0 w 239"/>
                  <a:gd name="T1" fmla="*/ 35 h 116"/>
                  <a:gd name="T2" fmla="*/ 129 w 239"/>
                  <a:gd name="T3" fmla="*/ 5 h 116"/>
                  <a:gd name="T4" fmla="*/ 221 w 239"/>
                  <a:gd name="T5" fmla="*/ 17 h 116"/>
                  <a:gd name="T6" fmla="*/ 239 w 239"/>
                  <a:gd name="T7" fmla="*/ 22 h 116"/>
                  <a:gd name="T8" fmla="*/ 232 w 239"/>
                  <a:gd name="T9" fmla="*/ 35 h 116"/>
                  <a:gd name="T10" fmla="*/ 144 w 239"/>
                  <a:gd name="T11" fmla="*/ 107 h 116"/>
                  <a:gd name="T12" fmla="*/ 93 w 239"/>
                  <a:gd name="T13" fmla="*/ 107 h 116"/>
                  <a:gd name="T14" fmla="*/ 60 w 239"/>
                  <a:gd name="T15" fmla="*/ 87 h 116"/>
                  <a:gd name="T16" fmla="*/ 0 w 239"/>
                  <a:gd name="T17" fmla="*/ 3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116">
                    <a:moveTo>
                      <a:pt x="0" y="35"/>
                    </a:moveTo>
                    <a:cubicBezTo>
                      <a:pt x="42" y="11"/>
                      <a:pt x="83" y="0"/>
                      <a:pt x="129" y="5"/>
                    </a:cubicBezTo>
                    <a:cubicBezTo>
                      <a:pt x="159" y="9"/>
                      <a:pt x="190" y="13"/>
                      <a:pt x="221" y="17"/>
                    </a:cubicBezTo>
                    <a:cubicBezTo>
                      <a:pt x="227" y="18"/>
                      <a:pt x="232" y="20"/>
                      <a:pt x="239" y="22"/>
                    </a:cubicBezTo>
                    <a:cubicBezTo>
                      <a:pt x="236" y="27"/>
                      <a:pt x="234" y="32"/>
                      <a:pt x="232" y="35"/>
                    </a:cubicBezTo>
                    <a:cubicBezTo>
                      <a:pt x="207" y="65"/>
                      <a:pt x="178" y="89"/>
                      <a:pt x="144" y="107"/>
                    </a:cubicBezTo>
                    <a:cubicBezTo>
                      <a:pt x="127" y="116"/>
                      <a:pt x="109" y="115"/>
                      <a:pt x="93" y="107"/>
                    </a:cubicBezTo>
                    <a:cubicBezTo>
                      <a:pt x="81" y="101"/>
                      <a:pt x="70" y="95"/>
                      <a:pt x="60" y="87"/>
                    </a:cubicBezTo>
                    <a:cubicBezTo>
                      <a:pt x="40" y="71"/>
                      <a:pt x="21" y="5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49"/>
              <p:cNvSpPr/>
              <p:nvPr/>
            </p:nvSpPr>
            <p:spPr bwMode="auto">
              <a:xfrm>
                <a:off x="5513388" y="2133600"/>
                <a:ext cx="661988" cy="263525"/>
              </a:xfrm>
              <a:custGeom>
                <a:avLst/>
                <a:gdLst>
                  <a:gd name="T0" fmla="*/ 0 w 262"/>
                  <a:gd name="T1" fmla="*/ 103 h 104"/>
                  <a:gd name="T2" fmla="*/ 24 w 262"/>
                  <a:gd name="T3" fmla="*/ 55 h 104"/>
                  <a:gd name="T4" fmla="*/ 31 w 262"/>
                  <a:gd name="T5" fmla="*/ 50 h 104"/>
                  <a:gd name="T6" fmla="*/ 118 w 262"/>
                  <a:gd name="T7" fmla="*/ 3 h 104"/>
                  <a:gd name="T8" fmla="*/ 131 w 262"/>
                  <a:gd name="T9" fmla="*/ 3 h 104"/>
                  <a:gd name="T10" fmla="*/ 213 w 262"/>
                  <a:gd name="T11" fmla="*/ 39 h 104"/>
                  <a:gd name="T12" fmla="*/ 242 w 262"/>
                  <a:gd name="T13" fmla="*/ 56 h 104"/>
                  <a:gd name="T14" fmla="*/ 260 w 262"/>
                  <a:gd name="T15" fmla="*/ 96 h 104"/>
                  <a:gd name="T16" fmla="*/ 251 w 262"/>
                  <a:gd name="T17" fmla="*/ 102 h 104"/>
                  <a:gd name="T18" fmla="*/ 151 w 262"/>
                  <a:gd name="T19" fmla="*/ 76 h 104"/>
                  <a:gd name="T20" fmla="*/ 40 w 262"/>
                  <a:gd name="T21" fmla="*/ 88 h 104"/>
                  <a:gd name="T22" fmla="*/ 0 w 262"/>
                  <a:gd name="T23" fmla="*/ 10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04">
                    <a:moveTo>
                      <a:pt x="0" y="103"/>
                    </a:moveTo>
                    <a:cubicBezTo>
                      <a:pt x="3" y="84"/>
                      <a:pt x="11" y="68"/>
                      <a:pt x="24" y="55"/>
                    </a:cubicBezTo>
                    <a:cubicBezTo>
                      <a:pt x="26" y="53"/>
                      <a:pt x="29" y="51"/>
                      <a:pt x="31" y="50"/>
                    </a:cubicBezTo>
                    <a:cubicBezTo>
                      <a:pt x="63" y="40"/>
                      <a:pt x="90" y="21"/>
                      <a:pt x="118" y="3"/>
                    </a:cubicBezTo>
                    <a:cubicBezTo>
                      <a:pt x="122" y="1"/>
                      <a:pt x="126" y="0"/>
                      <a:pt x="131" y="3"/>
                    </a:cubicBezTo>
                    <a:cubicBezTo>
                      <a:pt x="158" y="15"/>
                      <a:pt x="186" y="27"/>
                      <a:pt x="213" y="39"/>
                    </a:cubicBezTo>
                    <a:cubicBezTo>
                      <a:pt x="223" y="44"/>
                      <a:pt x="233" y="50"/>
                      <a:pt x="242" y="56"/>
                    </a:cubicBezTo>
                    <a:cubicBezTo>
                      <a:pt x="255" y="66"/>
                      <a:pt x="262" y="79"/>
                      <a:pt x="260" y="96"/>
                    </a:cubicBezTo>
                    <a:cubicBezTo>
                      <a:pt x="260" y="102"/>
                      <a:pt x="258" y="104"/>
                      <a:pt x="251" y="102"/>
                    </a:cubicBezTo>
                    <a:cubicBezTo>
                      <a:pt x="218" y="93"/>
                      <a:pt x="185" y="84"/>
                      <a:pt x="151" y="76"/>
                    </a:cubicBezTo>
                    <a:cubicBezTo>
                      <a:pt x="113" y="68"/>
                      <a:pt x="76" y="74"/>
                      <a:pt x="40" y="88"/>
                    </a:cubicBezTo>
                    <a:cubicBezTo>
                      <a:pt x="27" y="93"/>
                      <a:pt x="14" y="98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50"/>
              <p:cNvSpPr/>
              <p:nvPr/>
            </p:nvSpPr>
            <p:spPr bwMode="auto">
              <a:xfrm>
                <a:off x="5165725" y="2574925"/>
                <a:ext cx="223838" cy="455613"/>
              </a:xfrm>
              <a:custGeom>
                <a:avLst/>
                <a:gdLst>
                  <a:gd name="T0" fmla="*/ 15 w 88"/>
                  <a:gd name="T1" fmla="*/ 180 h 180"/>
                  <a:gd name="T2" fmla="*/ 83 w 88"/>
                  <a:gd name="T3" fmla="*/ 0 h 180"/>
                  <a:gd name="T4" fmla="*/ 84 w 88"/>
                  <a:gd name="T5" fmla="*/ 7 h 180"/>
                  <a:gd name="T6" fmla="*/ 87 w 88"/>
                  <a:gd name="T7" fmla="*/ 120 h 180"/>
                  <a:gd name="T8" fmla="*/ 80 w 88"/>
                  <a:gd name="T9" fmla="*/ 131 h 180"/>
                  <a:gd name="T10" fmla="*/ 63 w 88"/>
                  <a:gd name="T11" fmla="*/ 139 h 180"/>
                  <a:gd name="T12" fmla="*/ 15 w 88"/>
                  <a:gd name="T1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80">
                    <a:moveTo>
                      <a:pt x="15" y="180"/>
                    </a:moveTo>
                    <a:cubicBezTo>
                      <a:pt x="0" y="106"/>
                      <a:pt x="31" y="34"/>
                      <a:pt x="83" y="0"/>
                    </a:cubicBezTo>
                    <a:cubicBezTo>
                      <a:pt x="84" y="2"/>
                      <a:pt x="84" y="4"/>
                      <a:pt x="84" y="7"/>
                    </a:cubicBezTo>
                    <a:cubicBezTo>
                      <a:pt x="85" y="44"/>
                      <a:pt x="86" y="82"/>
                      <a:pt x="87" y="120"/>
                    </a:cubicBezTo>
                    <a:cubicBezTo>
                      <a:pt x="88" y="126"/>
                      <a:pt x="85" y="129"/>
                      <a:pt x="80" y="131"/>
                    </a:cubicBezTo>
                    <a:cubicBezTo>
                      <a:pt x="74" y="133"/>
                      <a:pt x="68" y="136"/>
                      <a:pt x="63" y="139"/>
                    </a:cubicBezTo>
                    <a:cubicBezTo>
                      <a:pt x="43" y="148"/>
                      <a:pt x="26" y="160"/>
                      <a:pt x="15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51"/>
              <p:cNvSpPr/>
              <p:nvPr/>
            </p:nvSpPr>
            <p:spPr bwMode="auto">
              <a:xfrm>
                <a:off x="6294438" y="2574925"/>
                <a:ext cx="209550" cy="439738"/>
              </a:xfrm>
              <a:custGeom>
                <a:avLst/>
                <a:gdLst>
                  <a:gd name="T0" fmla="*/ 76 w 83"/>
                  <a:gd name="T1" fmla="*/ 174 h 174"/>
                  <a:gd name="T2" fmla="*/ 4 w 83"/>
                  <a:gd name="T3" fmla="*/ 131 h 174"/>
                  <a:gd name="T4" fmla="*/ 0 w 83"/>
                  <a:gd name="T5" fmla="*/ 123 h 174"/>
                  <a:gd name="T6" fmla="*/ 4 w 83"/>
                  <a:gd name="T7" fmla="*/ 27 h 174"/>
                  <a:gd name="T8" fmla="*/ 6 w 83"/>
                  <a:gd name="T9" fmla="*/ 0 h 174"/>
                  <a:gd name="T10" fmla="*/ 76 w 83"/>
                  <a:gd name="T1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74">
                    <a:moveTo>
                      <a:pt x="76" y="174"/>
                    </a:moveTo>
                    <a:cubicBezTo>
                      <a:pt x="52" y="159"/>
                      <a:pt x="28" y="146"/>
                      <a:pt x="4" y="131"/>
                    </a:cubicBezTo>
                    <a:cubicBezTo>
                      <a:pt x="2" y="130"/>
                      <a:pt x="0" y="126"/>
                      <a:pt x="0" y="123"/>
                    </a:cubicBezTo>
                    <a:cubicBezTo>
                      <a:pt x="1" y="91"/>
                      <a:pt x="3" y="59"/>
                      <a:pt x="4" y="27"/>
                    </a:cubicBezTo>
                    <a:cubicBezTo>
                      <a:pt x="5" y="18"/>
                      <a:pt x="5" y="9"/>
                      <a:pt x="6" y="0"/>
                    </a:cubicBezTo>
                    <a:cubicBezTo>
                      <a:pt x="45" y="13"/>
                      <a:pt x="83" y="109"/>
                      <a:pt x="76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52"/>
              <p:cNvSpPr/>
              <p:nvPr/>
            </p:nvSpPr>
            <p:spPr bwMode="auto">
              <a:xfrm>
                <a:off x="5902325" y="3968750"/>
                <a:ext cx="82550" cy="236538"/>
              </a:xfrm>
              <a:custGeom>
                <a:avLst/>
                <a:gdLst>
                  <a:gd name="T0" fmla="*/ 0 w 33"/>
                  <a:gd name="T1" fmla="*/ 93 h 93"/>
                  <a:gd name="T2" fmla="*/ 0 w 33"/>
                  <a:gd name="T3" fmla="*/ 18 h 93"/>
                  <a:gd name="T4" fmla="*/ 4 w 33"/>
                  <a:gd name="T5" fmla="*/ 11 h 93"/>
                  <a:gd name="T6" fmla="*/ 25 w 33"/>
                  <a:gd name="T7" fmla="*/ 0 h 93"/>
                  <a:gd name="T8" fmla="*/ 0 w 33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93">
                    <a:moveTo>
                      <a:pt x="0" y="93"/>
                    </a:moveTo>
                    <a:cubicBezTo>
                      <a:pt x="0" y="67"/>
                      <a:pt x="0" y="42"/>
                      <a:pt x="0" y="18"/>
                    </a:cubicBezTo>
                    <a:cubicBezTo>
                      <a:pt x="0" y="16"/>
                      <a:pt x="2" y="13"/>
                      <a:pt x="4" y="11"/>
                    </a:cubicBezTo>
                    <a:cubicBezTo>
                      <a:pt x="11" y="8"/>
                      <a:pt x="17" y="4"/>
                      <a:pt x="25" y="0"/>
                    </a:cubicBezTo>
                    <a:cubicBezTo>
                      <a:pt x="23" y="33"/>
                      <a:pt x="33" y="67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53"/>
              <p:cNvSpPr/>
              <p:nvPr/>
            </p:nvSpPr>
            <p:spPr bwMode="auto">
              <a:xfrm>
                <a:off x="5765800" y="3756025"/>
                <a:ext cx="58738" cy="157163"/>
              </a:xfrm>
              <a:custGeom>
                <a:avLst/>
                <a:gdLst>
                  <a:gd name="T0" fmla="*/ 23 w 23"/>
                  <a:gd name="T1" fmla="*/ 62 h 62"/>
                  <a:gd name="T2" fmla="*/ 3 w 23"/>
                  <a:gd name="T3" fmla="*/ 41 h 62"/>
                  <a:gd name="T4" fmla="*/ 0 w 23"/>
                  <a:gd name="T5" fmla="*/ 14 h 62"/>
                  <a:gd name="T6" fmla="*/ 13 w 23"/>
                  <a:gd name="T7" fmla="*/ 0 h 62"/>
                  <a:gd name="T8" fmla="*/ 23 w 23"/>
                  <a:gd name="T9" fmla="*/ 1 h 62"/>
                  <a:gd name="T10" fmla="*/ 23 w 23"/>
                  <a:gd name="T1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62">
                    <a:moveTo>
                      <a:pt x="23" y="62"/>
                    </a:moveTo>
                    <a:cubicBezTo>
                      <a:pt x="12" y="61"/>
                      <a:pt x="4" y="53"/>
                      <a:pt x="3" y="41"/>
                    </a:cubicBezTo>
                    <a:cubicBezTo>
                      <a:pt x="1" y="32"/>
                      <a:pt x="1" y="23"/>
                      <a:pt x="0" y="14"/>
                    </a:cubicBezTo>
                    <a:cubicBezTo>
                      <a:pt x="0" y="3"/>
                      <a:pt x="2" y="1"/>
                      <a:pt x="13" y="0"/>
                    </a:cubicBezTo>
                    <a:cubicBezTo>
                      <a:pt x="16" y="0"/>
                      <a:pt x="19" y="1"/>
                      <a:pt x="23" y="1"/>
                    </a:cubicBezTo>
                    <a:cubicBezTo>
                      <a:pt x="23" y="22"/>
                      <a:pt x="23" y="42"/>
                      <a:pt x="2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54"/>
              <p:cNvSpPr/>
              <p:nvPr/>
            </p:nvSpPr>
            <p:spPr bwMode="auto">
              <a:xfrm>
                <a:off x="5867400" y="3529013"/>
                <a:ext cx="107950" cy="68263"/>
              </a:xfrm>
              <a:custGeom>
                <a:avLst/>
                <a:gdLst>
                  <a:gd name="T0" fmla="*/ 19 w 43"/>
                  <a:gd name="T1" fmla="*/ 26 h 27"/>
                  <a:gd name="T2" fmla="*/ 16 w 43"/>
                  <a:gd name="T3" fmla="*/ 26 h 27"/>
                  <a:gd name="T4" fmla="*/ 0 w 43"/>
                  <a:gd name="T5" fmla="*/ 22 h 27"/>
                  <a:gd name="T6" fmla="*/ 7 w 43"/>
                  <a:gd name="T7" fmla="*/ 4 h 27"/>
                  <a:gd name="T8" fmla="*/ 9 w 43"/>
                  <a:gd name="T9" fmla="*/ 2 h 27"/>
                  <a:gd name="T10" fmla="*/ 39 w 43"/>
                  <a:gd name="T11" fmla="*/ 14 h 27"/>
                  <a:gd name="T12" fmla="*/ 33 w 43"/>
                  <a:gd name="T13" fmla="*/ 26 h 27"/>
                  <a:gd name="T14" fmla="*/ 19 w 43"/>
                  <a:gd name="T15" fmla="*/ 27 h 27"/>
                  <a:gd name="T16" fmla="*/ 19 w 43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27">
                    <a:moveTo>
                      <a:pt x="19" y="26"/>
                    </a:moveTo>
                    <a:cubicBezTo>
                      <a:pt x="18" y="26"/>
                      <a:pt x="17" y="27"/>
                      <a:pt x="16" y="26"/>
                    </a:cubicBezTo>
                    <a:cubicBezTo>
                      <a:pt x="10" y="25"/>
                      <a:pt x="5" y="23"/>
                      <a:pt x="0" y="22"/>
                    </a:cubicBezTo>
                    <a:cubicBezTo>
                      <a:pt x="3" y="16"/>
                      <a:pt x="5" y="10"/>
                      <a:pt x="7" y="4"/>
                    </a:cubicBezTo>
                    <a:cubicBezTo>
                      <a:pt x="8" y="3"/>
                      <a:pt x="9" y="2"/>
                      <a:pt x="9" y="2"/>
                    </a:cubicBezTo>
                    <a:cubicBezTo>
                      <a:pt x="15" y="0"/>
                      <a:pt x="37" y="8"/>
                      <a:pt x="39" y="14"/>
                    </a:cubicBezTo>
                    <a:cubicBezTo>
                      <a:pt x="43" y="21"/>
                      <a:pt x="41" y="24"/>
                      <a:pt x="33" y="26"/>
                    </a:cubicBezTo>
                    <a:cubicBezTo>
                      <a:pt x="29" y="26"/>
                      <a:pt x="24" y="26"/>
                      <a:pt x="19" y="27"/>
                    </a:cubicBezTo>
                    <a:cubicBezTo>
                      <a:pt x="19" y="27"/>
                      <a:pt x="19" y="26"/>
                      <a:pt x="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55"/>
              <p:cNvSpPr>
                <a:spLocks noEditPoints="1"/>
              </p:cNvSpPr>
              <p:nvPr/>
            </p:nvSpPr>
            <p:spPr bwMode="auto">
              <a:xfrm>
                <a:off x="5922963" y="4691063"/>
                <a:ext cx="87313" cy="150813"/>
              </a:xfrm>
              <a:custGeom>
                <a:avLst/>
                <a:gdLst>
                  <a:gd name="T0" fmla="*/ 35 w 35"/>
                  <a:gd name="T1" fmla="*/ 32 h 60"/>
                  <a:gd name="T2" fmla="*/ 32 w 35"/>
                  <a:gd name="T3" fmla="*/ 48 h 60"/>
                  <a:gd name="T4" fmla="*/ 18 w 35"/>
                  <a:gd name="T5" fmla="*/ 58 h 60"/>
                  <a:gd name="T6" fmla="*/ 4 w 35"/>
                  <a:gd name="T7" fmla="*/ 49 h 60"/>
                  <a:gd name="T8" fmla="*/ 1 w 35"/>
                  <a:gd name="T9" fmla="*/ 12 h 60"/>
                  <a:gd name="T10" fmla="*/ 16 w 35"/>
                  <a:gd name="T11" fmla="*/ 1 h 60"/>
                  <a:gd name="T12" fmla="*/ 31 w 35"/>
                  <a:gd name="T13" fmla="*/ 11 h 60"/>
                  <a:gd name="T14" fmla="*/ 35 w 35"/>
                  <a:gd name="T15" fmla="*/ 32 h 60"/>
                  <a:gd name="T16" fmla="*/ 29 w 35"/>
                  <a:gd name="T17" fmla="*/ 34 h 60"/>
                  <a:gd name="T18" fmla="*/ 24 w 35"/>
                  <a:gd name="T19" fmla="*/ 11 h 60"/>
                  <a:gd name="T20" fmla="*/ 14 w 35"/>
                  <a:gd name="T21" fmla="*/ 3 h 60"/>
                  <a:gd name="T22" fmla="*/ 5 w 35"/>
                  <a:gd name="T23" fmla="*/ 14 h 60"/>
                  <a:gd name="T24" fmla="*/ 7 w 35"/>
                  <a:gd name="T25" fmla="*/ 39 h 60"/>
                  <a:gd name="T26" fmla="*/ 19 w 35"/>
                  <a:gd name="T27" fmla="*/ 56 h 60"/>
                  <a:gd name="T28" fmla="*/ 29 w 35"/>
                  <a:gd name="T29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60">
                    <a:moveTo>
                      <a:pt x="35" y="32"/>
                    </a:moveTo>
                    <a:cubicBezTo>
                      <a:pt x="34" y="38"/>
                      <a:pt x="34" y="44"/>
                      <a:pt x="32" y="48"/>
                    </a:cubicBezTo>
                    <a:cubicBezTo>
                      <a:pt x="29" y="52"/>
                      <a:pt x="23" y="56"/>
                      <a:pt x="18" y="58"/>
                    </a:cubicBezTo>
                    <a:cubicBezTo>
                      <a:pt x="12" y="60"/>
                      <a:pt x="5" y="56"/>
                      <a:pt x="4" y="49"/>
                    </a:cubicBezTo>
                    <a:cubicBezTo>
                      <a:pt x="1" y="37"/>
                      <a:pt x="0" y="24"/>
                      <a:pt x="1" y="12"/>
                    </a:cubicBezTo>
                    <a:cubicBezTo>
                      <a:pt x="2" y="5"/>
                      <a:pt x="8" y="1"/>
                      <a:pt x="16" y="1"/>
                    </a:cubicBezTo>
                    <a:cubicBezTo>
                      <a:pt x="24" y="0"/>
                      <a:pt x="29" y="4"/>
                      <a:pt x="31" y="11"/>
                    </a:cubicBezTo>
                    <a:cubicBezTo>
                      <a:pt x="33" y="18"/>
                      <a:pt x="34" y="25"/>
                      <a:pt x="35" y="32"/>
                    </a:cubicBezTo>
                    <a:close/>
                    <a:moveTo>
                      <a:pt x="29" y="34"/>
                    </a:moveTo>
                    <a:cubicBezTo>
                      <a:pt x="28" y="28"/>
                      <a:pt x="27" y="19"/>
                      <a:pt x="24" y="11"/>
                    </a:cubicBezTo>
                    <a:cubicBezTo>
                      <a:pt x="23" y="7"/>
                      <a:pt x="17" y="3"/>
                      <a:pt x="14" y="3"/>
                    </a:cubicBezTo>
                    <a:cubicBezTo>
                      <a:pt x="10" y="4"/>
                      <a:pt x="6" y="10"/>
                      <a:pt x="5" y="14"/>
                    </a:cubicBezTo>
                    <a:cubicBezTo>
                      <a:pt x="4" y="22"/>
                      <a:pt x="5" y="31"/>
                      <a:pt x="7" y="39"/>
                    </a:cubicBezTo>
                    <a:cubicBezTo>
                      <a:pt x="8" y="51"/>
                      <a:pt x="13" y="57"/>
                      <a:pt x="19" y="56"/>
                    </a:cubicBezTo>
                    <a:cubicBezTo>
                      <a:pt x="30" y="54"/>
                      <a:pt x="28" y="45"/>
                      <a:pt x="2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56"/>
              <p:cNvSpPr>
                <a:spLocks noEditPoints="1"/>
              </p:cNvSpPr>
              <p:nvPr/>
            </p:nvSpPr>
            <p:spPr bwMode="auto">
              <a:xfrm>
                <a:off x="5659438" y="4687888"/>
                <a:ext cx="107950" cy="144463"/>
              </a:xfrm>
              <a:custGeom>
                <a:avLst/>
                <a:gdLst>
                  <a:gd name="T0" fmla="*/ 6 w 43"/>
                  <a:gd name="T1" fmla="*/ 57 h 57"/>
                  <a:gd name="T2" fmla="*/ 28 w 43"/>
                  <a:gd name="T3" fmla="*/ 32 h 57"/>
                  <a:gd name="T4" fmla="*/ 10 w 43"/>
                  <a:gd name="T5" fmla="*/ 34 h 57"/>
                  <a:gd name="T6" fmla="*/ 1 w 43"/>
                  <a:gd name="T7" fmla="*/ 15 h 57"/>
                  <a:gd name="T8" fmla="*/ 17 w 43"/>
                  <a:gd name="T9" fmla="*/ 0 h 57"/>
                  <a:gd name="T10" fmla="*/ 35 w 43"/>
                  <a:gd name="T11" fmla="*/ 11 h 57"/>
                  <a:gd name="T12" fmla="*/ 6 w 43"/>
                  <a:gd name="T13" fmla="*/ 57 h 57"/>
                  <a:gd name="T14" fmla="*/ 30 w 43"/>
                  <a:gd name="T15" fmla="*/ 18 h 57"/>
                  <a:gd name="T16" fmla="*/ 18 w 43"/>
                  <a:gd name="T17" fmla="*/ 3 h 57"/>
                  <a:gd name="T18" fmla="*/ 7 w 43"/>
                  <a:gd name="T19" fmla="*/ 17 h 57"/>
                  <a:gd name="T20" fmla="*/ 19 w 43"/>
                  <a:gd name="T21" fmla="*/ 32 h 57"/>
                  <a:gd name="T22" fmla="*/ 30 w 43"/>
                  <a:gd name="T23" fmla="*/ 1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57">
                    <a:moveTo>
                      <a:pt x="6" y="57"/>
                    </a:moveTo>
                    <a:cubicBezTo>
                      <a:pt x="18" y="52"/>
                      <a:pt x="27" y="45"/>
                      <a:pt x="28" y="32"/>
                    </a:cubicBezTo>
                    <a:cubicBezTo>
                      <a:pt x="22" y="33"/>
                      <a:pt x="15" y="35"/>
                      <a:pt x="10" y="34"/>
                    </a:cubicBezTo>
                    <a:cubicBezTo>
                      <a:pt x="0" y="31"/>
                      <a:pt x="0" y="23"/>
                      <a:pt x="1" y="15"/>
                    </a:cubicBezTo>
                    <a:cubicBezTo>
                      <a:pt x="2" y="7"/>
                      <a:pt x="9" y="1"/>
                      <a:pt x="17" y="0"/>
                    </a:cubicBezTo>
                    <a:cubicBezTo>
                      <a:pt x="26" y="0"/>
                      <a:pt x="32" y="3"/>
                      <a:pt x="35" y="11"/>
                    </a:cubicBezTo>
                    <a:cubicBezTo>
                      <a:pt x="43" y="31"/>
                      <a:pt x="28" y="55"/>
                      <a:pt x="6" y="57"/>
                    </a:cubicBezTo>
                    <a:close/>
                    <a:moveTo>
                      <a:pt x="30" y="18"/>
                    </a:moveTo>
                    <a:cubicBezTo>
                      <a:pt x="30" y="9"/>
                      <a:pt x="25" y="3"/>
                      <a:pt x="18" y="3"/>
                    </a:cubicBezTo>
                    <a:cubicBezTo>
                      <a:pt x="12" y="2"/>
                      <a:pt x="7" y="8"/>
                      <a:pt x="7" y="17"/>
                    </a:cubicBezTo>
                    <a:cubicBezTo>
                      <a:pt x="7" y="25"/>
                      <a:pt x="12" y="32"/>
                      <a:pt x="19" y="32"/>
                    </a:cubicBezTo>
                    <a:cubicBezTo>
                      <a:pt x="25" y="32"/>
                      <a:pt x="30" y="26"/>
                      <a:pt x="3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57"/>
              <p:cNvSpPr/>
              <p:nvPr/>
            </p:nvSpPr>
            <p:spPr bwMode="auto">
              <a:xfrm>
                <a:off x="6127750" y="4652963"/>
                <a:ext cx="107950" cy="150813"/>
              </a:xfrm>
              <a:custGeom>
                <a:avLst/>
                <a:gdLst>
                  <a:gd name="T0" fmla="*/ 31 w 43"/>
                  <a:gd name="T1" fmla="*/ 57 h 60"/>
                  <a:gd name="T2" fmla="*/ 13 w 43"/>
                  <a:gd name="T3" fmla="*/ 53 h 60"/>
                  <a:gd name="T4" fmla="*/ 26 w 43"/>
                  <a:gd name="T5" fmla="*/ 0 h 60"/>
                  <a:gd name="T6" fmla="*/ 14 w 43"/>
                  <a:gd name="T7" fmla="*/ 32 h 60"/>
                  <a:gd name="T8" fmla="*/ 35 w 43"/>
                  <a:gd name="T9" fmla="*/ 26 h 60"/>
                  <a:gd name="T10" fmla="*/ 42 w 43"/>
                  <a:gd name="T11" fmla="*/ 42 h 60"/>
                  <a:gd name="T12" fmla="*/ 31 w 43"/>
                  <a:gd name="T13" fmla="*/ 58 h 60"/>
                  <a:gd name="T14" fmla="*/ 33 w 43"/>
                  <a:gd name="T15" fmla="*/ 33 h 60"/>
                  <a:gd name="T16" fmla="*/ 22 w 43"/>
                  <a:gd name="T17" fmla="*/ 30 h 60"/>
                  <a:gd name="T18" fmla="*/ 15 w 43"/>
                  <a:gd name="T19" fmla="*/ 41 h 60"/>
                  <a:gd name="T20" fmla="*/ 31 w 43"/>
                  <a:gd name="T21" fmla="*/ 5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60">
                    <a:moveTo>
                      <a:pt x="31" y="57"/>
                    </a:moveTo>
                    <a:cubicBezTo>
                      <a:pt x="24" y="60"/>
                      <a:pt x="18" y="59"/>
                      <a:pt x="13" y="53"/>
                    </a:cubicBezTo>
                    <a:cubicBezTo>
                      <a:pt x="0" y="37"/>
                      <a:pt x="6" y="8"/>
                      <a:pt x="26" y="0"/>
                    </a:cubicBezTo>
                    <a:cubicBezTo>
                      <a:pt x="13" y="14"/>
                      <a:pt x="11" y="20"/>
                      <a:pt x="14" y="32"/>
                    </a:cubicBezTo>
                    <a:cubicBezTo>
                      <a:pt x="20" y="26"/>
                      <a:pt x="27" y="19"/>
                      <a:pt x="35" y="26"/>
                    </a:cubicBezTo>
                    <a:cubicBezTo>
                      <a:pt x="39" y="29"/>
                      <a:pt x="42" y="36"/>
                      <a:pt x="42" y="42"/>
                    </a:cubicBezTo>
                    <a:cubicBezTo>
                      <a:pt x="43" y="49"/>
                      <a:pt x="39" y="55"/>
                      <a:pt x="31" y="58"/>
                    </a:cubicBezTo>
                    <a:cubicBezTo>
                      <a:pt x="39" y="49"/>
                      <a:pt x="40" y="39"/>
                      <a:pt x="33" y="33"/>
                    </a:cubicBezTo>
                    <a:cubicBezTo>
                      <a:pt x="30" y="30"/>
                      <a:pt x="24" y="29"/>
                      <a:pt x="22" y="30"/>
                    </a:cubicBezTo>
                    <a:cubicBezTo>
                      <a:pt x="18" y="32"/>
                      <a:pt x="15" y="37"/>
                      <a:pt x="15" y="41"/>
                    </a:cubicBezTo>
                    <a:cubicBezTo>
                      <a:pt x="15" y="50"/>
                      <a:pt x="21" y="55"/>
                      <a:pt x="3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58"/>
              <p:cNvSpPr/>
              <p:nvPr/>
            </p:nvSpPr>
            <p:spPr bwMode="auto">
              <a:xfrm>
                <a:off x="5429250" y="4665663"/>
                <a:ext cx="76200" cy="141288"/>
              </a:xfrm>
              <a:custGeom>
                <a:avLst/>
                <a:gdLst>
                  <a:gd name="T0" fmla="*/ 25 w 30"/>
                  <a:gd name="T1" fmla="*/ 56 h 56"/>
                  <a:gd name="T2" fmla="*/ 0 w 30"/>
                  <a:gd name="T3" fmla="*/ 50 h 56"/>
                  <a:gd name="T4" fmla="*/ 13 w 30"/>
                  <a:gd name="T5" fmla="*/ 40 h 56"/>
                  <a:gd name="T6" fmla="*/ 22 w 30"/>
                  <a:gd name="T7" fmla="*/ 4 h 56"/>
                  <a:gd name="T8" fmla="*/ 7 w 30"/>
                  <a:gd name="T9" fmla="*/ 5 h 56"/>
                  <a:gd name="T10" fmla="*/ 7 w 30"/>
                  <a:gd name="T11" fmla="*/ 3 h 56"/>
                  <a:gd name="T12" fmla="*/ 30 w 30"/>
                  <a:gd name="T13" fmla="*/ 0 h 56"/>
                  <a:gd name="T14" fmla="*/ 19 w 30"/>
                  <a:gd name="T15" fmla="*/ 40 h 56"/>
                  <a:gd name="T16" fmla="*/ 25 w 30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6">
                    <a:moveTo>
                      <a:pt x="25" y="56"/>
                    </a:moveTo>
                    <a:cubicBezTo>
                      <a:pt x="17" y="54"/>
                      <a:pt x="8" y="52"/>
                      <a:pt x="0" y="50"/>
                    </a:cubicBezTo>
                    <a:cubicBezTo>
                      <a:pt x="10" y="50"/>
                      <a:pt x="10" y="50"/>
                      <a:pt x="13" y="40"/>
                    </a:cubicBezTo>
                    <a:cubicBezTo>
                      <a:pt x="16" y="28"/>
                      <a:pt x="19" y="17"/>
                      <a:pt x="22" y="4"/>
                    </a:cubicBezTo>
                    <a:cubicBezTo>
                      <a:pt x="16" y="4"/>
                      <a:pt x="11" y="5"/>
                      <a:pt x="7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14" y="2"/>
                      <a:pt x="21" y="1"/>
                      <a:pt x="30" y="0"/>
                    </a:cubicBezTo>
                    <a:cubicBezTo>
                      <a:pt x="26" y="14"/>
                      <a:pt x="23" y="27"/>
                      <a:pt x="19" y="40"/>
                    </a:cubicBezTo>
                    <a:cubicBezTo>
                      <a:pt x="17" y="46"/>
                      <a:pt x="15" y="53"/>
                      <a:pt x="25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64" name="文本占位符 65"/>
          <p:cNvSpPr>
            <a:spLocks noGrp="1"/>
          </p:cNvSpPr>
          <p:nvPr>
            <p:ph type="body" idx="16" hasCustomPrompt="1"/>
          </p:nvPr>
        </p:nvSpPr>
        <p:spPr>
          <a:xfrm>
            <a:off x="1097899" y="253874"/>
            <a:ext cx="2649600" cy="6059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none" lIns="72000" tIns="0" rIns="252000" bIns="0" anchor="ctr" anchorCtr="0">
            <a:sp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spc="0">
                <a:solidFill>
                  <a:srgbClr val="FFFFFF"/>
                </a:solidFill>
                <a:latin typeface="+mj-ea"/>
                <a:ea typeface="+mj-ea"/>
                <a:sym typeface="思源宋体 CN Heavy" panose="02020900000000000000" pitchFamily="18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标题文字输入</a:t>
            </a:r>
            <a:endParaRPr lang="zh-CN" alt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张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 userDrawn="1"/>
        </p:nvGrpSpPr>
        <p:grpSpPr>
          <a:xfrm rot="169789">
            <a:off x="7333468" y="1757113"/>
            <a:ext cx="5694860" cy="5835138"/>
            <a:chOff x="377825" y="6983413"/>
            <a:chExt cx="5284788" cy="5414962"/>
          </a:xfrm>
          <a:solidFill>
            <a:schemeClr val="accent1">
              <a:alpha val="4000"/>
            </a:schemeClr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787650" y="9477375"/>
              <a:ext cx="2874963" cy="1692275"/>
            </a:xfrm>
            <a:custGeom>
              <a:avLst/>
              <a:gdLst>
                <a:gd name="T0" fmla="*/ 209 w 888"/>
                <a:gd name="T1" fmla="*/ 128 h 522"/>
                <a:gd name="T2" fmla="*/ 324 w 888"/>
                <a:gd name="T3" fmla="*/ 64 h 522"/>
                <a:gd name="T4" fmla="*/ 539 w 888"/>
                <a:gd name="T5" fmla="*/ 2 h 522"/>
                <a:gd name="T6" fmla="*/ 641 w 888"/>
                <a:gd name="T7" fmla="*/ 7 h 522"/>
                <a:gd name="T8" fmla="*/ 760 w 888"/>
                <a:gd name="T9" fmla="*/ 108 h 522"/>
                <a:gd name="T10" fmla="*/ 786 w 888"/>
                <a:gd name="T11" fmla="*/ 130 h 522"/>
                <a:gd name="T12" fmla="*/ 852 w 888"/>
                <a:gd name="T13" fmla="*/ 159 h 522"/>
                <a:gd name="T14" fmla="*/ 854 w 888"/>
                <a:gd name="T15" fmla="*/ 230 h 522"/>
                <a:gd name="T16" fmla="*/ 745 w 888"/>
                <a:gd name="T17" fmla="*/ 274 h 522"/>
                <a:gd name="T18" fmla="*/ 513 w 888"/>
                <a:gd name="T19" fmla="*/ 252 h 522"/>
                <a:gd name="T20" fmla="*/ 439 w 888"/>
                <a:gd name="T21" fmla="*/ 217 h 522"/>
                <a:gd name="T22" fmla="*/ 398 w 888"/>
                <a:gd name="T23" fmla="*/ 208 h 522"/>
                <a:gd name="T24" fmla="*/ 358 w 888"/>
                <a:gd name="T25" fmla="*/ 230 h 522"/>
                <a:gd name="T26" fmla="*/ 331 w 888"/>
                <a:gd name="T27" fmla="*/ 305 h 522"/>
                <a:gd name="T28" fmla="*/ 304 w 888"/>
                <a:gd name="T29" fmla="*/ 395 h 522"/>
                <a:gd name="T30" fmla="*/ 171 w 888"/>
                <a:gd name="T31" fmla="*/ 512 h 522"/>
                <a:gd name="T32" fmla="*/ 85 w 888"/>
                <a:gd name="T33" fmla="*/ 521 h 522"/>
                <a:gd name="T34" fmla="*/ 5 w 888"/>
                <a:gd name="T35" fmla="*/ 426 h 522"/>
                <a:gd name="T36" fmla="*/ 234 w 888"/>
                <a:gd name="T37" fmla="*/ 161 h 522"/>
                <a:gd name="T38" fmla="*/ 427 w 888"/>
                <a:gd name="T39" fmla="*/ 187 h 522"/>
                <a:gd name="T40" fmla="*/ 531 w 888"/>
                <a:gd name="T41" fmla="*/ 233 h 522"/>
                <a:gd name="T42" fmla="*/ 720 w 888"/>
                <a:gd name="T43" fmla="*/ 247 h 522"/>
                <a:gd name="T44" fmla="*/ 809 w 888"/>
                <a:gd name="T45" fmla="*/ 222 h 522"/>
                <a:gd name="T46" fmla="*/ 837 w 888"/>
                <a:gd name="T47" fmla="*/ 207 h 522"/>
                <a:gd name="T48" fmla="*/ 838 w 888"/>
                <a:gd name="T49" fmla="*/ 174 h 522"/>
                <a:gd name="T50" fmla="*/ 786 w 888"/>
                <a:gd name="T51" fmla="*/ 142 h 522"/>
                <a:gd name="T52" fmla="*/ 756 w 888"/>
                <a:gd name="T53" fmla="*/ 115 h 522"/>
                <a:gd name="T54" fmla="*/ 631 w 888"/>
                <a:gd name="T55" fmla="*/ 32 h 522"/>
                <a:gd name="T56" fmla="*/ 411 w 888"/>
                <a:gd name="T57" fmla="*/ 46 h 522"/>
                <a:gd name="T58" fmla="*/ 224 w 888"/>
                <a:gd name="T59" fmla="*/ 126 h 522"/>
                <a:gd name="T60" fmla="*/ 211 w 888"/>
                <a:gd name="T61" fmla="*/ 131 h 522"/>
                <a:gd name="T62" fmla="*/ 209 w 888"/>
                <a:gd name="T63" fmla="*/ 128 h 522"/>
                <a:gd name="T64" fmla="*/ 403 w 888"/>
                <a:gd name="T65" fmla="*/ 196 h 522"/>
                <a:gd name="T66" fmla="*/ 395 w 888"/>
                <a:gd name="T67" fmla="*/ 190 h 522"/>
                <a:gd name="T68" fmla="*/ 220 w 888"/>
                <a:gd name="T69" fmla="*/ 178 h 522"/>
                <a:gd name="T70" fmla="*/ 70 w 888"/>
                <a:gd name="T71" fmla="*/ 294 h 522"/>
                <a:gd name="T72" fmla="*/ 17 w 888"/>
                <a:gd name="T73" fmla="*/ 400 h 522"/>
                <a:gd name="T74" fmla="*/ 104 w 888"/>
                <a:gd name="T75" fmla="*/ 503 h 522"/>
                <a:gd name="T76" fmla="*/ 201 w 888"/>
                <a:gd name="T77" fmla="*/ 478 h 522"/>
                <a:gd name="T78" fmla="*/ 292 w 888"/>
                <a:gd name="T79" fmla="*/ 364 h 522"/>
                <a:gd name="T80" fmla="*/ 313 w 888"/>
                <a:gd name="T81" fmla="*/ 279 h 522"/>
                <a:gd name="T82" fmla="*/ 403 w 888"/>
                <a:gd name="T83" fmla="*/ 19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8" h="522">
                  <a:moveTo>
                    <a:pt x="209" y="128"/>
                  </a:moveTo>
                  <a:cubicBezTo>
                    <a:pt x="247" y="107"/>
                    <a:pt x="285" y="84"/>
                    <a:pt x="324" y="64"/>
                  </a:cubicBezTo>
                  <a:cubicBezTo>
                    <a:pt x="392" y="31"/>
                    <a:pt x="463" y="7"/>
                    <a:pt x="539" y="2"/>
                  </a:cubicBezTo>
                  <a:cubicBezTo>
                    <a:pt x="573" y="0"/>
                    <a:pt x="608" y="1"/>
                    <a:pt x="641" y="7"/>
                  </a:cubicBezTo>
                  <a:cubicBezTo>
                    <a:pt x="698" y="19"/>
                    <a:pt x="735" y="58"/>
                    <a:pt x="760" y="108"/>
                  </a:cubicBezTo>
                  <a:cubicBezTo>
                    <a:pt x="766" y="120"/>
                    <a:pt x="774" y="126"/>
                    <a:pt x="786" y="130"/>
                  </a:cubicBezTo>
                  <a:cubicBezTo>
                    <a:pt x="809" y="139"/>
                    <a:pt x="831" y="147"/>
                    <a:pt x="852" y="159"/>
                  </a:cubicBezTo>
                  <a:cubicBezTo>
                    <a:pt x="887" y="180"/>
                    <a:pt x="888" y="206"/>
                    <a:pt x="854" y="230"/>
                  </a:cubicBezTo>
                  <a:cubicBezTo>
                    <a:pt x="821" y="253"/>
                    <a:pt x="784" y="267"/>
                    <a:pt x="745" y="274"/>
                  </a:cubicBezTo>
                  <a:cubicBezTo>
                    <a:pt x="665" y="288"/>
                    <a:pt x="588" y="281"/>
                    <a:pt x="513" y="252"/>
                  </a:cubicBezTo>
                  <a:cubicBezTo>
                    <a:pt x="488" y="242"/>
                    <a:pt x="464" y="227"/>
                    <a:pt x="439" y="217"/>
                  </a:cubicBezTo>
                  <a:cubicBezTo>
                    <a:pt x="426" y="212"/>
                    <a:pt x="412" y="210"/>
                    <a:pt x="398" y="208"/>
                  </a:cubicBezTo>
                  <a:cubicBezTo>
                    <a:pt x="381" y="206"/>
                    <a:pt x="365" y="214"/>
                    <a:pt x="358" y="230"/>
                  </a:cubicBezTo>
                  <a:cubicBezTo>
                    <a:pt x="347" y="254"/>
                    <a:pt x="339" y="280"/>
                    <a:pt x="331" y="305"/>
                  </a:cubicBezTo>
                  <a:cubicBezTo>
                    <a:pt x="321" y="335"/>
                    <a:pt x="313" y="365"/>
                    <a:pt x="304" y="395"/>
                  </a:cubicBezTo>
                  <a:cubicBezTo>
                    <a:pt x="283" y="460"/>
                    <a:pt x="234" y="495"/>
                    <a:pt x="171" y="512"/>
                  </a:cubicBezTo>
                  <a:cubicBezTo>
                    <a:pt x="144" y="519"/>
                    <a:pt x="114" y="522"/>
                    <a:pt x="85" y="521"/>
                  </a:cubicBezTo>
                  <a:cubicBezTo>
                    <a:pt x="33" y="519"/>
                    <a:pt x="0" y="479"/>
                    <a:pt x="5" y="426"/>
                  </a:cubicBezTo>
                  <a:cubicBezTo>
                    <a:pt x="15" y="320"/>
                    <a:pt x="94" y="194"/>
                    <a:pt x="234" y="161"/>
                  </a:cubicBezTo>
                  <a:cubicBezTo>
                    <a:pt x="303" y="145"/>
                    <a:pt x="365" y="161"/>
                    <a:pt x="427" y="187"/>
                  </a:cubicBezTo>
                  <a:cubicBezTo>
                    <a:pt x="462" y="202"/>
                    <a:pt x="496" y="217"/>
                    <a:pt x="531" y="233"/>
                  </a:cubicBezTo>
                  <a:cubicBezTo>
                    <a:pt x="592" y="260"/>
                    <a:pt x="656" y="261"/>
                    <a:pt x="720" y="247"/>
                  </a:cubicBezTo>
                  <a:cubicBezTo>
                    <a:pt x="750" y="241"/>
                    <a:pt x="780" y="231"/>
                    <a:pt x="809" y="222"/>
                  </a:cubicBezTo>
                  <a:cubicBezTo>
                    <a:pt x="819" y="218"/>
                    <a:pt x="829" y="213"/>
                    <a:pt x="837" y="207"/>
                  </a:cubicBezTo>
                  <a:cubicBezTo>
                    <a:pt x="851" y="197"/>
                    <a:pt x="852" y="184"/>
                    <a:pt x="838" y="174"/>
                  </a:cubicBezTo>
                  <a:cubicBezTo>
                    <a:pt x="822" y="161"/>
                    <a:pt x="804" y="151"/>
                    <a:pt x="786" y="142"/>
                  </a:cubicBezTo>
                  <a:cubicBezTo>
                    <a:pt x="774" y="135"/>
                    <a:pt x="763" y="128"/>
                    <a:pt x="756" y="115"/>
                  </a:cubicBezTo>
                  <a:cubicBezTo>
                    <a:pt x="728" y="67"/>
                    <a:pt x="682" y="45"/>
                    <a:pt x="631" y="32"/>
                  </a:cubicBezTo>
                  <a:cubicBezTo>
                    <a:pt x="556" y="13"/>
                    <a:pt x="483" y="25"/>
                    <a:pt x="411" y="46"/>
                  </a:cubicBezTo>
                  <a:cubicBezTo>
                    <a:pt x="345" y="65"/>
                    <a:pt x="285" y="97"/>
                    <a:pt x="224" y="126"/>
                  </a:cubicBezTo>
                  <a:cubicBezTo>
                    <a:pt x="220" y="128"/>
                    <a:pt x="215" y="130"/>
                    <a:pt x="211" y="131"/>
                  </a:cubicBezTo>
                  <a:cubicBezTo>
                    <a:pt x="210" y="130"/>
                    <a:pt x="210" y="129"/>
                    <a:pt x="209" y="128"/>
                  </a:cubicBezTo>
                  <a:close/>
                  <a:moveTo>
                    <a:pt x="403" y="196"/>
                  </a:moveTo>
                  <a:cubicBezTo>
                    <a:pt x="400" y="193"/>
                    <a:pt x="398" y="192"/>
                    <a:pt x="395" y="190"/>
                  </a:cubicBezTo>
                  <a:cubicBezTo>
                    <a:pt x="339" y="160"/>
                    <a:pt x="279" y="157"/>
                    <a:pt x="220" y="178"/>
                  </a:cubicBezTo>
                  <a:cubicBezTo>
                    <a:pt x="158" y="200"/>
                    <a:pt x="111" y="244"/>
                    <a:pt x="70" y="294"/>
                  </a:cubicBezTo>
                  <a:cubicBezTo>
                    <a:pt x="45" y="325"/>
                    <a:pt x="24" y="360"/>
                    <a:pt x="17" y="400"/>
                  </a:cubicBezTo>
                  <a:cubicBezTo>
                    <a:pt x="6" y="460"/>
                    <a:pt x="43" y="504"/>
                    <a:pt x="104" y="503"/>
                  </a:cubicBezTo>
                  <a:cubicBezTo>
                    <a:pt x="138" y="503"/>
                    <a:pt x="170" y="492"/>
                    <a:pt x="201" y="478"/>
                  </a:cubicBezTo>
                  <a:cubicBezTo>
                    <a:pt x="252" y="456"/>
                    <a:pt x="280" y="417"/>
                    <a:pt x="292" y="364"/>
                  </a:cubicBezTo>
                  <a:cubicBezTo>
                    <a:pt x="299" y="336"/>
                    <a:pt x="306" y="308"/>
                    <a:pt x="313" y="279"/>
                  </a:cubicBezTo>
                  <a:cubicBezTo>
                    <a:pt x="327" y="222"/>
                    <a:pt x="347" y="203"/>
                    <a:pt x="403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765425" y="7048500"/>
              <a:ext cx="1139825" cy="3148013"/>
            </a:xfrm>
            <a:custGeom>
              <a:avLst/>
              <a:gdLst>
                <a:gd name="T0" fmla="*/ 167 w 352"/>
                <a:gd name="T1" fmla="*/ 889 h 971"/>
                <a:gd name="T2" fmla="*/ 231 w 352"/>
                <a:gd name="T3" fmla="*/ 720 h 971"/>
                <a:gd name="T4" fmla="*/ 303 w 352"/>
                <a:gd name="T5" fmla="*/ 421 h 971"/>
                <a:gd name="T6" fmla="*/ 298 w 352"/>
                <a:gd name="T7" fmla="*/ 228 h 971"/>
                <a:gd name="T8" fmla="*/ 266 w 352"/>
                <a:gd name="T9" fmla="*/ 165 h 971"/>
                <a:gd name="T10" fmla="*/ 217 w 352"/>
                <a:gd name="T11" fmla="*/ 50 h 971"/>
                <a:gd name="T12" fmla="*/ 197 w 352"/>
                <a:gd name="T13" fmla="*/ 43 h 971"/>
                <a:gd name="T14" fmla="*/ 51 w 352"/>
                <a:gd name="T15" fmla="*/ 264 h 971"/>
                <a:gd name="T16" fmla="*/ 39 w 352"/>
                <a:gd name="T17" fmla="*/ 437 h 971"/>
                <a:gd name="T18" fmla="*/ 59 w 352"/>
                <a:gd name="T19" fmla="*/ 682 h 971"/>
                <a:gd name="T20" fmla="*/ 71 w 352"/>
                <a:gd name="T21" fmla="*/ 905 h 971"/>
                <a:gd name="T22" fmla="*/ 79 w 352"/>
                <a:gd name="T23" fmla="*/ 955 h 971"/>
                <a:gd name="T24" fmla="*/ 79 w 352"/>
                <a:gd name="T25" fmla="*/ 970 h 971"/>
                <a:gd name="T26" fmla="*/ 73 w 352"/>
                <a:gd name="T27" fmla="*/ 971 h 971"/>
                <a:gd name="T28" fmla="*/ 59 w 352"/>
                <a:gd name="T29" fmla="*/ 914 h 971"/>
                <a:gd name="T30" fmla="*/ 41 w 352"/>
                <a:gd name="T31" fmla="*/ 696 h 971"/>
                <a:gd name="T32" fmla="*/ 22 w 352"/>
                <a:gd name="T33" fmla="*/ 461 h 971"/>
                <a:gd name="T34" fmla="*/ 8 w 352"/>
                <a:gd name="T35" fmla="*/ 389 h 971"/>
                <a:gd name="T36" fmla="*/ 39 w 352"/>
                <a:gd name="T37" fmla="*/ 228 h 971"/>
                <a:gd name="T38" fmla="*/ 193 w 352"/>
                <a:gd name="T39" fmla="*/ 14 h 971"/>
                <a:gd name="T40" fmla="*/ 218 w 352"/>
                <a:gd name="T41" fmla="*/ 0 h 971"/>
                <a:gd name="T42" fmla="*/ 224 w 352"/>
                <a:gd name="T43" fmla="*/ 25 h 971"/>
                <a:gd name="T44" fmla="*/ 262 w 352"/>
                <a:gd name="T45" fmla="*/ 110 h 971"/>
                <a:gd name="T46" fmla="*/ 316 w 352"/>
                <a:gd name="T47" fmla="*/ 193 h 971"/>
                <a:gd name="T48" fmla="*/ 333 w 352"/>
                <a:gd name="T49" fmla="*/ 406 h 971"/>
                <a:gd name="T50" fmla="*/ 287 w 352"/>
                <a:gd name="T51" fmla="*/ 567 h 971"/>
                <a:gd name="T52" fmla="*/ 237 w 352"/>
                <a:gd name="T53" fmla="*/ 757 h 971"/>
                <a:gd name="T54" fmla="*/ 187 w 352"/>
                <a:gd name="T55" fmla="*/ 873 h 971"/>
                <a:gd name="T56" fmla="*/ 170 w 352"/>
                <a:gd name="T57" fmla="*/ 892 h 971"/>
                <a:gd name="T58" fmla="*/ 167 w 352"/>
                <a:gd name="T59" fmla="*/ 88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2" h="971">
                  <a:moveTo>
                    <a:pt x="167" y="889"/>
                  </a:moveTo>
                  <a:cubicBezTo>
                    <a:pt x="203" y="838"/>
                    <a:pt x="218" y="779"/>
                    <a:pt x="231" y="720"/>
                  </a:cubicBezTo>
                  <a:cubicBezTo>
                    <a:pt x="254" y="620"/>
                    <a:pt x="280" y="521"/>
                    <a:pt x="303" y="421"/>
                  </a:cubicBezTo>
                  <a:cubicBezTo>
                    <a:pt x="318" y="357"/>
                    <a:pt x="322" y="291"/>
                    <a:pt x="298" y="228"/>
                  </a:cubicBezTo>
                  <a:cubicBezTo>
                    <a:pt x="290" y="206"/>
                    <a:pt x="279" y="185"/>
                    <a:pt x="266" y="165"/>
                  </a:cubicBezTo>
                  <a:cubicBezTo>
                    <a:pt x="244" y="129"/>
                    <a:pt x="226" y="92"/>
                    <a:pt x="217" y="50"/>
                  </a:cubicBezTo>
                  <a:cubicBezTo>
                    <a:pt x="214" y="34"/>
                    <a:pt x="208" y="32"/>
                    <a:pt x="197" y="43"/>
                  </a:cubicBezTo>
                  <a:cubicBezTo>
                    <a:pt x="135" y="108"/>
                    <a:pt x="79" y="176"/>
                    <a:pt x="51" y="264"/>
                  </a:cubicBezTo>
                  <a:cubicBezTo>
                    <a:pt x="33" y="321"/>
                    <a:pt x="30" y="379"/>
                    <a:pt x="39" y="437"/>
                  </a:cubicBezTo>
                  <a:cubicBezTo>
                    <a:pt x="52" y="518"/>
                    <a:pt x="56" y="600"/>
                    <a:pt x="59" y="682"/>
                  </a:cubicBezTo>
                  <a:cubicBezTo>
                    <a:pt x="62" y="756"/>
                    <a:pt x="66" y="831"/>
                    <a:pt x="71" y="905"/>
                  </a:cubicBezTo>
                  <a:cubicBezTo>
                    <a:pt x="72" y="922"/>
                    <a:pt x="76" y="939"/>
                    <a:pt x="79" y="955"/>
                  </a:cubicBezTo>
                  <a:cubicBezTo>
                    <a:pt x="79" y="960"/>
                    <a:pt x="79" y="965"/>
                    <a:pt x="79" y="970"/>
                  </a:cubicBezTo>
                  <a:cubicBezTo>
                    <a:pt x="77" y="970"/>
                    <a:pt x="75" y="971"/>
                    <a:pt x="73" y="971"/>
                  </a:cubicBezTo>
                  <a:cubicBezTo>
                    <a:pt x="68" y="952"/>
                    <a:pt x="61" y="934"/>
                    <a:pt x="59" y="914"/>
                  </a:cubicBezTo>
                  <a:cubicBezTo>
                    <a:pt x="52" y="842"/>
                    <a:pt x="46" y="769"/>
                    <a:pt x="41" y="696"/>
                  </a:cubicBezTo>
                  <a:cubicBezTo>
                    <a:pt x="35" y="618"/>
                    <a:pt x="29" y="539"/>
                    <a:pt x="22" y="461"/>
                  </a:cubicBezTo>
                  <a:cubicBezTo>
                    <a:pt x="20" y="436"/>
                    <a:pt x="12" y="413"/>
                    <a:pt x="8" y="389"/>
                  </a:cubicBezTo>
                  <a:cubicBezTo>
                    <a:pt x="0" y="332"/>
                    <a:pt x="16" y="279"/>
                    <a:pt x="39" y="228"/>
                  </a:cubicBezTo>
                  <a:cubicBezTo>
                    <a:pt x="75" y="145"/>
                    <a:pt x="126" y="74"/>
                    <a:pt x="193" y="14"/>
                  </a:cubicBezTo>
                  <a:cubicBezTo>
                    <a:pt x="200" y="8"/>
                    <a:pt x="210" y="5"/>
                    <a:pt x="218" y="0"/>
                  </a:cubicBezTo>
                  <a:cubicBezTo>
                    <a:pt x="220" y="8"/>
                    <a:pt x="224" y="17"/>
                    <a:pt x="224" y="25"/>
                  </a:cubicBezTo>
                  <a:cubicBezTo>
                    <a:pt x="227" y="58"/>
                    <a:pt x="244" y="84"/>
                    <a:pt x="262" y="110"/>
                  </a:cubicBezTo>
                  <a:cubicBezTo>
                    <a:pt x="280" y="138"/>
                    <a:pt x="300" y="164"/>
                    <a:pt x="316" y="193"/>
                  </a:cubicBezTo>
                  <a:cubicBezTo>
                    <a:pt x="352" y="261"/>
                    <a:pt x="351" y="334"/>
                    <a:pt x="333" y="406"/>
                  </a:cubicBezTo>
                  <a:cubicBezTo>
                    <a:pt x="319" y="460"/>
                    <a:pt x="301" y="513"/>
                    <a:pt x="287" y="567"/>
                  </a:cubicBezTo>
                  <a:cubicBezTo>
                    <a:pt x="269" y="630"/>
                    <a:pt x="255" y="694"/>
                    <a:pt x="237" y="757"/>
                  </a:cubicBezTo>
                  <a:cubicBezTo>
                    <a:pt x="226" y="798"/>
                    <a:pt x="212" y="838"/>
                    <a:pt x="187" y="873"/>
                  </a:cubicBezTo>
                  <a:cubicBezTo>
                    <a:pt x="182" y="880"/>
                    <a:pt x="176" y="886"/>
                    <a:pt x="170" y="892"/>
                  </a:cubicBezTo>
                  <a:cubicBezTo>
                    <a:pt x="169" y="891"/>
                    <a:pt x="168" y="890"/>
                    <a:pt x="167" y="8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968375" y="7385050"/>
              <a:ext cx="1520825" cy="3641725"/>
            </a:xfrm>
            <a:custGeom>
              <a:avLst/>
              <a:gdLst>
                <a:gd name="T0" fmla="*/ 141 w 470"/>
                <a:gd name="T1" fmla="*/ 62 h 1123"/>
                <a:gd name="T2" fmla="*/ 39 w 470"/>
                <a:gd name="T3" fmla="*/ 15 h 1123"/>
                <a:gd name="T4" fmla="*/ 42 w 470"/>
                <a:gd name="T5" fmla="*/ 29 h 1123"/>
                <a:gd name="T6" fmla="*/ 54 w 470"/>
                <a:gd name="T7" fmla="*/ 209 h 1123"/>
                <a:gd name="T8" fmla="*/ 31 w 470"/>
                <a:gd name="T9" fmla="*/ 372 h 1123"/>
                <a:gd name="T10" fmla="*/ 132 w 470"/>
                <a:gd name="T11" fmla="*/ 675 h 1123"/>
                <a:gd name="T12" fmla="*/ 243 w 470"/>
                <a:gd name="T13" fmla="*/ 786 h 1123"/>
                <a:gd name="T14" fmla="*/ 331 w 470"/>
                <a:gd name="T15" fmla="*/ 928 h 1123"/>
                <a:gd name="T16" fmla="*/ 470 w 470"/>
                <a:gd name="T17" fmla="*/ 1119 h 1123"/>
                <a:gd name="T18" fmla="*/ 466 w 470"/>
                <a:gd name="T19" fmla="*/ 1123 h 1123"/>
                <a:gd name="T20" fmla="*/ 420 w 470"/>
                <a:gd name="T21" fmla="*/ 1090 h 1123"/>
                <a:gd name="T22" fmla="*/ 333 w 470"/>
                <a:gd name="T23" fmla="*/ 970 h 1123"/>
                <a:gd name="T24" fmla="*/ 187 w 470"/>
                <a:gd name="T25" fmla="*/ 767 h 1123"/>
                <a:gd name="T26" fmla="*/ 86 w 470"/>
                <a:gd name="T27" fmla="*/ 662 h 1123"/>
                <a:gd name="T28" fmla="*/ 1 w 470"/>
                <a:gd name="T29" fmla="*/ 410 h 1123"/>
                <a:gd name="T30" fmla="*/ 27 w 470"/>
                <a:gd name="T31" fmla="*/ 204 h 1123"/>
                <a:gd name="T32" fmla="*/ 41 w 470"/>
                <a:gd name="T33" fmla="*/ 126 h 1123"/>
                <a:gd name="T34" fmla="*/ 25 w 470"/>
                <a:gd name="T35" fmla="*/ 26 h 1123"/>
                <a:gd name="T36" fmla="*/ 36 w 470"/>
                <a:gd name="T37" fmla="*/ 1 h 1123"/>
                <a:gd name="T38" fmla="*/ 46 w 470"/>
                <a:gd name="T39" fmla="*/ 1 h 1123"/>
                <a:gd name="T40" fmla="*/ 141 w 470"/>
                <a:gd name="T41" fmla="*/ 62 h 1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0" h="1123">
                  <a:moveTo>
                    <a:pt x="141" y="62"/>
                  </a:moveTo>
                  <a:cubicBezTo>
                    <a:pt x="111" y="39"/>
                    <a:pt x="79" y="22"/>
                    <a:pt x="39" y="15"/>
                  </a:cubicBezTo>
                  <a:cubicBezTo>
                    <a:pt x="40" y="21"/>
                    <a:pt x="40" y="25"/>
                    <a:pt x="42" y="29"/>
                  </a:cubicBezTo>
                  <a:cubicBezTo>
                    <a:pt x="66" y="88"/>
                    <a:pt x="63" y="148"/>
                    <a:pt x="54" y="209"/>
                  </a:cubicBezTo>
                  <a:cubicBezTo>
                    <a:pt x="47" y="264"/>
                    <a:pt x="38" y="318"/>
                    <a:pt x="31" y="372"/>
                  </a:cubicBezTo>
                  <a:cubicBezTo>
                    <a:pt x="18" y="489"/>
                    <a:pt x="53" y="590"/>
                    <a:pt x="132" y="675"/>
                  </a:cubicBezTo>
                  <a:cubicBezTo>
                    <a:pt x="168" y="713"/>
                    <a:pt x="206" y="749"/>
                    <a:pt x="243" y="786"/>
                  </a:cubicBezTo>
                  <a:cubicBezTo>
                    <a:pt x="283" y="827"/>
                    <a:pt x="314" y="873"/>
                    <a:pt x="331" y="928"/>
                  </a:cubicBezTo>
                  <a:cubicBezTo>
                    <a:pt x="356" y="1006"/>
                    <a:pt x="396" y="1075"/>
                    <a:pt x="470" y="1119"/>
                  </a:cubicBezTo>
                  <a:cubicBezTo>
                    <a:pt x="468" y="1120"/>
                    <a:pt x="467" y="1121"/>
                    <a:pt x="466" y="1123"/>
                  </a:cubicBezTo>
                  <a:cubicBezTo>
                    <a:pt x="451" y="1112"/>
                    <a:pt x="435" y="1101"/>
                    <a:pt x="420" y="1090"/>
                  </a:cubicBezTo>
                  <a:cubicBezTo>
                    <a:pt x="380" y="1057"/>
                    <a:pt x="351" y="1016"/>
                    <a:pt x="333" y="970"/>
                  </a:cubicBezTo>
                  <a:cubicBezTo>
                    <a:pt x="301" y="889"/>
                    <a:pt x="246" y="827"/>
                    <a:pt x="187" y="767"/>
                  </a:cubicBezTo>
                  <a:cubicBezTo>
                    <a:pt x="153" y="733"/>
                    <a:pt x="118" y="699"/>
                    <a:pt x="86" y="662"/>
                  </a:cubicBezTo>
                  <a:cubicBezTo>
                    <a:pt x="22" y="591"/>
                    <a:pt x="0" y="505"/>
                    <a:pt x="1" y="410"/>
                  </a:cubicBezTo>
                  <a:cubicBezTo>
                    <a:pt x="2" y="340"/>
                    <a:pt x="16" y="272"/>
                    <a:pt x="27" y="204"/>
                  </a:cubicBezTo>
                  <a:cubicBezTo>
                    <a:pt x="31" y="178"/>
                    <a:pt x="36" y="152"/>
                    <a:pt x="41" y="126"/>
                  </a:cubicBezTo>
                  <a:cubicBezTo>
                    <a:pt x="48" y="90"/>
                    <a:pt x="43" y="57"/>
                    <a:pt x="25" y="26"/>
                  </a:cubicBezTo>
                  <a:cubicBezTo>
                    <a:pt x="17" y="13"/>
                    <a:pt x="21" y="5"/>
                    <a:pt x="36" y="1"/>
                  </a:cubicBezTo>
                  <a:cubicBezTo>
                    <a:pt x="39" y="1"/>
                    <a:pt x="43" y="0"/>
                    <a:pt x="46" y="1"/>
                  </a:cubicBezTo>
                  <a:cubicBezTo>
                    <a:pt x="87" y="6"/>
                    <a:pt x="118" y="28"/>
                    <a:pt x="141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377825" y="9642475"/>
              <a:ext cx="2266950" cy="1509713"/>
            </a:xfrm>
            <a:custGeom>
              <a:avLst/>
              <a:gdLst>
                <a:gd name="T0" fmla="*/ 700 w 700"/>
                <a:gd name="T1" fmla="*/ 457 h 466"/>
                <a:gd name="T2" fmla="*/ 570 w 700"/>
                <a:gd name="T3" fmla="*/ 449 h 466"/>
                <a:gd name="T4" fmla="*/ 367 w 700"/>
                <a:gd name="T5" fmla="*/ 408 h 466"/>
                <a:gd name="T6" fmla="*/ 251 w 700"/>
                <a:gd name="T7" fmla="*/ 363 h 466"/>
                <a:gd name="T8" fmla="*/ 194 w 700"/>
                <a:gd name="T9" fmla="*/ 291 h 466"/>
                <a:gd name="T10" fmla="*/ 104 w 700"/>
                <a:gd name="T11" fmla="*/ 167 h 466"/>
                <a:gd name="T12" fmla="*/ 19 w 700"/>
                <a:gd name="T13" fmla="*/ 79 h 466"/>
                <a:gd name="T14" fmla="*/ 27 w 700"/>
                <a:gd name="T15" fmla="*/ 33 h 466"/>
                <a:gd name="T16" fmla="*/ 196 w 700"/>
                <a:gd name="T17" fmla="*/ 16 h 466"/>
                <a:gd name="T18" fmla="*/ 402 w 700"/>
                <a:gd name="T19" fmla="*/ 189 h 466"/>
                <a:gd name="T20" fmla="*/ 494 w 700"/>
                <a:gd name="T21" fmla="*/ 306 h 466"/>
                <a:gd name="T22" fmla="*/ 527 w 700"/>
                <a:gd name="T23" fmla="*/ 332 h 466"/>
                <a:gd name="T24" fmla="*/ 476 w 700"/>
                <a:gd name="T25" fmla="*/ 306 h 466"/>
                <a:gd name="T26" fmla="*/ 373 w 700"/>
                <a:gd name="T27" fmla="*/ 184 h 466"/>
                <a:gd name="T28" fmla="*/ 288 w 700"/>
                <a:gd name="T29" fmla="*/ 79 h 466"/>
                <a:gd name="T30" fmla="*/ 171 w 700"/>
                <a:gd name="T31" fmla="*/ 27 h 466"/>
                <a:gd name="T32" fmla="*/ 30 w 700"/>
                <a:gd name="T33" fmla="*/ 44 h 466"/>
                <a:gd name="T34" fmla="*/ 12 w 700"/>
                <a:gd name="T35" fmla="*/ 55 h 466"/>
                <a:gd name="T36" fmla="*/ 23 w 700"/>
                <a:gd name="T37" fmla="*/ 72 h 466"/>
                <a:gd name="T38" fmla="*/ 211 w 700"/>
                <a:gd name="T39" fmla="*/ 273 h 466"/>
                <a:gd name="T40" fmla="*/ 383 w 700"/>
                <a:gd name="T41" fmla="*/ 389 h 466"/>
                <a:gd name="T42" fmla="*/ 651 w 700"/>
                <a:gd name="T43" fmla="*/ 448 h 466"/>
                <a:gd name="T44" fmla="*/ 685 w 700"/>
                <a:gd name="T45" fmla="*/ 452 h 466"/>
                <a:gd name="T46" fmla="*/ 700 w 700"/>
                <a:gd name="T47" fmla="*/ 457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0" h="466">
                  <a:moveTo>
                    <a:pt x="700" y="457"/>
                  </a:moveTo>
                  <a:cubicBezTo>
                    <a:pt x="655" y="466"/>
                    <a:pt x="612" y="458"/>
                    <a:pt x="570" y="449"/>
                  </a:cubicBezTo>
                  <a:cubicBezTo>
                    <a:pt x="502" y="435"/>
                    <a:pt x="435" y="422"/>
                    <a:pt x="367" y="408"/>
                  </a:cubicBezTo>
                  <a:cubicBezTo>
                    <a:pt x="326" y="399"/>
                    <a:pt x="286" y="388"/>
                    <a:pt x="251" y="363"/>
                  </a:cubicBezTo>
                  <a:cubicBezTo>
                    <a:pt x="225" y="344"/>
                    <a:pt x="206" y="320"/>
                    <a:pt x="194" y="291"/>
                  </a:cubicBezTo>
                  <a:cubicBezTo>
                    <a:pt x="174" y="242"/>
                    <a:pt x="144" y="202"/>
                    <a:pt x="104" y="167"/>
                  </a:cubicBezTo>
                  <a:cubicBezTo>
                    <a:pt x="73" y="141"/>
                    <a:pt x="46" y="109"/>
                    <a:pt x="19" y="79"/>
                  </a:cubicBezTo>
                  <a:cubicBezTo>
                    <a:pt x="0" y="59"/>
                    <a:pt x="3" y="47"/>
                    <a:pt x="27" y="33"/>
                  </a:cubicBezTo>
                  <a:cubicBezTo>
                    <a:pt x="80" y="0"/>
                    <a:pt x="138" y="0"/>
                    <a:pt x="196" y="16"/>
                  </a:cubicBezTo>
                  <a:cubicBezTo>
                    <a:pt x="290" y="43"/>
                    <a:pt x="354" y="106"/>
                    <a:pt x="402" y="189"/>
                  </a:cubicBezTo>
                  <a:cubicBezTo>
                    <a:pt x="427" y="232"/>
                    <a:pt x="454" y="274"/>
                    <a:pt x="494" y="306"/>
                  </a:cubicBezTo>
                  <a:cubicBezTo>
                    <a:pt x="504" y="315"/>
                    <a:pt x="516" y="323"/>
                    <a:pt x="527" y="332"/>
                  </a:cubicBezTo>
                  <a:cubicBezTo>
                    <a:pt x="507" y="329"/>
                    <a:pt x="491" y="318"/>
                    <a:pt x="476" y="306"/>
                  </a:cubicBezTo>
                  <a:cubicBezTo>
                    <a:pt x="435" y="271"/>
                    <a:pt x="405" y="226"/>
                    <a:pt x="373" y="184"/>
                  </a:cubicBezTo>
                  <a:cubicBezTo>
                    <a:pt x="345" y="148"/>
                    <a:pt x="317" y="113"/>
                    <a:pt x="288" y="79"/>
                  </a:cubicBezTo>
                  <a:cubicBezTo>
                    <a:pt x="257" y="44"/>
                    <a:pt x="216" y="29"/>
                    <a:pt x="171" y="27"/>
                  </a:cubicBezTo>
                  <a:cubicBezTo>
                    <a:pt x="123" y="25"/>
                    <a:pt x="76" y="30"/>
                    <a:pt x="30" y="44"/>
                  </a:cubicBezTo>
                  <a:cubicBezTo>
                    <a:pt x="23" y="46"/>
                    <a:pt x="18" y="51"/>
                    <a:pt x="12" y="55"/>
                  </a:cubicBezTo>
                  <a:cubicBezTo>
                    <a:pt x="16" y="61"/>
                    <a:pt x="18" y="68"/>
                    <a:pt x="23" y="72"/>
                  </a:cubicBezTo>
                  <a:cubicBezTo>
                    <a:pt x="101" y="125"/>
                    <a:pt x="159" y="196"/>
                    <a:pt x="211" y="273"/>
                  </a:cubicBezTo>
                  <a:cubicBezTo>
                    <a:pt x="253" y="335"/>
                    <a:pt x="310" y="373"/>
                    <a:pt x="383" y="389"/>
                  </a:cubicBezTo>
                  <a:cubicBezTo>
                    <a:pt x="472" y="408"/>
                    <a:pt x="562" y="428"/>
                    <a:pt x="651" y="448"/>
                  </a:cubicBezTo>
                  <a:cubicBezTo>
                    <a:pt x="662" y="450"/>
                    <a:pt x="674" y="450"/>
                    <a:pt x="685" y="452"/>
                  </a:cubicBezTo>
                  <a:cubicBezTo>
                    <a:pt x="690" y="453"/>
                    <a:pt x="695" y="455"/>
                    <a:pt x="700" y="4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3535363" y="7392988"/>
              <a:ext cx="1385888" cy="2308225"/>
            </a:xfrm>
            <a:custGeom>
              <a:avLst/>
              <a:gdLst>
                <a:gd name="T0" fmla="*/ 0 w 428"/>
                <a:gd name="T1" fmla="*/ 711 h 712"/>
                <a:gd name="T2" fmla="*/ 71 w 428"/>
                <a:gd name="T3" fmla="*/ 457 h 712"/>
                <a:gd name="T4" fmla="*/ 295 w 428"/>
                <a:gd name="T5" fmla="*/ 108 h 712"/>
                <a:gd name="T6" fmla="*/ 345 w 428"/>
                <a:gd name="T7" fmla="*/ 54 h 712"/>
                <a:gd name="T8" fmla="*/ 355 w 428"/>
                <a:gd name="T9" fmla="*/ 9 h 712"/>
                <a:gd name="T10" fmla="*/ 427 w 428"/>
                <a:gd name="T11" fmla="*/ 64 h 712"/>
                <a:gd name="T12" fmla="*/ 404 w 428"/>
                <a:gd name="T13" fmla="*/ 158 h 712"/>
                <a:gd name="T14" fmla="*/ 225 w 428"/>
                <a:gd name="T15" fmla="*/ 465 h 712"/>
                <a:gd name="T16" fmla="*/ 125 w 428"/>
                <a:gd name="T17" fmla="*/ 590 h 712"/>
                <a:gd name="T18" fmla="*/ 122 w 428"/>
                <a:gd name="T19" fmla="*/ 588 h 712"/>
                <a:gd name="T20" fmla="*/ 145 w 428"/>
                <a:gd name="T21" fmla="*/ 554 h 712"/>
                <a:gd name="T22" fmla="*/ 335 w 428"/>
                <a:gd name="T23" fmla="*/ 259 h 712"/>
                <a:gd name="T24" fmla="*/ 395 w 428"/>
                <a:gd name="T25" fmla="*/ 112 h 712"/>
                <a:gd name="T26" fmla="*/ 400 w 428"/>
                <a:gd name="T27" fmla="*/ 54 h 712"/>
                <a:gd name="T28" fmla="*/ 371 w 428"/>
                <a:gd name="T29" fmla="*/ 26 h 712"/>
                <a:gd name="T30" fmla="*/ 288 w 428"/>
                <a:gd name="T31" fmla="*/ 131 h 712"/>
                <a:gd name="T32" fmla="*/ 79 w 428"/>
                <a:gd name="T33" fmla="*/ 492 h 712"/>
                <a:gd name="T34" fmla="*/ 9 w 428"/>
                <a:gd name="T35" fmla="*/ 698 h 712"/>
                <a:gd name="T36" fmla="*/ 4 w 428"/>
                <a:gd name="T37" fmla="*/ 712 h 712"/>
                <a:gd name="T38" fmla="*/ 0 w 428"/>
                <a:gd name="T39" fmla="*/ 71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8" h="712">
                  <a:moveTo>
                    <a:pt x="0" y="711"/>
                  </a:moveTo>
                  <a:cubicBezTo>
                    <a:pt x="23" y="626"/>
                    <a:pt x="44" y="541"/>
                    <a:pt x="71" y="457"/>
                  </a:cubicBezTo>
                  <a:cubicBezTo>
                    <a:pt x="115" y="322"/>
                    <a:pt x="192" y="206"/>
                    <a:pt x="295" y="108"/>
                  </a:cubicBezTo>
                  <a:cubicBezTo>
                    <a:pt x="313" y="91"/>
                    <a:pt x="330" y="73"/>
                    <a:pt x="345" y="54"/>
                  </a:cubicBezTo>
                  <a:cubicBezTo>
                    <a:pt x="356" y="42"/>
                    <a:pt x="362" y="26"/>
                    <a:pt x="355" y="9"/>
                  </a:cubicBezTo>
                  <a:cubicBezTo>
                    <a:pt x="395" y="0"/>
                    <a:pt x="426" y="23"/>
                    <a:pt x="427" y="64"/>
                  </a:cubicBezTo>
                  <a:cubicBezTo>
                    <a:pt x="428" y="98"/>
                    <a:pt x="416" y="128"/>
                    <a:pt x="404" y="158"/>
                  </a:cubicBezTo>
                  <a:cubicBezTo>
                    <a:pt x="361" y="270"/>
                    <a:pt x="297" y="370"/>
                    <a:pt x="225" y="465"/>
                  </a:cubicBezTo>
                  <a:cubicBezTo>
                    <a:pt x="192" y="507"/>
                    <a:pt x="158" y="549"/>
                    <a:pt x="125" y="590"/>
                  </a:cubicBezTo>
                  <a:cubicBezTo>
                    <a:pt x="124" y="590"/>
                    <a:pt x="123" y="589"/>
                    <a:pt x="122" y="588"/>
                  </a:cubicBezTo>
                  <a:cubicBezTo>
                    <a:pt x="130" y="577"/>
                    <a:pt x="138" y="566"/>
                    <a:pt x="145" y="554"/>
                  </a:cubicBezTo>
                  <a:cubicBezTo>
                    <a:pt x="208" y="456"/>
                    <a:pt x="273" y="359"/>
                    <a:pt x="335" y="259"/>
                  </a:cubicBezTo>
                  <a:cubicBezTo>
                    <a:pt x="363" y="214"/>
                    <a:pt x="383" y="164"/>
                    <a:pt x="395" y="112"/>
                  </a:cubicBezTo>
                  <a:cubicBezTo>
                    <a:pt x="399" y="93"/>
                    <a:pt x="400" y="73"/>
                    <a:pt x="400" y="54"/>
                  </a:cubicBezTo>
                  <a:cubicBezTo>
                    <a:pt x="399" y="37"/>
                    <a:pt x="389" y="29"/>
                    <a:pt x="371" y="26"/>
                  </a:cubicBezTo>
                  <a:cubicBezTo>
                    <a:pt x="351" y="67"/>
                    <a:pt x="319" y="99"/>
                    <a:pt x="288" y="131"/>
                  </a:cubicBezTo>
                  <a:cubicBezTo>
                    <a:pt x="190" y="235"/>
                    <a:pt x="121" y="356"/>
                    <a:pt x="79" y="492"/>
                  </a:cubicBezTo>
                  <a:cubicBezTo>
                    <a:pt x="58" y="561"/>
                    <a:pt x="33" y="629"/>
                    <a:pt x="9" y="698"/>
                  </a:cubicBezTo>
                  <a:cubicBezTo>
                    <a:pt x="8" y="703"/>
                    <a:pt x="6" y="707"/>
                    <a:pt x="4" y="712"/>
                  </a:cubicBezTo>
                  <a:cubicBezTo>
                    <a:pt x="2" y="711"/>
                    <a:pt x="1" y="711"/>
                    <a:pt x="0" y="7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1644650" y="7396163"/>
              <a:ext cx="1301750" cy="2865438"/>
            </a:xfrm>
            <a:custGeom>
              <a:avLst/>
              <a:gdLst>
                <a:gd name="T0" fmla="*/ 1 w 402"/>
                <a:gd name="T1" fmla="*/ 3 h 884"/>
                <a:gd name="T2" fmla="*/ 30 w 402"/>
                <a:gd name="T3" fmla="*/ 5 h 884"/>
                <a:gd name="T4" fmla="*/ 46 w 402"/>
                <a:gd name="T5" fmla="*/ 16 h 884"/>
                <a:gd name="T6" fmla="*/ 176 w 402"/>
                <a:gd name="T7" fmla="*/ 111 h 884"/>
                <a:gd name="T8" fmla="*/ 333 w 402"/>
                <a:gd name="T9" fmla="*/ 342 h 884"/>
                <a:gd name="T10" fmla="*/ 348 w 402"/>
                <a:gd name="T11" fmla="*/ 555 h 884"/>
                <a:gd name="T12" fmla="*/ 357 w 402"/>
                <a:gd name="T13" fmla="*/ 729 h 884"/>
                <a:gd name="T14" fmla="*/ 400 w 402"/>
                <a:gd name="T15" fmla="*/ 868 h 884"/>
                <a:gd name="T16" fmla="*/ 400 w 402"/>
                <a:gd name="T17" fmla="*/ 884 h 884"/>
                <a:gd name="T18" fmla="*/ 342 w 402"/>
                <a:gd name="T19" fmla="*/ 770 h 884"/>
                <a:gd name="T20" fmla="*/ 317 w 402"/>
                <a:gd name="T21" fmla="*/ 554 h 884"/>
                <a:gd name="T22" fmla="*/ 313 w 402"/>
                <a:gd name="T23" fmla="*/ 366 h 884"/>
                <a:gd name="T24" fmla="*/ 207 w 402"/>
                <a:gd name="T25" fmla="*/ 162 h 884"/>
                <a:gd name="T26" fmla="*/ 103 w 402"/>
                <a:gd name="T27" fmla="*/ 89 h 884"/>
                <a:gd name="T28" fmla="*/ 31 w 402"/>
                <a:gd name="T29" fmla="*/ 24 h 884"/>
                <a:gd name="T30" fmla="*/ 0 w 402"/>
                <a:gd name="T31" fmla="*/ 3 h 884"/>
                <a:gd name="T32" fmla="*/ 1 w 402"/>
                <a:gd name="T33" fmla="*/ 3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2" h="884">
                  <a:moveTo>
                    <a:pt x="1" y="3"/>
                  </a:moveTo>
                  <a:cubicBezTo>
                    <a:pt x="11" y="4"/>
                    <a:pt x="21" y="3"/>
                    <a:pt x="30" y="5"/>
                  </a:cubicBezTo>
                  <a:cubicBezTo>
                    <a:pt x="36" y="6"/>
                    <a:pt x="42" y="11"/>
                    <a:pt x="46" y="16"/>
                  </a:cubicBezTo>
                  <a:cubicBezTo>
                    <a:pt x="84" y="56"/>
                    <a:pt x="131" y="82"/>
                    <a:pt x="176" y="111"/>
                  </a:cubicBezTo>
                  <a:cubicBezTo>
                    <a:pt x="260" y="166"/>
                    <a:pt x="312" y="244"/>
                    <a:pt x="333" y="342"/>
                  </a:cubicBezTo>
                  <a:cubicBezTo>
                    <a:pt x="347" y="412"/>
                    <a:pt x="345" y="484"/>
                    <a:pt x="348" y="555"/>
                  </a:cubicBezTo>
                  <a:cubicBezTo>
                    <a:pt x="350" y="613"/>
                    <a:pt x="351" y="671"/>
                    <a:pt x="357" y="729"/>
                  </a:cubicBezTo>
                  <a:cubicBezTo>
                    <a:pt x="362" y="778"/>
                    <a:pt x="377" y="825"/>
                    <a:pt x="400" y="868"/>
                  </a:cubicBezTo>
                  <a:cubicBezTo>
                    <a:pt x="402" y="873"/>
                    <a:pt x="401" y="879"/>
                    <a:pt x="400" y="884"/>
                  </a:cubicBezTo>
                  <a:cubicBezTo>
                    <a:pt x="371" y="850"/>
                    <a:pt x="354" y="811"/>
                    <a:pt x="342" y="770"/>
                  </a:cubicBezTo>
                  <a:cubicBezTo>
                    <a:pt x="322" y="699"/>
                    <a:pt x="319" y="627"/>
                    <a:pt x="317" y="554"/>
                  </a:cubicBezTo>
                  <a:cubicBezTo>
                    <a:pt x="316" y="491"/>
                    <a:pt x="315" y="428"/>
                    <a:pt x="313" y="366"/>
                  </a:cubicBezTo>
                  <a:cubicBezTo>
                    <a:pt x="309" y="281"/>
                    <a:pt x="271" y="214"/>
                    <a:pt x="207" y="162"/>
                  </a:cubicBezTo>
                  <a:cubicBezTo>
                    <a:pt x="174" y="135"/>
                    <a:pt x="139" y="111"/>
                    <a:pt x="103" y="89"/>
                  </a:cubicBezTo>
                  <a:cubicBezTo>
                    <a:pt x="75" y="72"/>
                    <a:pt x="50" y="52"/>
                    <a:pt x="31" y="24"/>
                  </a:cubicBezTo>
                  <a:cubicBezTo>
                    <a:pt x="24" y="14"/>
                    <a:pt x="17" y="0"/>
                    <a:pt x="0" y="3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1292225" y="7405688"/>
              <a:ext cx="1573213" cy="3714750"/>
            </a:xfrm>
            <a:custGeom>
              <a:avLst/>
              <a:gdLst>
                <a:gd name="T0" fmla="*/ 109 w 486"/>
                <a:gd name="T1" fmla="*/ 0 h 1146"/>
                <a:gd name="T2" fmla="*/ 87 w 486"/>
                <a:gd name="T3" fmla="*/ 47 h 1146"/>
                <a:gd name="T4" fmla="*/ 35 w 486"/>
                <a:gd name="T5" fmla="*/ 237 h 1146"/>
                <a:gd name="T6" fmla="*/ 47 w 486"/>
                <a:gd name="T7" fmla="*/ 468 h 1146"/>
                <a:gd name="T8" fmla="*/ 245 w 486"/>
                <a:gd name="T9" fmla="*/ 807 h 1146"/>
                <a:gd name="T10" fmla="*/ 261 w 486"/>
                <a:gd name="T11" fmla="*/ 833 h 1146"/>
                <a:gd name="T12" fmla="*/ 361 w 486"/>
                <a:gd name="T13" fmla="*/ 1051 h 1146"/>
                <a:gd name="T14" fmla="*/ 435 w 486"/>
                <a:gd name="T15" fmla="*/ 1112 h 1146"/>
                <a:gd name="T16" fmla="*/ 464 w 486"/>
                <a:gd name="T17" fmla="*/ 1124 h 1146"/>
                <a:gd name="T18" fmla="*/ 486 w 486"/>
                <a:gd name="T19" fmla="*/ 1143 h 1146"/>
                <a:gd name="T20" fmla="*/ 381 w 486"/>
                <a:gd name="T21" fmla="*/ 1115 h 1146"/>
                <a:gd name="T22" fmla="*/ 312 w 486"/>
                <a:gd name="T23" fmla="*/ 1011 h 1146"/>
                <a:gd name="T24" fmla="*/ 260 w 486"/>
                <a:gd name="T25" fmla="*/ 852 h 1146"/>
                <a:gd name="T26" fmla="*/ 235 w 486"/>
                <a:gd name="T27" fmla="*/ 807 h 1146"/>
                <a:gd name="T28" fmla="*/ 56 w 486"/>
                <a:gd name="T29" fmla="*/ 551 h 1146"/>
                <a:gd name="T30" fmla="*/ 4 w 486"/>
                <a:gd name="T31" fmla="*/ 293 h 1146"/>
                <a:gd name="T32" fmla="*/ 44 w 486"/>
                <a:gd name="T33" fmla="*/ 131 h 1146"/>
                <a:gd name="T34" fmla="*/ 81 w 486"/>
                <a:gd name="T35" fmla="*/ 31 h 1146"/>
                <a:gd name="T36" fmla="*/ 110 w 486"/>
                <a:gd name="T37" fmla="*/ 0 h 1146"/>
                <a:gd name="T38" fmla="*/ 109 w 486"/>
                <a:gd name="T39" fmla="*/ 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6" h="1146">
                  <a:moveTo>
                    <a:pt x="109" y="0"/>
                  </a:moveTo>
                  <a:cubicBezTo>
                    <a:pt x="102" y="15"/>
                    <a:pt x="92" y="30"/>
                    <a:pt x="87" y="47"/>
                  </a:cubicBezTo>
                  <a:cubicBezTo>
                    <a:pt x="69" y="110"/>
                    <a:pt x="50" y="173"/>
                    <a:pt x="35" y="237"/>
                  </a:cubicBezTo>
                  <a:cubicBezTo>
                    <a:pt x="16" y="315"/>
                    <a:pt x="27" y="392"/>
                    <a:pt x="47" y="468"/>
                  </a:cubicBezTo>
                  <a:cubicBezTo>
                    <a:pt x="81" y="599"/>
                    <a:pt x="149" y="711"/>
                    <a:pt x="245" y="807"/>
                  </a:cubicBezTo>
                  <a:cubicBezTo>
                    <a:pt x="252" y="814"/>
                    <a:pt x="258" y="823"/>
                    <a:pt x="261" y="833"/>
                  </a:cubicBezTo>
                  <a:cubicBezTo>
                    <a:pt x="287" y="909"/>
                    <a:pt x="319" y="982"/>
                    <a:pt x="361" y="1051"/>
                  </a:cubicBezTo>
                  <a:cubicBezTo>
                    <a:pt x="379" y="1080"/>
                    <a:pt x="404" y="1100"/>
                    <a:pt x="435" y="1112"/>
                  </a:cubicBezTo>
                  <a:cubicBezTo>
                    <a:pt x="445" y="1116"/>
                    <a:pt x="455" y="1119"/>
                    <a:pt x="464" y="1124"/>
                  </a:cubicBezTo>
                  <a:cubicBezTo>
                    <a:pt x="473" y="1128"/>
                    <a:pt x="480" y="1135"/>
                    <a:pt x="486" y="1143"/>
                  </a:cubicBezTo>
                  <a:cubicBezTo>
                    <a:pt x="447" y="1146"/>
                    <a:pt x="411" y="1141"/>
                    <a:pt x="381" y="1115"/>
                  </a:cubicBezTo>
                  <a:cubicBezTo>
                    <a:pt x="348" y="1087"/>
                    <a:pt x="327" y="1051"/>
                    <a:pt x="312" y="1011"/>
                  </a:cubicBezTo>
                  <a:cubicBezTo>
                    <a:pt x="293" y="959"/>
                    <a:pt x="277" y="905"/>
                    <a:pt x="260" y="852"/>
                  </a:cubicBezTo>
                  <a:cubicBezTo>
                    <a:pt x="255" y="835"/>
                    <a:pt x="248" y="820"/>
                    <a:pt x="235" y="807"/>
                  </a:cubicBezTo>
                  <a:cubicBezTo>
                    <a:pt x="160" y="733"/>
                    <a:pt x="97" y="649"/>
                    <a:pt x="56" y="551"/>
                  </a:cubicBezTo>
                  <a:cubicBezTo>
                    <a:pt x="23" y="468"/>
                    <a:pt x="0" y="383"/>
                    <a:pt x="4" y="293"/>
                  </a:cubicBezTo>
                  <a:cubicBezTo>
                    <a:pt x="7" y="237"/>
                    <a:pt x="25" y="184"/>
                    <a:pt x="44" y="131"/>
                  </a:cubicBezTo>
                  <a:cubicBezTo>
                    <a:pt x="57" y="98"/>
                    <a:pt x="68" y="64"/>
                    <a:pt x="81" y="31"/>
                  </a:cubicBezTo>
                  <a:cubicBezTo>
                    <a:pt x="86" y="17"/>
                    <a:pt x="92" y="3"/>
                    <a:pt x="110" y="0"/>
                  </a:cubicBezTo>
                  <a:cubicBezTo>
                    <a:pt x="110" y="0"/>
                    <a:pt x="109" y="0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7" name="Freeform 31"/>
            <p:cNvSpPr>
              <a:spLocks noEditPoints="1"/>
            </p:cNvSpPr>
            <p:nvPr/>
          </p:nvSpPr>
          <p:spPr bwMode="auto">
            <a:xfrm>
              <a:off x="3040063" y="10883900"/>
              <a:ext cx="768350" cy="877888"/>
            </a:xfrm>
            <a:custGeom>
              <a:avLst/>
              <a:gdLst>
                <a:gd name="T0" fmla="*/ 237 w 237"/>
                <a:gd name="T1" fmla="*/ 0 h 271"/>
                <a:gd name="T2" fmla="*/ 192 w 237"/>
                <a:gd name="T3" fmla="*/ 152 h 271"/>
                <a:gd name="T4" fmla="*/ 99 w 237"/>
                <a:gd name="T5" fmla="*/ 251 h 271"/>
                <a:gd name="T6" fmla="*/ 20 w 237"/>
                <a:gd name="T7" fmla="*/ 223 h 271"/>
                <a:gd name="T8" fmla="*/ 17 w 237"/>
                <a:gd name="T9" fmla="*/ 216 h 271"/>
                <a:gd name="T10" fmla="*/ 56 w 237"/>
                <a:gd name="T11" fmla="*/ 130 h 271"/>
                <a:gd name="T12" fmla="*/ 186 w 237"/>
                <a:gd name="T13" fmla="*/ 57 h 271"/>
                <a:gd name="T14" fmla="*/ 237 w 237"/>
                <a:gd name="T15" fmla="*/ 0 h 271"/>
                <a:gd name="T16" fmla="*/ 226 w 237"/>
                <a:gd name="T17" fmla="*/ 30 h 271"/>
                <a:gd name="T18" fmla="*/ 218 w 237"/>
                <a:gd name="T19" fmla="*/ 32 h 271"/>
                <a:gd name="T20" fmla="*/ 211 w 237"/>
                <a:gd name="T21" fmla="*/ 40 h 271"/>
                <a:gd name="T22" fmla="*/ 55 w 237"/>
                <a:gd name="T23" fmla="*/ 151 h 271"/>
                <a:gd name="T24" fmla="*/ 38 w 237"/>
                <a:gd name="T25" fmla="*/ 160 h 271"/>
                <a:gd name="T26" fmla="*/ 24 w 237"/>
                <a:gd name="T27" fmla="*/ 183 h 271"/>
                <a:gd name="T28" fmla="*/ 33 w 237"/>
                <a:gd name="T29" fmla="*/ 229 h 271"/>
                <a:gd name="T30" fmla="*/ 62 w 237"/>
                <a:gd name="T31" fmla="*/ 241 h 271"/>
                <a:gd name="T32" fmla="*/ 94 w 237"/>
                <a:gd name="T33" fmla="*/ 223 h 271"/>
                <a:gd name="T34" fmla="*/ 193 w 237"/>
                <a:gd name="T35" fmla="*/ 98 h 271"/>
                <a:gd name="T36" fmla="*/ 226 w 237"/>
                <a:gd name="T37" fmla="*/ 3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271">
                  <a:moveTo>
                    <a:pt x="237" y="0"/>
                  </a:moveTo>
                  <a:cubicBezTo>
                    <a:pt x="230" y="54"/>
                    <a:pt x="218" y="105"/>
                    <a:pt x="192" y="152"/>
                  </a:cubicBezTo>
                  <a:cubicBezTo>
                    <a:pt x="170" y="193"/>
                    <a:pt x="140" y="228"/>
                    <a:pt x="99" y="251"/>
                  </a:cubicBezTo>
                  <a:cubicBezTo>
                    <a:pt x="63" y="271"/>
                    <a:pt x="36" y="261"/>
                    <a:pt x="20" y="223"/>
                  </a:cubicBezTo>
                  <a:cubicBezTo>
                    <a:pt x="19" y="221"/>
                    <a:pt x="18" y="219"/>
                    <a:pt x="17" y="216"/>
                  </a:cubicBezTo>
                  <a:cubicBezTo>
                    <a:pt x="0" y="172"/>
                    <a:pt x="12" y="146"/>
                    <a:pt x="56" y="130"/>
                  </a:cubicBezTo>
                  <a:cubicBezTo>
                    <a:pt x="104" y="113"/>
                    <a:pt x="149" y="92"/>
                    <a:pt x="186" y="57"/>
                  </a:cubicBezTo>
                  <a:cubicBezTo>
                    <a:pt x="204" y="40"/>
                    <a:pt x="220" y="20"/>
                    <a:pt x="237" y="0"/>
                  </a:cubicBezTo>
                  <a:close/>
                  <a:moveTo>
                    <a:pt x="226" y="30"/>
                  </a:moveTo>
                  <a:cubicBezTo>
                    <a:pt x="220" y="31"/>
                    <a:pt x="219" y="31"/>
                    <a:pt x="218" y="32"/>
                  </a:cubicBezTo>
                  <a:cubicBezTo>
                    <a:pt x="216" y="34"/>
                    <a:pt x="213" y="37"/>
                    <a:pt x="211" y="40"/>
                  </a:cubicBezTo>
                  <a:cubicBezTo>
                    <a:pt x="168" y="89"/>
                    <a:pt x="120" y="132"/>
                    <a:pt x="55" y="151"/>
                  </a:cubicBezTo>
                  <a:cubicBezTo>
                    <a:pt x="49" y="153"/>
                    <a:pt x="42" y="155"/>
                    <a:pt x="38" y="160"/>
                  </a:cubicBezTo>
                  <a:cubicBezTo>
                    <a:pt x="32" y="166"/>
                    <a:pt x="24" y="175"/>
                    <a:pt x="24" y="183"/>
                  </a:cubicBezTo>
                  <a:cubicBezTo>
                    <a:pt x="24" y="198"/>
                    <a:pt x="27" y="214"/>
                    <a:pt x="33" y="229"/>
                  </a:cubicBezTo>
                  <a:cubicBezTo>
                    <a:pt x="37" y="242"/>
                    <a:pt x="49" y="247"/>
                    <a:pt x="62" y="241"/>
                  </a:cubicBezTo>
                  <a:cubicBezTo>
                    <a:pt x="74" y="237"/>
                    <a:pt x="85" y="231"/>
                    <a:pt x="94" y="223"/>
                  </a:cubicBezTo>
                  <a:cubicBezTo>
                    <a:pt x="136" y="188"/>
                    <a:pt x="166" y="144"/>
                    <a:pt x="193" y="98"/>
                  </a:cubicBezTo>
                  <a:cubicBezTo>
                    <a:pt x="205" y="77"/>
                    <a:pt x="214" y="54"/>
                    <a:pt x="22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Freeform 33"/>
            <p:cNvSpPr/>
            <p:nvPr/>
          </p:nvSpPr>
          <p:spPr bwMode="auto">
            <a:xfrm>
              <a:off x="2027238" y="11276013"/>
              <a:ext cx="958850" cy="550863"/>
            </a:xfrm>
            <a:custGeom>
              <a:avLst/>
              <a:gdLst>
                <a:gd name="T0" fmla="*/ 23 w 296"/>
                <a:gd name="T1" fmla="*/ 74 h 170"/>
                <a:gd name="T2" fmla="*/ 78 w 296"/>
                <a:gd name="T3" fmla="*/ 81 h 170"/>
                <a:gd name="T4" fmla="*/ 136 w 296"/>
                <a:gd name="T5" fmla="*/ 105 h 170"/>
                <a:gd name="T6" fmla="*/ 177 w 296"/>
                <a:gd name="T7" fmla="*/ 132 h 170"/>
                <a:gd name="T8" fmla="*/ 262 w 296"/>
                <a:gd name="T9" fmla="*/ 135 h 170"/>
                <a:gd name="T10" fmla="*/ 281 w 296"/>
                <a:gd name="T11" fmla="*/ 86 h 170"/>
                <a:gd name="T12" fmla="*/ 263 w 296"/>
                <a:gd name="T13" fmla="*/ 149 h 170"/>
                <a:gd name="T14" fmla="*/ 160 w 296"/>
                <a:gd name="T15" fmla="*/ 143 h 170"/>
                <a:gd name="T16" fmla="*/ 151 w 296"/>
                <a:gd name="T17" fmla="*/ 135 h 170"/>
                <a:gd name="T18" fmla="*/ 23 w 296"/>
                <a:gd name="T19" fmla="*/ 92 h 170"/>
                <a:gd name="T20" fmla="*/ 7 w 296"/>
                <a:gd name="T21" fmla="*/ 69 h 170"/>
                <a:gd name="T22" fmla="*/ 26 w 296"/>
                <a:gd name="T23" fmla="*/ 49 h 170"/>
                <a:gd name="T24" fmla="*/ 82 w 296"/>
                <a:gd name="T25" fmla="*/ 22 h 170"/>
                <a:gd name="T26" fmla="*/ 239 w 296"/>
                <a:gd name="T27" fmla="*/ 27 h 170"/>
                <a:gd name="T28" fmla="*/ 274 w 296"/>
                <a:gd name="T29" fmla="*/ 66 h 170"/>
                <a:gd name="T30" fmla="*/ 148 w 296"/>
                <a:gd name="T31" fmla="*/ 25 h 170"/>
                <a:gd name="T32" fmla="*/ 23 w 296"/>
                <a:gd name="T33" fmla="*/ 7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6" h="170">
                  <a:moveTo>
                    <a:pt x="23" y="74"/>
                  </a:moveTo>
                  <a:cubicBezTo>
                    <a:pt x="43" y="76"/>
                    <a:pt x="61" y="76"/>
                    <a:pt x="78" y="81"/>
                  </a:cubicBezTo>
                  <a:cubicBezTo>
                    <a:pt x="98" y="86"/>
                    <a:pt x="117" y="95"/>
                    <a:pt x="136" y="105"/>
                  </a:cubicBezTo>
                  <a:cubicBezTo>
                    <a:pt x="150" y="112"/>
                    <a:pt x="163" y="124"/>
                    <a:pt x="177" y="132"/>
                  </a:cubicBezTo>
                  <a:cubicBezTo>
                    <a:pt x="204" y="148"/>
                    <a:pt x="233" y="146"/>
                    <a:pt x="262" y="135"/>
                  </a:cubicBezTo>
                  <a:cubicBezTo>
                    <a:pt x="283" y="126"/>
                    <a:pt x="284" y="107"/>
                    <a:pt x="281" y="86"/>
                  </a:cubicBezTo>
                  <a:cubicBezTo>
                    <a:pt x="296" y="118"/>
                    <a:pt x="291" y="133"/>
                    <a:pt x="263" y="149"/>
                  </a:cubicBezTo>
                  <a:cubicBezTo>
                    <a:pt x="227" y="170"/>
                    <a:pt x="193" y="166"/>
                    <a:pt x="160" y="143"/>
                  </a:cubicBezTo>
                  <a:cubicBezTo>
                    <a:pt x="157" y="141"/>
                    <a:pt x="153" y="138"/>
                    <a:pt x="151" y="135"/>
                  </a:cubicBezTo>
                  <a:cubicBezTo>
                    <a:pt x="117" y="96"/>
                    <a:pt x="73" y="87"/>
                    <a:pt x="23" y="92"/>
                  </a:cubicBezTo>
                  <a:cubicBezTo>
                    <a:pt x="8" y="94"/>
                    <a:pt x="0" y="83"/>
                    <a:pt x="7" y="69"/>
                  </a:cubicBezTo>
                  <a:cubicBezTo>
                    <a:pt x="12" y="61"/>
                    <a:pt x="19" y="53"/>
                    <a:pt x="26" y="49"/>
                  </a:cubicBezTo>
                  <a:cubicBezTo>
                    <a:pt x="44" y="38"/>
                    <a:pt x="62" y="28"/>
                    <a:pt x="82" y="22"/>
                  </a:cubicBezTo>
                  <a:cubicBezTo>
                    <a:pt x="134" y="5"/>
                    <a:pt x="187" y="0"/>
                    <a:pt x="239" y="27"/>
                  </a:cubicBezTo>
                  <a:cubicBezTo>
                    <a:pt x="255" y="35"/>
                    <a:pt x="267" y="48"/>
                    <a:pt x="274" y="66"/>
                  </a:cubicBezTo>
                  <a:cubicBezTo>
                    <a:pt x="239" y="31"/>
                    <a:pt x="194" y="26"/>
                    <a:pt x="148" y="25"/>
                  </a:cubicBezTo>
                  <a:cubicBezTo>
                    <a:pt x="101" y="24"/>
                    <a:pt x="59" y="39"/>
                    <a:pt x="23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Freeform 35"/>
            <p:cNvSpPr/>
            <p:nvPr/>
          </p:nvSpPr>
          <p:spPr bwMode="auto">
            <a:xfrm>
              <a:off x="3817938" y="7994650"/>
              <a:ext cx="1058863" cy="1614488"/>
            </a:xfrm>
            <a:custGeom>
              <a:avLst/>
              <a:gdLst>
                <a:gd name="T0" fmla="*/ 327 w 327"/>
                <a:gd name="T1" fmla="*/ 0 h 498"/>
                <a:gd name="T2" fmla="*/ 0 w 327"/>
                <a:gd name="T3" fmla="*/ 498 h 498"/>
                <a:gd name="T4" fmla="*/ 18 w 327"/>
                <a:gd name="T5" fmla="*/ 477 h 498"/>
                <a:gd name="T6" fmla="*/ 156 w 327"/>
                <a:gd name="T7" fmla="*/ 332 h 498"/>
                <a:gd name="T8" fmla="*/ 327 w 327"/>
                <a:gd name="T9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498">
                  <a:moveTo>
                    <a:pt x="327" y="0"/>
                  </a:moveTo>
                  <a:cubicBezTo>
                    <a:pt x="294" y="214"/>
                    <a:pt x="177" y="374"/>
                    <a:pt x="0" y="498"/>
                  </a:cubicBezTo>
                  <a:cubicBezTo>
                    <a:pt x="7" y="490"/>
                    <a:pt x="13" y="483"/>
                    <a:pt x="18" y="477"/>
                  </a:cubicBezTo>
                  <a:cubicBezTo>
                    <a:pt x="64" y="429"/>
                    <a:pt x="113" y="382"/>
                    <a:pt x="156" y="332"/>
                  </a:cubicBezTo>
                  <a:cubicBezTo>
                    <a:pt x="239" y="234"/>
                    <a:pt x="299" y="125"/>
                    <a:pt x="3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0" name="Freeform 36"/>
            <p:cNvSpPr/>
            <p:nvPr/>
          </p:nvSpPr>
          <p:spPr bwMode="auto">
            <a:xfrm>
              <a:off x="2092325" y="6983413"/>
              <a:ext cx="1009650" cy="628650"/>
            </a:xfrm>
            <a:custGeom>
              <a:avLst/>
              <a:gdLst>
                <a:gd name="T0" fmla="*/ 312 w 312"/>
                <a:gd name="T1" fmla="*/ 106 h 194"/>
                <a:gd name="T2" fmla="*/ 206 w 312"/>
                <a:gd name="T3" fmla="*/ 50 h 194"/>
                <a:gd name="T4" fmla="*/ 153 w 312"/>
                <a:gd name="T5" fmla="*/ 20 h 194"/>
                <a:gd name="T6" fmla="*/ 121 w 312"/>
                <a:gd name="T7" fmla="*/ 26 h 194"/>
                <a:gd name="T8" fmla="*/ 62 w 312"/>
                <a:gd name="T9" fmla="*/ 89 h 194"/>
                <a:gd name="T10" fmla="*/ 19 w 312"/>
                <a:gd name="T11" fmla="*/ 164 h 194"/>
                <a:gd name="T12" fmla="*/ 19 w 312"/>
                <a:gd name="T13" fmla="*/ 194 h 194"/>
                <a:gd name="T14" fmla="*/ 3 w 312"/>
                <a:gd name="T15" fmla="*/ 165 h 194"/>
                <a:gd name="T16" fmla="*/ 21 w 312"/>
                <a:gd name="T17" fmla="*/ 117 h 194"/>
                <a:gd name="T18" fmla="*/ 112 w 312"/>
                <a:gd name="T19" fmla="*/ 12 h 194"/>
                <a:gd name="T20" fmla="*/ 151 w 312"/>
                <a:gd name="T21" fmla="*/ 5 h 194"/>
                <a:gd name="T22" fmla="*/ 209 w 312"/>
                <a:gd name="T23" fmla="*/ 33 h 194"/>
                <a:gd name="T24" fmla="*/ 287 w 312"/>
                <a:gd name="T25" fmla="*/ 81 h 194"/>
                <a:gd name="T26" fmla="*/ 312 w 312"/>
                <a:gd name="T27" fmla="*/ 10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2" h="194">
                  <a:moveTo>
                    <a:pt x="312" y="106"/>
                  </a:moveTo>
                  <a:cubicBezTo>
                    <a:pt x="277" y="87"/>
                    <a:pt x="241" y="68"/>
                    <a:pt x="206" y="50"/>
                  </a:cubicBezTo>
                  <a:cubicBezTo>
                    <a:pt x="188" y="40"/>
                    <a:pt x="170" y="30"/>
                    <a:pt x="153" y="20"/>
                  </a:cubicBezTo>
                  <a:cubicBezTo>
                    <a:pt x="138" y="12"/>
                    <a:pt x="132" y="14"/>
                    <a:pt x="121" y="26"/>
                  </a:cubicBezTo>
                  <a:cubicBezTo>
                    <a:pt x="103" y="48"/>
                    <a:pt x="83" y="69"/>
                    <a:pt x="62" y="89"/>
                  </a:cubicBezTo>
                  <a:cubicBezTo>
                    <a:pt x="40" y="110"/>
                    <a:pt x="21" y="132"/>
                    <a:pt x="19" y="164"/>
                  </a:cubicBezTo>
                  <a:cubicBezTo>
                    <a:pt x="19" y="173"/>
                    <a:pt x="19" y="183"/>
                    <a:pt x="19" y="194"/>
                  </a:cubicBezTo>
                  <a:cubicBezTo>
                    <a:pt x="7" y="188"/>
                    <a:pt x="0" y="178"/>
                    <a:pt x="3" y="165"/>
                  </a:cubicBezTo>
                  <a:cubicBezTo>
                    <a:pt x="6" y="149"/>
                    <a:pt x="11" y="130"/>
                    <a:pt x="21" y="117"/>
                  </a:cubicBezTo>
                  <a:cubicBezTo>
                    <a:pt x="49" y="81"/>
                    <a:pt x="81" y="47"/>
                    <a:pt x="112" y="12"/>
                  </a:cubicBezTo>
                  <a:cubicBezTo>
                    <a:pt x="122" y="1"/>
                    <a:pt x="138" y="0"/>
                    <a:pt x="151" y="5"/>
                  </a:cubicBezTo>
                  <a:cubicBezTo>
                    <a:pt x="171" y="13"/>
                    <a:pt x="190" y="23"/>
                    <a:pt x="209" y="33"/>
                  </a:cubicBezTo>
                  <a:cubicBezTo>
                    <a:pt x="235" y="48"/>
                    <a:pt x="261" y="65"/>
                    <a:pt x="287" y="81"/>
                  </a:cubicBezTo>
                  <a:cubicBezTo>
                    <a:pt x="298" y="88"/>
                    <a:pt x="309" y="94"/>
                    <a:pt x="312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1" name="Freeform 38"/>
            <p:cNvSpPr/>
            <p:nvPr/>
          </p:nvSpPr>
          <p:spPr bwMode="auto">
            <a:xfrm>
              <a:off x="3619500" y="7126288"/>
              <a:ext cx="407988" cy="1108075"/>
            </a:xfrm>
            <a:custGeom>
              <a:avLst/>
              <a:gdLst>
                <a:gd name="T0" fmla="*/ 0 w 126"/>
                <a:gd name="T1" fmla="*/ 0 h 342"/>
                <a:gd name="T2" fmla="*/ 92 w 126"/>
                <a:gd name="T3" fmla="*/ 124 h 342"/>
                <a:gd name="T4" fmla="*/ 124 w 126"/>
                <a:gd name="T5" fmla="*/ 257 h 342"/>
                <a:gd name="T6" fmla="*/ 99 w 126"/>
                <a:gd name="T7" fmla="*/ 342 h 342"/>
                <a:gd name="T8" fmla="*/ 0 w 126"/>
                <a:gd name="T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342">
                  <a:moveTo>
                    <a:pt x="0" y="0"/>
                  </a:moveTo>
                  <a:cubicBezTo>
                    <a:pt x="39" y="36"/>
                    <a:pt x="69" y="77"/>
                    <a:pt x="92" y="124"/>
                  </a:cubicBezTo>
                  <a:cubicBezTo>
                    <a:pt x="113" y="166"/>
                    <a:pt x="126" y="209"/>
                    <a:pt x="124" y="257"/>
                  </a:cubicBezTo>
                  <a:cubicBezTo>
                    <a:pt x="123" y="287"/>
                    <a:pt x="115" y="315"/>
                    <a:pt x="99" y="342"/>
                  </a:cubicBezTo>
                  <a:cubicBezTo>
                    <a:pt x="120" y="212"/>
                    <a:pt x="84" y="9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2" name="Freeform 39"/>
            <p:cNvSpPr/>
            <p:nvPr/>
          </p:nvSpPr>
          <p:spPr bwMode="auto">
            <a:xfrm>
              <a:off x="2846388" y="11785600"/>
              <a:ext cx="339725" cy="612775"/>
            </a:xfrm>
            <a:custGeom>
              <a:avLst/>
              <a:gdLst>
                <a:gd name="T0" fmla="*/ 44 w 105"/>
                <a:gd name="T1" fmla="*/ 12 h 189"/>
                <a:gd name="T2" fmla="*/ 27 w 105"/>
                <a:gd name="T3" fmla="*/ 87 h 189"/>
                <a:gd name="T4" fmla="*/ 21 w 105"/>
                <a:gd name="T5" fmla="*/ 143 h 189"/>
                <a:gd name="T6" fmla="*/ 29 w 105"/>
                <a:gd name="T7" fmla="*/ 161 h 189"/>
                <a:gd name="T8" fmla="*/ 47 w 105"/>
                <a:gd name="T9" fmla="*/ 154 h 189"/>
                <a:gd name="T10" fmla="*/ 79 w 105"/>
                <a:gd name="T11" fmla="*/ 98 h 189"/>
                <a:gd name="T12" fmla="*/ 94 w 105"/>
                <a:gd name="T13" fmla="*/ 49 h 189"/>
                <a:gd name="T14" fmla="*/ 101 w 105"/>
                <a:gd name="T15" fmla="*/ 0 h 189"/>
                <a:gd name="T16" fmla="*/ 105 w 105"/>
                <a:gd name="T17" fmla="*/ 21 h 189"/>
                <a:gd name="T18" fmla="*/ 75 w 105"/>
                <a:gd name="T19" fmla="*/ 147 h 189"/>
                <a:gd name="T20" fmla="*/ 44 w 105"/>
                <a:gd name="T21" fmla="*/ 175 h 189"/>
                <a:gd name="T22" fmla="*/ 2 w 105"/>
                <a:gd name="T23" fmla="*/ 146 h 189"/>
                <a:gd name="T24" fmla="*/ 5 w 105"/>
                <a:gd name="T25" fmla="*/ 130 h 189"/>
                <a:gd name="T26" fmla="*/ 32 w 105"/>
                <a:gd name="T27" fmla="*/ 32 h 189"/>
                <a:gd name="T28" fmla="*/ 41 w 105"/>
                <a:gd name="T29" fmla="*/ 11 h 189"/>
                <a:gd name="T30" fmla="*/ 44 w 105"/>
                <a:gd name="T31" fmla="*/ 1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189">
                  <a:moveTo>
                    <a:pt x="44" y="12"/>
                  </a:moveTo>
                  <a:cubicBezTo>
                    <a:pt x="38" y="37"/>
                    <a:pt x="31" y="62"/>
                    <a:pt x="27" y="87"/>
                  </a:cubicBezTo>
                  <a:cubicBezTo>
                    <a:pt x="23" y="106"/>
                    <a:pt x="22" y="125"/>
                    <a:pt x="21" y="143"/>
                  </a:cubicBezTo>
                  <a:cubicBezTo>
                    <a:pt x="21" y="149"/>
                    <a:pt x="25" y="159"/>
                    <a:pt x="29" y="161"/>
                  </a:cubicBezTo>
                  <a:cubicBezTo>
                    <a:pt x="34" y="162"/>
                    <a:pt x="42" y="158"/>
                    <a:pt x="47" y="154"/>
                  </a:cubicBezTo>
                  <a:cubicBezTo>
                    <a:pt x="65" y="140"/>
                    <a:pt x="73" y="119"/>
                    <a:pt x="79" y="98"/>
                  </a:cubicBezTo>
                  <a:cubicBezTo>
                    <a:pt x="84" y="81"/>
                    <a:pt x="91" y="66"/>
                    <a:pt x="94" y="49"/>
                  </a:cubicBezTo>
                  <a:cubicBezTo>
                    <a:pt x="98" y="33"/>
                    <a:pt x="97" y="17"/>
                    <a:pt x="101" y="0"/>
                  </a:cubicBezTo>
                  <a:cubicBezTo>
                    <a:pt x="102" y="7"/>
                    <a:pt x="105" y="14"/>
                    <a:pt x="105" y="21"/>
                  </a:cubicBezTo>
                  <a:cubicBezTo>
                    <a:pt x="105" y="66"/>
                    <a:pt x="96" y="108"/>
                    <a:pt x="75" y="147"/>
                  </a:cubicBezTo>
                  <a:cubicBezTo>
                    <a:pt x="69" y="159"/>
                    <a:pt x="56" y="169"/>
                    <a:pt x="44" y="175"/>
                  </a:cubicBezTo>
                  <a:cubicBezTo>
                    <a:pt x="20" y="189"/>
                    <a:pt x="0" y="174"/>
                    <a:pt x="2" y="146"/>
                  </a:cubicBezTo>
                  <a:cubicBezTo>
                    <a:pt x="2" y="141"/>
                    <a:pt x="4" y="135"/>
                    <a:pt x="5" y="130"/>
                  </a:cubicBezTo>
                  <a:cubicBezTo>
                    <a:pt x="14" y="97"/>
                    <a:pt x="23" y="65"/>
                    <a:pt x="32" y="32"/>
                  </a:cubicBezTo>
                  <a:cubicBezTo>
                    <a:pt x="34" y="25"/>
                    <a:pt x="38" y="18"/>
                    <a:pt x="41" y="11"/>
                  </a:cubicBezTo>
                  <a:cubicBezTo>
                    <a:pt x="42" y="11"/>
                    <a:pt x="43" y="11"/>
                    <a:pt x="4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3" name="Freeform 40"/>
            <p:cNvSpPr/>
            <p:nvPr/>
          </p:nvSpPr>
          <p:spPr bwMode="auto">
            <a:xfrm>
              <a:off x="452438" y="9998075"/>
              <a:ext cx="515938" cy="619125"/>
            </a:xfrm>
            <a:custGeom>
              <a:avLst/>
              <a:gdLst>
                <a:gd name="T0" fmla="*/ 159 w 159"/>
                <a:gd name="T1" fmla="*/ 191 h 191"/>
                <a:gd name="T2" fmla="*/ 0 w 159"/>
                <a:gd name="T3" fmla="*/ 0 h 191"/>
                <a:gd name="T4" fmla="*/ 159 w 159"/>
                <a:gd name="T5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" h="191">
                  <a:moveTo>
                    <a:pt x="159" y="191"/>
                  </a:moveTo>
                  <a:cubicBezTo>
                    <a:pt x="123" y="158"/>
                    <a:pt x="12" y="25"/>
                    <a:pt x="0" y="0"/>
                  </a:cubicBezTo>
                  <a:cubicBezTo>
                    <a:pt x="21" y="14"/>
                    <a:pt x="140" y="156"/>
                    <a:pt x="159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C455-D181-459A-8014-67AAEFFCA7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21020-7931-4610-B95E-80A53469F597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60400" y="1130300"/>
            <a:ext cx="5367020" cy="24358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660400" y="3734122"/>
            <a:ext cx="5367020" cy="2399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6151880" y="1130300"/>
            <a:ext cx="5367020" cy="24358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6151880" y="3734122"/>
            <a:ext cx="5367020" cy="2399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52392" y="1412875"/>
            <a:ext cx="1867008" cy="186624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6422971" y="1412875"/>
            <a:ext cx="1867008" cy="186624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7" name="图片占位符 14"/>
          <p:cNvSpPr>
            <a:spLocks noGrp="1"/>
          </p:cNvSpPr>
          <p:nvPr>
            <p:ph type="pic" sz="quarter" idx="15"/>
          </p:nvPr>
        </p:nvSpPr>
        <p:spPr>
          <a:xfrm>
            <a:off x="6422971" y="4000607"/>
            <a:ext cx="1867008" cy="186624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8" name="图片占位符 14"/>
          <p:cNvSpPr>
            <a:spLocks noGrp="1"/>
          </p:cNvSpPr>
          <p:nvPr>
            <p:ph type="pic" sz="quarter" idx="16"/>
          </p:nvPr>
        </p:nvSpPr>
        <p:spPr>
          <a:xfrm>
            <a:off x="952392" y="4000607"/>
            <a:ext cx="1867008" cy="186624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4" name="文本框 33"/>
          <p:cNvSpPr txBox="1"/>
          <p:nvPr userDrawn="1"/>
        </p:nvSpPr>
        <p:spPr>
          <a:xfrm>
            <a:off x="645615" y="6156880"/>
            <a:ext cx="2821002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1600" spc="300" dirty="0">
                <a:solidFill>
                  <a:schemeClr val="accent1">
                    <a:alpha val="25000"/>
                  </a:schemeClr>
                </a:solidFill>
                <a:latin typeface="管峻楷书简体" panose="02010600010101010101" pitchFamily="2" charset="-122"/>
                <a:ea typeface="管峻楷书简体" panose="02010600010101010101" pitchFamily="2" charset="-122"/>
              </a:rPr>
              <a:t>含弘光大  继往开来</a:t>
            </a:r>
            <a:endParaRPr lang="zh-CN" altLang="en-US" sz="1600" spc="300" dirty="0">
              <a:solidFill>
                <a:schemeClr val="accent1">
                  <a:alpha val="25000"/>
                </a:schemeClr>
              </a:solidFill>
              <a:latin typeface="管峻楷书简体" panose="02010600010101010101" pitchFamily="2" charset="-122"/>
              <a:ea typeface="管峻楷书简体" panose="02010600010101010101" pitchFamily="2" charset="-122"/>
            </a:endParaRPr>
          </a:p>
        </p:txBody>
      </p:sp>
      <p:sp>
        <p:nvSpPr>
          <p:cNvPr id="81" name="矩形: 圆角 80"/>
          <p:cNvSpPr/>
          <p:nvPr userDrawn="1"/>
        </p:nvSpPr>
        <p:spPr>
          <a:xfrm>
            <a:off x="-431984" y="253874"/>
            <a:ext cx="2400992" cy="6059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81"/>
          <p:cNvGrpSpPr/>
          <p:nvPr userDrawn="1"/>
        </p:nvGrpSpPr>
        <p:grpSpPr>
          <a:xfrm>
            <a:off x="237423" y="135299"/>
            <a:ext cx="847682" cy="847682"/>
            <a:chOff x="237423" y="135299"/>
            <a:chExt cx="847682" cy="847682"/>
          </a:xfrm>
        </p:grpSpPr>
        <p:sp>
          <p:nvSpPr>
            <p:cNvPr id="83" name="椭圆 82"/>
            <p:cNvSpPr/>
            <p:nvPr/>
          </p:nvSpPr>
          <p:spPr>
            <a:xfrm>
              <a:off x="237423" y="135299"/>
              <a:ext cx="847682" cy="847682"/>
            </a:xfrm>
            <a:prstGeom prst="ellipse">
              <a:avLst/>
            </a:prstGeom>
            <a:pattFill prst="dkUpDiag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293735" y="191234"/>
              <a:ext cx="735058" cy="735811"/>
              <a:chOff x="3497262" y="849313"/>
              <a:chExt cx="4651376" cy="4656138"/>
            </a:xfrm>
            <a:solidFill>
              <a:schemeClr val="accent1"/>
            </a:solidFill>
          </p:grpSpPr>
          <p:sp>
            <p:nvSpPr>
              <p:cNvPr id="85" name="Freeform 7"/>
              <p:cNvSpPr>
                <a:spLocks noEditPoints="1"/>
              </p:cNvSpPr>
              <p:nvPr/>
            </p:nvSpPr>
            <p:spPr bwMode="auto">
              <a:xfrm>
                <a:off x="3497262" y="849313"/>
                <a:ext cx="4651376" cy="4656138"/>
              </a:xfrm>
              <a:custGeom>
                <a:avLst/>
                <a:gdLst>
                  <a:gd name="T0" fmla="*/ 1839 w 1839"/>
                  <a:gd name="T1" fmla="*/ 954 h 1840"/>
                  <a:gd name="T2" fmla="*/ 1836 w 1839"/>
                  <a:gd name="T3" fmla="*/ 991 h 1840"/>
                  <a:gd name="T4" fmla="*/ 1539 w 1839"/>
                  <a:gd name="T5" fmla="*/ 1599 h 1840"/>
                  <a:gd name="T6" fmla="*/ 1101 w 1839"/>
                  <a:gd name="T7" fmla="*/ 1821 h 1840"/>
                  <a:gd name="T8" fmla="*/ 965 w 1839"/>
                  <a:gd name="T9" fmla="*/ 1838 h 1840"/>
                  <a:gd name="T10" fmla="*/ 955 w 1839"/>
                  <a:gd name="T11" fmla="*/ 1840 h 1840"/>
                  <a:gd name="T12" fmla="*/ 887 w 1839"/>
                  <a:gd name="T13" fmla="*/ 1840 h 1840"/>
                  <a:gd name="T14" fmla="*/ 850 w 1839"/>
                  <a:gd name="T15" fmla="*/ 1836 h 1840"/>
                  <a:gd name="T16" fmla="*/ 210 w 1839"/>
                  <a:gd name="T17" fmla="*/ 1500 h 1840"/>
                  <a:gd name="T18" fmla="*/ 21 w 1839"/>
                  <a:gd name="T19" fmla="*/ 1101 h 1840"/>
                  <a:gd name="T20" fmla="*/ 5 w 1839"/>
                  <a:gd name="T21" fmla="*/ 866 h 1840"/>
                  <a:gd name="T22" fmla="*/ 285 w 1839"/>
                  <a:gd name="T23" fmla="*/ 262 h 1840"/>
                  <a:gd name="T24" fmla="*/ 714 w 1839"/>
                  <a:gd name="T25" fmla="*/ 28 h 1840"/>
                  <a:gd name="T26" fmla="*/ 976 w 1839"/>
                  <a:gd name="T27" fmla="*/ 6 h 1840"/>
                  <a:gd name="T28" fmla="*/ 1757 w 1839"/>
                  <a:gd name="T29" fmla="*/ 544 h 1840"/>
                  <a:gd name="T30" fmla="*/ 1834 w 1839"/>
                  <a:gd name="T31" fmla="*/ 832 h 1840"/>
                  <a:gd name="T32" fmla="*/ 1837 w 1839"/>
                  <a:gd name="T33" fmla="*/ 879 h 1840"/>
                  <a:gd name="T34" fmla="*/ 1839 w 1839"/>
                  <a:gd name="T35" fmla="*/ 889 h 1840"/>
                  <a:gd name="T36" fmla="*/ 1839 w 1839"/>
                  <a:gd name="T37" fmla="*/ 954 h 1840"/>
                  <a:gd name="T38" fmla="*/ 920 w 1839"/>
                  <a:gd name="T39" fmla="*/ 1808 h 1840"/>
                  <a:gd name="T40" fmla="*/ 1807 w 1839"/>
                  <a:gd name="T41" fmla="*/ 923 h 1840"/>
                  <a:gd name="T42" fmla="*/ 923 w 1839"/>
                  <a:gd name="T43" fmla="*/ 36 h 1840"/>
                  <a:gd name="T44" fmla="*/ 35 w 1839"/>
                  <a:gd name="T45" fmla="*/ 920 h 1840"/>
                  <a:gd name="T46" fmla="*/ 920 w 1839"/>
                  <a:gd name="T47" fmla="*/ 1808 h 18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39" h="1840">
                    <a:moveTo>
                      <a:pt x="1839" y="954"/>
                    </a:moveTo>
                    <a:cubicBezTo>
                      <a:pt x="1838" y="966"/>
                      <a:pt x="1837" y="979"/>
                      <a:pt x="1836" y="991"/>
                    </a:cubicBezTo>
                    <a:cubicBezTo>
                      <a:pt x="1815" y="1232"/>
                      <a:pt x="1716" y="1435"/>
                      <a:pt x="1539" y="1599"/>
                    </a:cubicBezTo>
                    <a:cubicBezTo>
                      <a:pt x="1414" y="1714"/>
                      <a:pt x="1268" y="1787"/>
                      <a:pt x="1101" y="1821"/>
                    </a:cubicBezTo>
                    <a:cubicBezTo>
                      <a:pt x="1056" y="1830"/>
                      <a:pt x="1011" y="1836"/>
                      <a:pt x="965" y="1838"/>
                    </a:cubicBezTo>
                    <a:cubicBezTo>
                      <a:pt x="962" y="1838"/>
                      <a:pt x="958" y="1839"/>
                      <a:pt x="955" y="1840"/>
                    </a:cubicBezTo>
                    <a:cubicBezTo>
                      <a:pt x="932" y="1840"/>
                      <a:pt x="909" y="1840"/>
                      <a:pt x="887" y="1840"/>
                    </a:cubicBezTo>
                    <a:cubicBezTo>
                      <a:pt x="875" y="1838"/>
                      <a:pt x="862" y="1837"/>
                      <a:pt x="850" y="1836"/>
                    </a:cubicBezTo>
                    <a:cubicBezTo>
                      <a:pt x="590" y="1814"/>
                      <a:pt x="377" y="1701"/>
                      <a:pt x="210" y="1500"/>
                    </a:cubicBezTo>
                    <a:cubicBezTo>
                      <a:pt x="113" y="1384"/>
                      <a:pt x="51" y="1250"/>
                      <a:pt x="21" y="1101"/>
                    </a:cubicBezTo>
                    <a:cubicBezTo>
                      <a:pt x="6" y="1023"/>
                      <a:pt x="0" y="945"/>
                      <a:pt x="5" y="866"/>
                    </a:cubicBezTo>
                    <a:cubicBezTo>
                      <a:pt x="22" y="630"/>
                      <a:pt x="115" y="428"/>
                      <a:pt x="285" y="262"/>
                    </a:cubicBezTo>
                    <a:cubicBezTo>
                      <a:pt x="406" y="144"/>
                      <a:pt x="549" y="67"/>
                      <a:pt x="714" y="28"/>
                    </a:cubicBezTo>
                    <a:cubicBezTo>
                      <a:pt x="800" y="8"/>
                      <a:pt x="887" y="0"/>
                      <a:pt x="976" y="6"/>
                    </a:cubicBezTo>
                    <a:cubicBezTo>
                      <a:pt x="1317" y="27"/>
                      <a:pt x="1615" y="233"/>
                      <a:pt x="1757" y="544"/>
                    </a:cubicBezTo>
                    <a:cubicBezTo>
                      <a:pt x="1798" y="636"/>
                      <a:pt x="1824" y="731"/>
                      <a:pt x="1834" y="832"/>
                    </a:cubicBezTo>
                    <a:cubicBezTo>
                      <a:pt x="1835" y="847"/>
                      <a:pt x="1836" y="863"/>
                      <a:pt x="1837" y="879"/>
                    </a:cubicBezTo>
                    <a:cubicBezTo>
                      <a:pt x="1837" y="882"/>
                      <a:pt x="1838" y="886"/>
                      <a:pt x="1839" y="889"/>
                    </a:cubicBezTo>
                    <a:cubicBezTo>
                      <a:pt x="1839" y="911"/>
                      <a:pt x="1839" y="932"/>
                      <a:pt x="1839" y="954"/>
                    </a:cubicBezTo>
                    <a:close/>
                    <a:moveTo>
                      <a:pt x="920" y="1808"/>
                    </a:moveTo>
                    <a:cubicBezTo>
                      <a:pt x="1408" y="1808"/>
                      <a:pt x="1806" y="1411"/>
                      <a:pt x="1807" y="923"/>
                    </a:cubicBezTo>
                    <a:cubicBezTo>
                      <a:pt x="1807" y="435"/>
                      <a:pt x="1410" y="36"/>
                      <a:pt x="923" y="36"/>
                    </a:cubicBezTo>
                    <a:cubicBezTo>
                      <a:pt x="434" y="35"/>
                      <a:pt x="35" y="433"/>
                      <a:pt x="35" y="920"/>
                    </a:cubicBezTo>
                    <a:cubicBezTo>
                      <a:pt x="35" y="1409"/>
                      <a:pt x="432" y="1807"/>
                      <a:pt x="920" y="18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9"/>
              <p:cNvSpPr>
                <a:spLocks noEditPoints="1"/>
              </p:cNvSpPr>
              <p:nvPr/>
            </p:nvSpPr>
            <p:spPr bwMode="auto">
              <a:xfrm>
                <a:off x="4164013" y="1536700"/>
                <a:ext cx="3333750" cy="3371850"/>
              </a:xfrm>
              <a:custGeom>
                <a:avLst/>
                <a:gdLst>
                  <a:gd name="T0" fmla="*/ 426 w 1318"/>
                  <a:gd name="T1" fmla="*/ 1249 h 1332"/>
                  <a:gd name="T2" fmla="*/ 40 w 1318"/>
                  <a:gd name="T3" fmla="*/ 476 h 1332"/>
                  <a:gd name="T4" fmla="*/ 1280 w 1318"/>
                  <a:gd name="T5" fmla="*/ 499 h 1332"/>
                  <a:gd name="T6" fmla="*/ 886 w 1318"/>
                  <a:gd name="T7" fmla="*/ 1249 h 1332"/>
                  <a:gd name="T8" fmla="*/ 625 w 1318"/>
                  <a:gd name="T9" fmla="*/ 1329 h 1332"/>
                  <a:gd name="T10" fmla="*/ 876 w 1318"/>
                  <a:gd name="T11" fmla="*/ 1229 h 1332"/>
                  <a:gd name="T12" fmla="*/ 643 w 1318"/>
                  <a:gd name="T13" fmla="*/ 29 h 1332"/>
                  <a:gd name="T14" fmla="*/ 436 w 1318"/>
                  <a:gd name="T15" fmla="*/ 1228 h 1332"/>
                  <a:gd name="T16" fmla="*/ 316 w 1318"/>
                  <a:gd name="T17" fmla="*/ 1131 h 1332"/>
                  <a:gd name="T18" fmla="*/ 365 w 1318"/>
                  <a:gd name="T19" fmla="*/ 1074 h 1332"/>
                  <a:gd name="T20" fmla="*/ 410 w 1318"/>
                  <a:gd name="T21" fmla="*/ 650 h 1332"/>
                  <a:gd name="T22" fmla="*/ 450 w 1318"/>
                  <a:gd name="T23" fmla="*/ 607 h 1332"/>
                  <a:gd name="T24" fmla="*/ 608 w 1318"/>
                  <a:gd name="T25" fmla="*/ 676 h 1332"/>
                  <a:gd name="T26" fmla="*/ 536 w 1318"/>
                  <a:gd name="T27" fmla="*/ 748 h 1332"/>
                  <a:gd name="T28" fmla="*/ 528 w 1318"/>
                  <a:gd name="T29" fmla="*/ 1091 h 1332"/>
                  <a:gd name="T30" fmla="*/ 546 w 1318"/>
                  <a:gd name="T31" fmla="*/ 1115 h 1332"/>
                  <a:gd name="T32" fmla="*/ 564 w 1318"/>
                  <a:gd name="T33" fmla="*/ 1037 h 1332"/>
                  <a:gd name="T34" fmla="*/ 656 w 1318"/>
                  <a:gd name="T35" fmla="*/ 701 h 1332"/>
                  <a:gd name="T36" fmla="*/ 726 w 1318"/>
                  <a:gd name="T37" fmla="*/ 737 h 1332"/>
                  <a:gd name="T38" fmla="*/ 762 w 1318"/>
                  <a:gd name="T39" fmla="*/ 1087 h 1332"/>
                  <a:gd name="T40" fmla="*/ 780 w 1318"/>
                  <a:gd name="T41" fmla="*/ 1114 h 1332"/>
                  <a:gd name="T42" fmla="*/ 800 w 1318"/>
                  <a:gd name="T43" fmla="*/ 1079 h 1332"/>
                  <a:gd name="T44" fmla="*/ 799 w 1318"/>
                  <a:gd name="T45" fmla="*/ 793 h 1332"/>
                  <a:gd name="T46" fmla="*/ 718 w 1318"/>
                  <a:gd name="T47" fmla="*/ 677 h 1332"/>
                  <a:gd name="T48" fmla="*/ 778 w 1318"/>
                  <a:gd name="T49" fmla="*/ 637 h 1332"/>
                  <a:gd name="T50" fmla="*/ 842 w 1318"/>
                  <a:gd name="T51" fmla="*/ 586 h 1332"/>
                  <a:gd name="T52" fmla="*/ 917 w 1318"/>
                  <a:gd name="T53" fmla="*/ 643 h 1332"/>
                  <a:gd name="T54" fmla="*/ 935 w 1318"/>
                  <a:gd name="T55" fmla="*/ 977 h 1332"/>
                  <a:gd name="T56" fmla="*/ 986 w 1318"/>
                  <a:gd name="T57" fmla="*/ 1141 h 1332"/>
                  <a:gd name="T58" fmla="*/ 876 w 1318"/>
                  <a:gd name="T59" fmla="*/ 1229 h 1332"/>
                  <a:gd name="T60" fmla="*/ 723 w 1318"/>
                  <a:gd name="T61" fmla="*/ 882 h 1332"/>
                  <a:gd name="T62" fmla="*/ 707 w 1318"/>
                  <a:gd name="T63" fmla="*/ 882 h 1332"/>
                  <a:gd name="T64" fmla="*/ 690 w 1318"/>
                  <a:gd name="T65" fmla="*/ 939 h 1332"/>
                  <a:gd name="T66" fmla="*/ 668 w 1318"/>
                  <a:gd name="T67" fmla="*/ 861 h 1332"/>
                  <a:gd name="T68" fmla="*/ 627 w 1318"/>
                  <a:gd name="T69" fmla="*/ 849 h 1332"/>
                  <a:gd name="T70" fmla="*/ 660 w 1318"/>
                  <a:gd name="T71" fmla="*/ 840 h 1332"/>
                  <a:gd name="T72" fmla="*/ 743 w 1318"/>
                  <a:gd name="T73" fmla="*/ 798 h 1332"/>
                  <a:gd name="T74" fmla="*/ 661 w 1318"/>
                  <a:gd name="T75" fmla="*/ 765 h 1332"/>
                  <a:gd name="T76" fmla="*/ 632 w 1318"/>
                  <a:gd name="T77" fmla="*/ 752 h 1332"/>
                  <a:gd name="T78" fmla="*/ 609 w 1318"/>
                  <a:gd name="T79" fmla="*/ 746 h 1332"/>
                  <a:gd name="T80" fmla="*/ 612 w 1318"/>
                  <a:gd name="T81" fmla="*/ 790 h 1332"/>
                  <a:gd name="T82" fmla="*/ 655 w 1318"/>
                  <a:gd name="T83" fmla="*/ 796 h 1332"/>
                  <a:gd name="T84" fmla="*/ 606 w 1318"/>
                  <a:gd name="T85" fmla="*/ 833 h 1332"/>
                  <a:gd name="T86" fmla="*/ 619 w 1318"/>
                  <a:gd name="T87" fmla="*/ 871 h 1332"/>
                  <a:gd name="T88" fmla="*/ 611 w 1318"/>
                  <a:gd name="T89" fmla="*/ 928 h 1332"/>
                  <a:gd name="T90" fmla="*/ 647 w 1318"/>
                  <a:gd name="T91" fmla="*/ 971 h 1332"/>
                  <a:gd name="T92" fmla="*/ 651 w 1318"/>
                  <a:gd name="T93" fmla="*/ 1048 h 1332"/>
                  <a:gd name="T94" fmla="*/ 628 w 1318"/>
                  <a:gd name="T95" fmla="*/ 997 h 1332"/>
                  <a:gd name="T96" fmla="*/ 615 w 1318"/>
                  <a:gd name="T97" fmla="*/ 960 h 1332"/>
                  <a:gd name="T98" fmla="*/ 597 w 1318"/>
                  <a:gd name="T99" fmla="*/ 978 h 1332"/>
                  <a:gd name="T100" fmla="*/ 645 w 1318"/>
                  <a:gd name="T101" fmla="*/ 1079 h 1332"/>
                  <a:gd name="T102" fmla="*/ 649 w 1318"/>
                  <a:gd name="T103" fmla="*/ 1180 h 1332"/>
                  <a:gd name="T104" fmla="*/ 682 w 1318"/>
                  <a:gd name="T105" fmla="*/ 1189 h 1332"/>
                  <a:gd name="T106" fmla="*/ 696 w 1318"/>
                  <a:gd name="T107" fmla="*/ 1080 h 1332"/>
                  <a:gd name="T108" fmla="*/ 740 w 1318"/>
                  <a:gd name="T109" fmla="*/ 960 h 1332"/>
                  <a:gd name="T110" fmla="*/ 715 w 1318"/>
                  <a:gd name="T111" fmla="*/ 957 h 1332"/>
                  <a:gd name="T112" fmla="*/ 867 w 1318"/>
                  <a:gd name="T113" fmla="*/ 1275 h 1332"/>
                  <a:gd name="T114" fmla="*/ 475 w 1318"/>
                  <a:gd name="T115" fmla="*/ 1212 h 1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18" h="1332">
                    <a:moveTo>
                      <a:pt x="410" y="1281"/>
                    </a:moveTo>
                    <a:cubicBezTo>
                      <a:pt x="415" y="1271"/>
                      <a:pt x="420" y="1260"/>
                      <a:pt x="426" y="1249"/>
                    </a:cubicBezTo>
                    <a:cubicBezTo>
                      <a:pt x="254" y="1177"/>
                      <a:pt x="130" y="1058"/>
                      <a:pt x="61" y="885"/>
                    </a:cubicBezTo>
                    <a:cubicBezTo>
                      <a:pt x="7" y="752"/>
                      <a:pt x="0" y="614"/>
                      <a:pt x="40" y="476"/>
                    </a:cubicBezTo>
                    <a:cubicBezTo>
                      <a:pt x="122" y="192"/>
                      <a:pt x="382" y="0"/>
                      <a:pt x="672" y="8"/>
                    </a:cubicBezTo>
                    <a:cubicBezTo>
                      <a:pt x="972" y="17"/>
                      <a:pt x="1215" y="227"/>
                      <a:pt x="1280" y="499"/>
                    </a:cubicBezTo>
                    <a:cubicBezTo>
                      <a:pt x="1318" y="655"/>
                      <a:pt x="1299" y="805"/>
                      <a:pt x="1224" y="947"/>
                    </a:cubicBezTo>
                    <a:cubicBezTo>
                      <a:pt x="1150" y="1089"/>
                      <a:pt x="1036" y="1189"/>
                      <a:pt x="886" y="1249"/>
                    </a:cubicBezTo>
                    <a:cubicBezTo>
                      <a:pt x="892" y="1260"/>
                      <a:pt x="897" y="1271"/>
                      <a:pt x="903" y="1283"/>
                    </a:cubicBezTo>
                    <a:cubicBezTo>
                      <a:pt x="813" y="1318"/>
                      <a:pt x="720" y="1332"/>
                      <a:pt x="625" y="1329"/>
                    </a:cubicBezTo>
                    <a:cubicBezTo>
                      <a:pt x="559" y="1326"/>
                      <a:pt x="444" y="1301"/>
                      <a:pt x="410" y="1281"/>
                    </a:cubicBezTo>
                    <a:close/>
                    <a:moveTo>
                      <a:pt x="876" y="1229"/>
                    </a:moveTo>
                    <a:cubicBezTo>
                      <a:pt x="1097" y="1152"/>
                      <a:pt x="1310" y="903"/>
                      <a:pt x="1273" y="578"/>
                    </a:cubicBezTo>
                    <a:cubicBezTo>
                      <a:pt x="1238" y="266"/>
                      <a:pt x="968" y="22"/>
                      <a:pt x="643" y="29"/>
                    </a:cubicBezTo>
                    <a:cubicBezTo>
                      <a:pt x="319" y="36"/>
                      <a:pt x="54" y="295"/>
                      <a:pt x="37" y="617"/>
                    </a:cubicBezTo>
                    <a:cubicBezTo>
                      <a:pt x="21" y="923"/>
                      <a:pt x="227" y="1156"/>
                      <a:pt x="436" y="1228"/>
                    </a:cubicBezTo>
                    <a:cubicBezTo>
                      <a:pt x="440" y="1220"/>
                      <a:pt x="444" y="1212"/>
                      <a:pt x="449" y="1203"/>
                    </a:cubicBezTo>
                    <a:cubicBezTo>
                      <a:pt x="401" y="1184"/>
                      <a:pt x="357" y="1161"/>
                      <a:pt x="316" y="1131"/>
                    </a:cubicBezTo>
                    <a:cubicBezTo>
                      <a:pt x="335" y="1132"/>
                      <a:pt x="346" y="1122"/>
                      <a:pt x="353" y="1106"/>
                    </a:cubicBezTo>
                    <a:cubicBezTo>
                      <a:pt x="357" y="1095"/>
                      <a:pt x="362" y="1085"/>
                      <a:pt x="365" y="1074"/>
                    </a:cubicBezTo>
                    <a:cubicBezTo>
                      <a:pt x="389" y="985"/>
                      <a:pt x="401" y="895"/>
                      <a:pt x="406" y="804"/>
                    </a:cubicBezTo>
                    <a:cubicBezTo>
                      <a:pt x="408" y="752"/>
                      <a:pt x="409" y="701"/>
                      <a:pt x="410" y="650"/>
                    </a:cubicBezTo>
                    <a:cubicBezTo>
                      <a:pt x="410" y="646"/>
                      <a:pt x="412" y="642"/>
                      <a:pt x="415" y="640"/>
                    </a:cubicBezTo>
                    <a:cubicBezTo>
                      <a:pt x="426" y="628"/>
                      <a:pt x="437" y="616"/>
                      <a:pt x="450" y="607"/>
                    </a:cubicBezTo>
                    <a:cubicBezTo>
                      <a:pt x="465" y="596"/>
                      <a:pt x="482" y="588"/>
                      <a:pt x="500" y="577"/>
                    </a:cubicBezTo>
                    <a:cubicBezTo>
                      <a:pt x="523" y="626"/>
                      <a:pt x="560" y="656"/>
                      <a:pt x="608" y="676"/>
                    </a:cubicBezTo>
                    <a:cubicBezTo>
                      <a:pt x="597" y="684"/>
                      <a:pt x="587" y="691"/>
                      <a:pt x="578" y="697"/>
                    </a:cubicBezTo>
                    <a:cubicBezTo>
                      <a:pt x="558" y="710"/>
                      <a:pt x="545" y="727"/>
                      <a:pt x="536" y="748"/>
                    </a:cubicBezTo>
                    <a:cubicBezTo>
                      <a:pt x="524" y="774"/>
                      <a:pt x="518" y="802"/>
                      <a:pt x="519" y="831"/>
                    </a:cubicBezTo>
                    <a:cubicBezTo>
                      <a:pt x="522" y="918"/>
                      <a:pt x="525" y="1004"/>
                      <a:pt x="528" y="1091"/>
                    </a:cubicBezTo>
                    <a:cubicBezTo>
                      <a:pt x="528" y="1096"/>
                      <a:pt x="529" y="1101"/>
                      <a:pt x="530" y="1106"/>
                    </a:cubicBezTo>
                    <a:cubicBezTo>
                      <a:pt x="531" y="1116"/>
                      <a:pt x="537" y="1119"/>
                      <a:pt x="546" y="1115"/>
                    </a:cubicBezTo>
                    <a:cubicBezTo>
                      <a:pt x="556" y="1111"/>
                      <a:pt x="562" y="1104"/>
                      <a:pt x="562" y="1094"/>
                    </a:cubicBezTo>
                    <a:cubicBezTo>
                      <a:pt x="563" y="1075"/>
                      <a:pt x="564" y="1056"/>
                      <a:pt x="564" y="1037"/>
                    </a:cubicBezTo>
                    <a:cubicBezTo>
                      <a:pt x="565" y="971"/>
                      <a:pt x="564" y="905"/>
                      <a:pt x="566" y="839"/>
                    </a:cubicBezTo>
                    <a:cubicBezTo>
                      <a:pt x="567" y="775"/>
                      <a:pt x="597" y="728"/>
                      <a:pt x="656" y="701"/>
                    </a:cubicBezTo>
                    <a:cubicBezTo>
                      <a:pt x="659" y="700"/>
                      <a:pt x="662" y="698"/>
                      <a:pt x="665" y="699"/>
                    </a:cubicBezTo>
                    <a:cubicBezTo>
                      <a:pt x="690" y="705"/>
                      <a:pt x="712" y="714"/>
                      <a:pt x="726" y="737"/>
                    </a:cubicBezTo>
                    <a:cubicBezTo>
                      <a:pt x="747" y="772"/>
                      <a:pt x="760" y="810"/>
                      <a:pt x="761" y="851"/>
                    </a:cubicBezTo>
                    <a:cubicBezTo>
                      <a:pt x="762" y="929"/>
                      <a:pt x="762" y="1008"/>
                      <a:pt x="762" y="1087"/>
                    </a:cubicBezTo>
                    <a:cubicBezTo>
                      <a:pt x="762" y="1091"/>
                      <a:pt x="762" y="1094"/>
                      <a:pt x="763" y="1098"/>
                    </a:cubicBezTo>
                    <a:cubicBezTo>
                      <a:pt x="764" y="1108"/>
                      <a:pt x="771" y="1114"/>
                      <a:pt x="780" y="1114"/>
                    </a:cubicBezTo>
                    <a:cubicBezTo>
                      <a:pt x="790" y="1114"/>
                      <a:pt x="797" y="1108"/>
                      <a:pt x="799" y="1099"/>
                    </a:cubicBezTo>
                    <a:cubicBezTo>
                      <a:pt x="800" y="1092"/>
                      <a:pt x="800" y="1085"/>
                      <a:pt x="800" y="1079"/>
                    </a:cubicBezTo>
                    <a:cubicBezTo>
                      <a:pt x="801" y="1051"/>
                      <a:pt x="801" y="1024"/>
                      <a:pt x="801" y="996"/>
                    </a:cubicBezTo>
                    <a:cubicBezTo>
                      <a:pt x="803" y="929"/>
                      <a:pt x="805" y="861"/>
                      <a:pt x="799" y="793"/>
                    </a:cubicBezTo>
                    <a:cubicBezTo>
                      <a:pt x="795" y="742"/>
                      <a:pt x="772" y="705"/>
                      <a:pt x="727" y="682"/>
                    </a:cubicBezTo>
                    <a:cubicBezTo>
                      <a:pt x="724" y="680"/>
                      <a:pt x="721" y="679"/>
                      <a:pt x="718" y="677"/>
                    </a:cubicBezTo>
                    <a:cubicBezTo>
                      <a:pt x="716" y="676"/>
                      <a:pt x="714" y="675"/>
                      <a:pt x="712" y="674"/>
                    </a:cubicBezTo>
                    <a:cubicBezTo>
                      <a:pt x="736" y="664"/>
                      <a:pt x="760" y="655"/>
                      <a:pt x="778" y="637"/>
                    </a:cubicBezTo>
                    <a:cubicBezTo>
                      <a:pt x="796" y="619"/>
                      <a:pt x="811" y="599"/>
                      <a:pt x="827" y="580"/>
                    </a:cubicBezTo>
                    <a:cubicBezTo>
                      <a:pt x="831" y="582"/>
                      <a:pt x="836" y="584"/>
                      <a:pt x="842" y="586"/>
                    </a:cubicBezTo>
                    <a:cubicBezTo>
                      <a:pt x="869" y="597"/>
                      <a:pt x="891" y="615"/>
                      <a:pt x="912" y="634"/>
                    </a:cubicBezTo>
                    <a:cubicBezTo>
                      <a:pt x="915" y="636"/>
                      <a:pt x="917" y="640"/>
                      <a:pt x="917" y="643"/>
                    </a:cubicBezTo>
                    <a:cubicBezTo>
                      <a:pt x="918" y="676"/>
                      <a:pt x="917" y="709"/>
                      <a:pt x="919" y="742"/>
                    </a:cubicBezTo>
                    <a:cubicBezTo>
                      <a:pt x="924" y="820"/>
                      <a:pt x="929" y="898"/>
                      <a:pt x="935" y="977"/>
                    </a:cubicBezTo>
                    <a:cubicBezTo>
                      <a:pt x="938" y="1014"/>
                      <a:pt x="942" y="1052"/>
                      <a:pt x="958" y="1087"/>
                    </a:cubicBezTo>
                    <a:cubicBezTo>
                      <a:pt x="966" y="1105"/>
                      <a:pt x="976" y="1123"/>
                      <a:pt x="986" y="1141"/>
                    </a:cubicBezTo>
                    <a:cubicBezTo>
                      <a:pt x="948" y="1166"/>
                      <a:pt x="907" y="1187"/>
                      <a:pt x="863" y="1204"/>
                    </a:cubicBezTo>
                    <a:cubicBezTo>
                      <a:pt x="868" y="1213"/>
                      <a:pt x="872" y="1221"/>
                      <a:pt x="876" y="1229"/>
                    </a:cubicBezTo>
                    <a:close/>
                    <a:moveTo>
                      <a:pt x="715" y="957"/>
                    </a:moveTo>
                    <a:cubicBezTo>
                      <a:pt x="734" y="933"/>
                      <a:pt x="731" y="908"/>
                      <a:pt x="723" y="882"/>
                    </a:cubicBezTo>
                    <a:cubicBezTo>
                      <a:pt x="722" y="879"/>
                      <a:pt x="717" y="876"/>
                      <a:pt x="714" y="873"/>
                    </a:cubicBezTo>
                    <a:cubicBezTo>
                      <a:pt x="712" y="876"/>
                      <a:pt x="708" y="879"/>
                      <a:pt x="707" y="882"/>
                    </a:cubicBezTo>
                    <a:cubicBezTo>
                      <a:pt x="704" y="893"/>
                      <a:pt x="702" y="905"/>
                      <a:pt x="699" y="916"/>
                    </a:cubicBezTo>
                    <a:cubicBezTo>
                      <a:pt x="697" y="924"/>
                      <a:pt x="693" y="931"/>
                      <a:pt x="690" y="939"/>
                    </a:cubicBezTo>
                    <a:cubicBezTo>
                      <a:pt x="688" y="921"/>
                      <a:pt x="688" y="904"/>
                      <a:pt x="687" y="887"/>
                    </a:cubicBezTo>
                    <a:cubicBezTo>
                      <a:pt x="687" y="871"/>
                      <a:pt x="683" y="866"/>
                      <a:pt x="668" y="861"/>
                    </a:cubicBezTo>
                    <a:cubicBezTo>
                      <a:pt x="659" y="858"/>
                      <a:pt x="650" y="856"/>
                      <a:pt x="641" y="854"/>
                    </a:cubicBezTo>
                    <a:cubicBezTo>
                      <a:pt x="636" y="852"/>
                      <a:pt x="631" y="850"/>
                      <a:pt x="627" y="849"/>
                    </a:cubicBezTo>
                    <a:cubicBezTo>
                      <a:pt x="627" y="847"/>
                      <a:pt x="627" y="846"/>
                      <a:pt x="627" y="845"/>
                    </a:cubicBezTo>
                    <a:cubicBezTo>
                      <a:pt x="638" y="843"/>
                      <a:pt x="649" y="841"/>
                      <a:pt x="660" y="840"/>
                    </a:cubicBezTo>
                    <a:cubicBezTo>
                      <a:pt x="677" y="838"/>
                      <a:pt x="695" y="837"/>
                      <a:pt x="712" y="837"/>
                    </a:cubicBezTo>
                    <a:cubicBezTo>
                      <a:pt x="735" y="836"/>
                      <a:pt x="741" y="814"/>
                      <a:pt x="743" y="798"/>
                    </a:cubicBezTo>
                    <a:cubicBezTo>
                      <a:pt x="744" y="783"/>
                      <a:pt x="736" y="773"/>
                      <a:pt x="716" y="770"/>
                    </a:cubicBezTo>
                    <a:cubicBezTo>
                      <a:pt x="698" y="767"/>
                      <a:pt x="679" y="766"/>
                      <a:pt x="661" y="765"/>
                    </a:cubicBezTo>
                    <a:cubicBezTo>
                      <a:pt x="654" y="764"/>
                      <a:pt x="647" y="764"/>
                      <a:pt x="640" y="763"/>
                    </a:cubicBezTo>
                    <a:cubicBezTo>
                      <a:pt x="633" y="762"/>
                      <a:pt x="630" y="759"/>
                      <a:pt x="632" y="752"/>
                    </a:cubicBezTo>
                    <a:cubicBezTo>
                      <a:pt x="633" y="750"/>
                      <a:pt x="632" y="746"/>
                      <a:pt x="631" y="745"/>
                    </a:cubicBezTo>
                    <a:cubicBezTo>
                      <a:pt x="626" y="740"/>
                      <a:pt x="613" y="740"/>
                      <a:pt x="609" y="746"/>
                    </a:cubicBezTo>
                    <a:cubicBezTo>
                      <a:pt x="605" y="754"/>
                      <a:pt x="601" y="763"/>
                      <a:pt x="599" y="771"/>
                    </a:cubicBezTo>
                    <a:cubicBezTo>
                      <a:pt x="597" y="782"/>
                      <a:pt x="602" y="788"/>
                      <a:pt x="612" y="790"/>
                    </a:cubicBezTo>
                    <a:cubicBezTo>
                      <a:pt x="624" y="791"/>
                      <a:pt x="635" y="791"/>
                      <a:pt x="646" y="790"/>
                    </a:cubicBezTo>
                    <a:cubicBezTo>
                      <a:pt x="652" y="790"/>
                      <a:pt x="654" y="791"/>
                      <a:pt x="655" y="796"/>
                    </a:cubicBezTo>
                    <a:cubicBezTo>
                      <a:pt x="657" y="806"/>
                      <a:pt x="653" y="811"/>
                      <a:pt x="642" y="815"/>
                    </a:cubicBezTo>
                    <a:cubicBezTo>
                      <a:pt x="630" y="820"/>
                      <a:pt x="617" y="826"/>
                      <a:pt x="606" y="833"/>
                    </a:cubicBezTo>
                    <a:cubicBezTo>
                      <a:pt x="596" y="840"/>
                      <a:pt x="597" y="848"/>
                      <a:pt x="604" y="856"/>
                    </a:cubicBezTo>
                    <a:cubicBezTo>
                      <a:pt x="609" y="862"/>
                      <a:pt x="614" y="867"/>
                      <a:pt x="619" y="871"/>
                    </a:cubicBezTo>
                    <a:cubicBezTo>
                      <a:pt x="623" y="875"/>
                      <a:pt x="624" y="878"/>
                      <a:pt x="621" y="884"/>
                    </a:cubicBezTo>
                    <a:cubicBezTo>
                      <a:pt x="614" y="897"/>
                      <a:pt x="610" y="912"/>
                      <a:pt x="611" y="928"/>
                    </a:cubicBezTo>
                    <a:cubicBezTo>
                      <a:pt x="612" y="938"/>
                      <a:pt x="616" y="945"/>
                      <a:pt x="624" y="951"/>
                    </a:cubicBezTo>
                    <a:cubicBezTo>
                      <a:pt x="632" y="957"/>
                      <a:pt x="640" y="964"/>
                      <a:pt x="647" y="971"/>
                    </a:cubicBezTo>
                    <a:cubicBezTo>
                      <a:pt x="649" y="973"/>
                      <a:pt x="651" y="976"/>
                      <a:pt x="651" y="979"/>
                    </a:cubicBezTo>
                    <a:cubicBezTo>
                      <a:pt x="651" y="1001"/>
                      <a:pt x="651" y="1024"/>
                      <a:pt x="651" y="1048"/>
                    </a:cubicBezTo>
                    <a:cubicBezTo>
                      <a:pt x="648" y="1044"/>
                      <a:pt x="645" y="1040"/>
                      <a:pt x="641" y="1036"/>
                    </a:cubicBezTo>
                    <a:cubicBezTo>
                      <a:pt x="633" y="1024"/>
                      <a:pt x="627" y="1012"/>
                      <a:pt x="628" y="997"/>
                    </a:cubicBezTo>
                    <a:cubicBezTo>
                      <a:pt x="628" y="988"/>
                      <a:pt x="626" y="979"/>
                      <a:pt x="624" y="971"/>
                    </a:cubicBezTo>
                    <a:cubicBezTo>
                      <a:pt x="622" y="966"/>
                      <a:pt x="617" y="960"/>
                      <a:pt x="615" y="960"/>
                    </a:cubicBezTo>
                    <a:cubicBezTo>
                      <a:pt x="610" y="961"/>
                      <a:pt x="605" y="965"/>
                      <a:pt x="600" y="969"/>
                    </a:cubicBezTo>
                    <a:cubicBezTo>
                      <a:pt x="598" y="971"/>
                      <a:pt x="597" y="975"/>
                      <a:pt x="597" y="978"/>
                    </a:cubicBezTo>
                    <a:cubicBezTo>
                      <a:pt x="598" y="991"/>
                      <a:pt x="598" y="1004"/>
                      <a:pt x="599" y="1017"/>
                    </a:cubicBezTo>
                    <a:cubicBezTo>
                      <a:pt x="602" y="1047"/>
                      <a:pt x="616" y="1069"/>
                      <a:pt x="645" y="1079"/>
                    </a:cubicBezTo>
                    <a:cubicBezTo>
                      <a:pt x="651" y="1081"/>
                      <a:pt x="651" y="1085"/>
                      <a:pt x="651" y="1090"/>
                    </a:cubicBezTo>
                    <a:cubicBezTo>
                      <a:pt x="651" y="1120"/>
                      <a:pt x="651" y="1150"/>
                      <a:pt x="649" y="1180"/>
                    </a:cubicBezTo>
                    <a:cubicBezTo>
                      <a:pt x="649" y="1191"/>
                      <a:pt x="653" y="1196"/>
                      <a:pt x="662" y="1200"/>
                    </a:cubicBezTo>
                    <a:cubicBezTo>
                      <a:pt x="676" y="1207"/>
                      <a:pt x="681" y="1204"/>
                      <a:pt x="682" y="1189"/>
                    </a:cubicBezTo>
                    <a:cubicBezTo>
                      <a:pt x="684" y="1158"/>
                      <a:pt x="685" y="1127"/>
                      <a:pt x="686" y="1096"/>
                    </a:cubicBezTo>
                    <a:cubicBezTo>
                      <a:pt x="686" y="1088"/>
                      <a:pt x="689" y="1084"/>
                      <a:pt x="696" y="1080"/>
                    </a:cubicBezTo>
                    <a:cubicBezTo>
                      <a:pt x="711" y="1072"/>
                      <a:pt x="725" y="1062"/>
                      <a:pt x="731" y="1044"/>
                    </a:cubicBezTo>
                    <a:cubicBezTo>
                      <a:pt x="739" y="1017"/>
                      <a:pt x="739" y="989"/>
                      <a:pt x="740" y="960"/>
                    </a:cubicBezTo>
                    <a:cubicBezTo>
                      <a:pt x="737" y="959"/>
                      <a:pt x="735" y="958"/>
                      <a:pt x="732" y="958"/>
                    </a:cubicBezTo>
                    <a:cubicBezTo>
                      <a:pt x="727" y="958"/>
                      <a:pt x="722" y="958"/>
                      <a:pt x="715" y="957"/>
                    </a:cubicBezTo>
                    <a:close/>
                    <a:moveTo>
                      <a:pt x="445" y="1274"/>
                    </a:moveTo>
                    <a:cubicBezTo>
                      <a:pt x="586" y="1320"/>
                      <a:pt x="726" y="1321"/>
                      <a:pt x="867" y="1275"/>
                    </a:cubicBezTo>
                    <a:cubicBezTo>
                      <a:pt x="857" y="1253"/>
                      <a:pt x="847" y="1233"/>
                      <a:pt x="837" y="1213"/>
                    </a:cubicBezTo>
                    <a:cubicBezTo>
                      <a:pt x="716" y="1251"/>
                      <a:pt x="596" y="1250"/>
                      <a:pt x="475" y="1212"/>
                    </a:cubicBezTo>
                    <a:cubicBezTo>
                      <a:pt x="465" y="1233"/>
                      <a:pt x="455" y="1253"/>
                      <a:pt x="445" y="12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10"/>
              <p:cNvSpPr>
                <a:spLocks noEditPoints="1"/>
              </p:cNvSpPr>
              <p:nvPr/>
            </p:nvSpPr>
            <p:spPr bwMode="auto">
              <a:xfrm>
                <a:off x="3932238" y="2098675"/>
                <a:ext cx="374650" cy="471488"/>
              </a:xfrm>
              <a:custGeom>
                <a:avLst/>
                <a:gdLst>
                  <a:gd name="T0" fmla="*/ 129 w 148"/>
                  <a:gd name="T1" fmla="*/ 97 h 186"/>
                  <a:gd name="T2" fmla="*/ 138 w 148"/>
                  <a:gd name="T3" fmla="*/ 90 h 186"/>
                  <a:gd name="T4" fmla="*/ 148 w 148"/>
                  <a:gd name="T5" fmla="*/ 88 h 186"/>
                  <a:gd name="T6" fmla="*/ 147 w 148"/>
                  <a:gd name="T7" fmla="*/ 97 h 186"/>
                  <a:gd name="T8" fmla="*/ 142 w 148"/>
                  <a:gd name="T9" fmla="*/ 106 h 186"/>
                  <a:gd name="T10" fmla="*/ 114 w 148"/>
                  <a:gd name="T11" fmla="*/ 150 h 186"/>
                  <a:gd name="T12" fmla="*/ 62 w 148"/>
                  <a:gd name="T13" fmla="*/ 185 h 186"/>
                  <a:gd name="T14" fmla="*/ 31 w 148"/>
                  <a:gd name="T15" fmla="*/ 185 h 186"/>
                  <a:gd name="T16" fmla="*/ 10 w 148"/>
                  <a:gd name="T17" fmla="*/ 147 h 186"/>
                  <a:gd name="T18" fmla="*/ 21 w 148"/>
                  <a:gd name="T19" fmla="*/ 147 h 186"/>
                  <a:gd name="T20" fmla="*/ 36 w 148"/>
                  <a:gd name="T21" fmla="*/ 154 h 186"/>
                  <a:gd name="T22" fmla="*/ 47 w 148"/>
                  <a:gd name="T23" fmla="*/ 140 h 186"/>
                  <a:gd name="T24" fmla="*/ 49 w 148"/>
                  <a:gd name="T25" fmla="*/ 134 h 186"/>
                  <a:gd name="T26" fmla="*/ 43 w 148"/>
                  <a:gd name="T27" fmla="*/ 107 h 186"/>
                  <a:gd name="T28" fmla="*/ 36 w 148"/>
                  <a:gd name="T29" fmla="*/ 101 h 186"/>
                  <a:gd name="T30" fmla="*/ 10 w 148"/>
                  <a:gd name="T31" fmla="*/ 102 h 186"/>
                  <a:gd name="T32" fmla="*/ 4 w 148"/>
                  <a:gd name="T33" fmla="*/ 105 h 186"/>
                  <a:gd name="T34" fmla="*/ 0 w 148"/>
                  <a:gd name="T35" fmla="*/ 95 h 186"/>
                  <a:gd name="T36" fmla="*/ 5 w 148"/>
                  <a:gd name="T37" fmla="*/ 84 h 186"/>
                  <a:gd name="T38" fmla="*/ 33 w 148"/>
                  <a:gd name="T39" fmla="*/ 25 h 186"/>
                  <a:gd name="T40" fmla="*/ 43 w 148"/>
                  <a:gd name="T41" fmla="*/ 8 h 186"/>
                  <a:gd name="T42" fmla="*/ 61 w 148"/>
                  <a:gd name="T43" fmla="*/ 1 h 186"/>
                  <a:gd name="T44" fmla="*/ 69 w 148"/>
                  <a:gd name="T45" fmla="*/ 14 h 186"/>
                  <a:gd name="T46" fmla="*/ 67 w 148"/>
                  <a:gd name="T47" fmla="*/ 42 h 186"/>
                  <a:gd name="T48" fmla="*/ 79 w 148"/>
                  <a:gd name="T49" fmla="*/ 48 h 186"/>
                  <a:gd name="T50" fmla="*/ 85 w 148"/>
                  <a:gd name="T51" fmla="*/ 36 h 186"/>
                  <a:gd name="T52" fmla="*/ 126 w 148"/>
                  <a:gd name="T53" fmla="*/ 17 h 186"/>
                  <a:gd name="T54" fmla="*/ 138 w 148"/>
                  <a:gd name="T55" fmla="*/ 40 h 186"/>
                  <a:gd name="T56" fmla="*/ 127 w 148"/>
                  <a:gd name="T57" fmla="*/ 92 h 186"/>
                  <a:gd name="T58" fmla="*/ 127 w 148"/>
                  <a:gd name="T59" fmla="*/ 95 h 186"/>
                  <a:gd name="T60" fmla="*/ 129 w 148"/>
                  <a:gd name="T61" fmla="*/ 97 h 186"/>
                  <a:gd name="T62" fmla="*/ 72 w 148"/>
                  <a:gd name="T63" fmla="*/ 131 h 186"/>
                  <a:gd name="T64" fmla="*/ 69 w 148"/>
                  <a:gd name="T65" fmla="*/ 133 h 186"/>
                  <a:gd name="T66" fmla="*/ 78 w 148"/>
                  <a:gd name="T67" fmla="*/ 142 h 186"/>
                  <a:gd name="T68" fmla="*/ 97 w 148"/>
                  <a:gd name="T69" fmla="*/ 139 h 186"/>
                  <a:gd name="T70" fmla="*/ 110 w 148"/>
                  <a:gd name="T71" fmla="*/ 118 h 186"/>
                  <a:gd name="T72" fmla="*/ 130 w 148"/>
                  <a:gd name="T73" fmla="*/ 37 h 186"/>
                  <a:gd name="T74" fmla="*/ 118 w 148"/>
                  <a:gd name="T75" fmla="*/ 23 h 186"/>
                  <a:gd name="T76" fmla="*/ 91 w 148"/>
                  <a:gd name="T77" fmla="*/ 41 h 186"/>
                  <a:gd name="T78" fmla="*/ 92 w 148"/>
                  <a:gd name="T79" fmla="*/ 65 h 186"/>
                  <a:gd name="T80" fmla="*/ 109 w 148"/>
                  <a:gd name="T81" fmla="*/ 97 h 186"/>
                  <a:gd name="T82" fmla="*/ 107 w 148"/>
                  <a:gd name="T83" fmla="*/ 109 h 186"/>
                  <a:gd name="T84" fmla="*/ 96 w 148"/>
                  <a:gd name="T85" fmla="*/ 104 h 186"/>
                  <a:gd name="T86" fmla="*/ 85 w 148"/>
                  <a:gd name="T87" fmla="*/ 92 h 186"/>
                  <a:gd name="T88" fmla="*/ 80 w 148"/>
                  <a:gd name="T89" fmla="*/ 88 h 186"/>
                  <a:gd name="T90" fmla="*/ 78 w 148"/>
                  <a:gd name="T91" fmla="*/ 89 h 186"/>
                  <a:gd name="T92" fmla="*/ 79 w 148"/>
                  <a:gd name="T93" fmla="*/ 99 h 186"/>
                  <a:gd name="T94" fmla="*/ 87 w 148"/>
                  <a:gd name="T95" fmla="*/ 113 h 186"/>
                  <a:gd name="T96" fmla="*/ 89 w 148"/>
                  <a:gd name="T97" fmla="*/ 126 h 186"/>
                  <a:gd name="T98" fmla="*/ 77 w 148"/>
                  <a:gd name="T99" fmla="*/ 131 h 186"/>
                  <a:gd name="T100" fmla="*/ 72 w 148"/>
                  <a:gd name="T101" fmla="*/ 131 h 186"/>
                  <a:gd name="T102" fmla="*/ 40 w 148"/>
                  <a:gd name="T103" fmla="*/ 71 h 186"/>
                  <a:gd name="T104" fmla="*/ 62 w 148"/>
                  <a:gd name="T105" fmla="*/ 82 h 186"/>
                  <a:gd name="T106" fmla="*/ 68 w 148"/>
                  <a:gd name="T107" fmla="*/ 81 h 186"/>
                  <a:gd name="T108" fmla="*/ 69 w 148"/>
                  <a:gd name="T109" fmla="*/ 73 h 186"/>
                  <a:gd name="T110" fmla="*/ 54 w 148"/>
                  <a:gd name="T111" fmla="*/ 61 h 186"/>
                  <a:gd name="T112" fmla="*/ 40 w 148"/>
                  <a:gd name="T113" fmla="*/ 7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8" h="186">
                    <a:moveTo>
                      <a:pt x="129" y="97"/>
                    </a:moveTo>
                    <a:cubicBezTo>
                      <a:pt x="132" y="94"/>
                      <a:pt x="134" y="91"/>
                      <a:pt x="138" y="90"/>
                    </a:cubicBezTo>
                    <a:cubicBezTo>
                      <a:pt x="141" y="88"/>
                      <a:pt x="144" y="88"/>
                      <a:pt x="148" y="88"/>
                    </a:cubicBezTo>
                    <a:cubicBezTo>
                      <a:pt x="148" y="91"/>
                      <a:pt x="148" y="94"/>
                      <a:pt x="147" y="97"/>
                    </a:cubicBezTo>
                    <a:cubicBezTo>
                      <a:pt x="146" y="100"/>
                      <a:pt x="144" y="104"/>
                      <a:pt x="142" y="106"/>
                    </a:cubicBezTo>
                    <a:cubicBezTo>
                      <a:pt x="127" y="118"/>
                      <a:pt x="120" y="134"/>
                      <a:pt x="114" y="150"/>
                    </a:cubicBezTo>
                    <a:cubicBezTo>
                      <a:pt x="104" y="175"/>
                      <a:pt x="89" y="185"/>
                      <a:pt x="62" y="185"/>
                    </a:cubicBezTo>
                    <a:cubicBezTo>
                      <a:pt x="52" y="185"/>
                      <a:pt x="42" y="186"/>
                      <a:pt x="31" y="185"/>
                    </a:cubicBezTo>
                    <a:cubicBezTo>
                      <a:pt x="12" y="184"/>
                      <a:pt x="1" y="164"/>
                      <a:pt x="10" y="147"/>
                    </a:cubicBezTo>
                    <a:cubicBezTo>
                      <a:pt x="14" y="140"/>
                      <a:pt x="18" y="143"/>
                      <a:pt x="21" y="147"/>
                    </a:cubicBezTo>
                    <a:cubicBezTo>
                      <a:pt x="24" y="153"/>
                      <a:pt x="29" y="155"/>
                      <a:pt x="36" y="154"/>
                    </a:cubicBezTo>
                    <a:cubicBezTo>
                      <a:pt x="44" y="152"/>
                      <a:pt x="46" y="147"/>
                      <a:pt x="47" y="140"/>
                    </a:cubicBezTo>
                    <a:cubicBezTo>
                      <a:pt x="47" y="138"/>
                      <a:pt x="48" y="136"/>
                      <a:pt x="49" y="134"/>
                    </a:cubicBezTo>
                    <a:cubicBezTo>
                      <a:pt x="55" y="118"/>
                      <a:pt x="55" y="118"/>
                      <a:pt x="43" y="107"/>
                    </a:cubicBezTo>
                    <a:cubicBezTo>
                      <a:pt x="41" y="105"/>
                      <a:pt x="38" y="103"/>
                      <a:pt x="36" y="101"/>
                    </a:cubicBezTo>
                    <a:cubicBezTo>
                      <a:pt x="23" y="89"/>
                      <a:pt x="23" y="89"/>
                      <a:pt x="10" y="102"/>
                    </a:cubicBezTo>
                    <a:cubicBezTo>
                      <a:pt x="9" y="103"/>
                      <a:pt x="6" y="104"/>
                      <a:pt x="4" y="105"/>
                    </a:cubicBezTo>
                    <a:cubicBezTo>
                      <a:pt x="3" y="101"/>
                      <a:pt x="0" y="98"/>
                      <a:pt x="0" y="95"/>
                    </a:cubicBezTo>
                    <a:cubicBezTo>
                      <a:pt x="0" y="91"/>
                      <a:pt x="3" y="87"/>
                      <a:pt x="5" y="84"/>
                    </a:cubicBezTo>
                    <a:cubicBezTo>
                      <a:pt x="16" y="65"/>
                      <a:pt x="28" y="48"/>
                      <a:pt x="33" y="25"/>
                    </a:cubicBezTo>
                    <a:cubicBezTo>
                      <a:pt x="34" y="19"/>
                      <a:pt x="39" y="13"/>
                      <a:pt x="43" y="8"/>
                    </a:cubicBezTo>
                    <a:cubicBezTo>
                      <a:pt x="47" y="1"/>
                      <a:pt x="54" y="0"/>
                      <a:pt x="61" y="1"/>
                    </a:cubicBezTo>
                    <a:cubicBezTo>
                      <a:pt x="67" y="3"/>
                      <a:pt x="70" y="8"/>
                      <a:pt x="69" y="14"/>
                    </a:cubicBezTo>
                    <a:cubicBezTo>
                      <a:pt x="69" y="23"/>
                      <a:pt x="68" y="32"/>
                      <a:pt x="67" y="42"/>
                    </a:cubicBezTo>
                    <a:cubicBezTo>
                      <a:pt x="70" y="43"/>
                      <a:pt x="74" y="45"/>
                      <a:pt x="79" y="48"/>
                    </a:cubicBezTo>
                    <a:cubicBezTo>
                      <a:pt x="81" y="44"/>
                      <a:pt x="83" y="40"/>
                      <a:pt x="85" y="36"/>
                    </a:cubicBezTo>
                    <a:cubicBezTo>
                      <a:pt x="92" y="22"/>
                      <a:pt x="111" y="14"/>
                      <a:pt x="126" y="17"/>
                    </a:cubicBezTo>
                    <a:cubicBezTo>
                      <a:pt x="135" y="20"/>
                      <a:pt x="140" y="29"/>
                      <a:pt x="138" y="40"/>
                    </a:cubicBezTo>
                    <a:cubicBezTo>
                      <a:pt x="135" y="58"/>
                      <a:pt x="131" y="75"/>
                      <a:pt x="127" y="92"/>
                    </a:cubicBezTo>
                    <a:cubicBezTo>
                      <a:pt x="127" y="93"/>
                      <a:pt x="127" y="94"/>
                      <a:pt x="127" y="95"/>
                    </a:cubicBezTo>
                    <a:cubicBezTo>
                      <a:pt x="127" y="96"/>
                      <a:pt x="128" y="96"/>
                      <a:pt x="129" y="97"/>
                    </a:cubicBezTo>
                    <a:close/>
                    <a:moveTo>
                      <a:pt x="72" y="131"/>
                    </a:moveTo>
                    <a:cubicBezTo>
                      <a:pt x="71" y="132"/>
                      <a:pt x="70" y="132"/>
                      <a:pt x="69" y="133"/>
                    </a:cubicBezTo>
                    <a:cubicBezTo>
                      <a:pt x="72" y="136"/>
                      <a:pt x="75" y="142"/>
                      <a:pt x="78" y="142"/>
                    </a:cubicBezTo>
                    <a:cubicBezTo>
                      <a:pt x="84" y="143"/>
                      <a:pt x="93" y="143"/>
                      <a:pt x="97" y="139"/>
                    </a:cubicBezTo>
                    <a:cubicBezTo>
                      <a:pt x="103" y="134"/>
                      <a:pt x="108" y="126"/>
                      <a:pt x="110" y="118"/>
                    </a:cubicBezTo>
                    <a:cubicBezTo>
                      <a:pt x="118" y="92"/>
                      <a:pt x="124" y="64"/>
                      <a:pt x="130" y="37"/>
                    </a:cubicBezTo>
                    <a:cubicBezTo>
                      <a:pt x="131" y="30"/>
                      <a:pt x="125" y="23"/>
                      <a:pt x="118" y="23"/>
                    </a:cubicBezTo>
                    <a:cubicBezTo>
                      <a:pt x="105" y="24"/>
                      <a:pt x="97" y="31"/>
                      <a:pt x="91" y="41"/>
                    </a:cubicBezTo>
                    <a:cubicBezTo>
                      <a:pt x="86" y="50"/>
                      <a:pt x="87" y="57"/>
                      <a:pt x="92" y="65"/>
                    </a:cubicBezTo>
                    <a:cubicBezTo>
                      <a:pt x="99" y="75"/>
                      <a:pt x="104" y="86"/>
                      <a:pt x="109" y="97"/>
                    </a:cubicBezTo>
                    <a:cubicBezTo>
                      <a:pt x="110" y="100"/>
                      <a:pt x="108" y="105"/>
                      <a:pt x="107" y="109"/>
                    </a:cubicBezTo>
                    <a:cubicBezTo>
                      <a:pt x="103" y="107"/>
                      <a:pt x="99" y="107"/>
                      <a:pt x="96" y="104"/>
                    </a:cubicBezTo>
                    <a:cubicBezTo>
                      <a:pt x="91" y="101"/>
                      <a:pt x="88" y="96"/>
                      <a:pt x="85" y="92"/>
                    </a:cubicBezTo>
                    <a:cubicBezTo>
                      <a:pt x="83" y="91"/>
                      <a:pt x="82" y="89"/>
                      <a:pt x="80" y="88"/>
                    </a:cubicBezTo>
                    <a:cubicBezTo>
                      <a:pt x="79" y="88"/>
                      <a:pt x="78" y="89"/>
                      <a:pt x="78" y="89"/>
                    </a:cubicBezTo>
                    <a:cubicBezTo>
                      <a:pt x="78" y="92"/>
                      <a:pt x="78" y="96"/>
                      <a:pt x="79" y="99"/>
                    </a:cubicBezTo>
                    <a:cubicBezTo>
                      <a:pt x="82" y="104"/>
                      <a:pt x="85" y="108"/>
                      <a:pt x="87" y="113"/>
                    </a:cubicBezTo>
                    <a:cubicBezTo>
                      <a:pt x="89" y="117"/>
                      <a:pt x="91" y="123"/>
                      <a:pt x="89" y="126"/>
                    </a:cubicBezTo>
                    <a:cubicBezTo>
                      <a:pt x="87" y="129"/>
                      <a:pt x="81" y="130"/>
                      <a:pt x="77" y="131"/>
                    </a:cubicBezTo>
                    <a:cubicBezTo>
                      <a:pt x="75" y="132"/>
                      <a:pt x="74" y="131"/>
                      <a:pt x="72" y="131"/>
                    </a:cubicBezTo>
                    <a:close/>
                    <a:moveTo>
                      <a:pt x="40" y="71"/>
                    </a:moveTo>
                    <a:cubicBezTo>
                      <a:pt x="49" y="75"/>
                      <a:pt x="55" y="79"/>
                      <a:pt x="62" y="82"/>
                    </a:cubicBezTo>
                    <a:cubicBezTo>
                      <a:pt x="64" y="83"/>
                      <a:pt x="68" y="82"/>
                      <a:pt x="68" y="81"/>
                    </a:cubicBezTo>
                    <a:cubicBezTo>
                      <a:pt x="69" y="79"/>
                      <a:pt x="70" y="75"/>
                      <a:pt x="69" y="73"/>
                    </a:cubicBezTo>
                    <a:cubicBezTo>
                      <a:pt x="64" y="68"/>
                      <a:pt x="60" y="63"/>
                      <a:pt x="54" y="61"/>
                    </a:cubicBezTo>
                    <a:cubicBezTo>
                      <a:pt x="51" y="60"/>
                      <a:pt x="46" y="66"/>
                      <a:pt x="40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11"/>
              <p:cNvSpPr>
                <a:spLocks noEditPoints="1"/>
              </p:cNvSpPr>
              <p:nvPr/>
            </p:nvSpPr>
            <p:spPr bwMode="auto">
              <a:xfrm>
                <a:off x="4860925" y="1165225"/>
                <a:ext cx="396875" cy="512763"/>
              </a:xfrm>
              <a:custGeom>
                <a:avLst/>
                <a:gdLst>
                  <a:gd name="T0" fmla="*/ 117 w 157"/>
                  <a:gd name="T1" fmla="*/ 182 h 203"/>
                  <a:gd name="T2" fmla="*/ 105 w 157"/>
                  <a:gd name="T3" fmla="*/ 203 h 203"/>
                  <a:gd name="T4" fmla="*/ 95 w 157"/>
                  <a:gd name="T5" fmla="*/ 182 h 203"/>
                  <a:gd name="T6" fmla="*/ 70 w 157"/>
                  <a:gd name="T7" fmla="*/ 170 h 203"/>
                  <a:gd name="T8" fmla="*/ 52 w 157"/>
                  <a:gd name="T9" fmla="*/ 167 h 203"/>
                  <a:gd name="T10" fmla="*/ 26 w 157"/>
                  <a:gd name="T11" fmla="*/ 179 h 203"/>
                  <a:gd name="T12" fmla="*/ 25 w 157"/>
                  <a:gd name="T13" fmla="*/ 115 h 203"/>
                  <a:gd name="T14" fmla="*/ 45 w 157"/>
                  <a:gd name="T15" fmla="*/ 104 h 203"/>
                  <a:gd name="T16" fmla="*/ 38 w 157"/>
                  <a:gd name="T17" fmla="*/ 76 h 203"/>
                  <a:gd name="T18" fmla="*/ 11 w 157"/>
                  <a:gd name="T19" fmla="*/ 56 h 203"/>
                  <a:gd name="T20" fmla="*/ 39 w 157"/>
                  <a:gd name="T21" fmla="*/ 40 h 203"/>
                  <a:gd name="T22" fmla="*/ 47 w 157"/>
                  <a:gd name="T23" fmla="*/ 8 h 203"/>
                  <a:gd name="T24" fmla="*/ 59 w 157"/>
                  <a:gd name="T25" fmla="*/ 31 h 203"/>
                  <a:gd name="T26" fmla="*/ 68 w 157"/>
                  <a:gd name="T27" fmla="*/ 1 h 203"/>
                  <a:gd name="T28" fmla="*/ 86 w 157"/>
                  <a:gd name="T29" fmla="*/ 33 h 203"/>
                  <a:gd name="T30" fmla="*/ 69 w 157"/>
                  <a:gd name="T31" fmla="*/ 64 h 203"/>
                  <a:gd name="T32" fmla="*/ 82 w 157"/>
                  <a:gd name="T33" fmla="*/ 72 h 203"/>
                  <a:gd name="T34" fmla="*/ 146 w 157"/>
                  <a:gd name="T35" fmla="*/ 60 h 203"/>
                  <a:gd name="T36" fmla="*/ 151 w 157"/>
                  <a:gd name="T37" fmla="*/ 150 h 203"/>
                  <a:gd name="T38" fmla="*/ 112 w 157"/>
                  <a:gd name="T39" fmla="*/ 167 h 203"/>
                  <a:gd name="T40" fmla="*/ 117 w 157"/>
                  <a:gd name="T41" fmla="*/ 145 h 203"/>
                  <a:gd name="T42" fmla="*/ 144 w 157"/>
                  <a:gd name="T43" fmla="*/ 140 h 203"/>
                  <a:gd name="T44" fmla="*/ 110 w 157"/>
                  <a:gd name="T45" fmla="*/ 61 h 203"/>
                  <a:gd name="T46" fmla="*/ 69 w 157"/>
                  <a:gd name="T47" fmla="*/ 117 h 203"/>
                  <a:gd name="T48" fmla="*/ 84 w 157"/>
                  <a:gd name="T49" fmla="*/ 95 h 203"/>
                  <a:gd name="T50" fmla="*/ 101 w 157"/>
                  <a:gd name="T51" fmla="*/ 106 h 203"/>
                  <a:gd name="T52" fmla="*/ 106 w 157"/>
                  <a:gd name="T53" fmla="*/ 130 h 203"/>
                  <a:gd name="T54" fmla="*/ 47 w 157"/>
                  <a:gd name="T55" fmla="*/ 149 h 203"/>
                  <a:gd name="T56" fmla="*/ 74 w 157"/>
                  <a:gd name="T57" fmla="*/ 142 h 203"/>
                  <a:gd name="T58" fmla="*/ 72 w 157"/>
                  <a:gd name="T59" fmla="*/ 133 h 203"/>
                  <a:gd name="T60" fmla="*/ 52 w 157"/>
                  <a:gd name="T61" fmla="*/ 130 h 203"/>
                  <a:gd name="T62" fmla="*/ 89 w 157"/>
                  <a:gd name="T63" fmla="*/ 158 h 203"/>
                  <a:gd name="T64" fmla="*/ 77 w 157"/>
                  <a:gd name="T65" fmla="*/ 160 h 203"/>
                  <a:gd name="T66" fmla="*/ 89 w 157"/>
                  <a:gd name="T67" fmla="*/ 158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7" h="203">
                    <a:moveTo>
                      <a:pt x="112" y="167"/>
                    </a:moveTo>
                    <a:cubicBezTo>
                      <a:pt x="114" y="174"/>
                      <a:pt x="116" y="178"/>
                      <a:pt x="117" y="182"/>
                    </a:cubicBezTo>
                    <a:cubicBezTo>
                      <a:pt x="117" y="185"/>
                      <a:pt x="119" y="189"/>
                      <a:pt x="117" y="191"/>
                    </a:cubicBezTo>
                    <a:cubicBezTo>
                      <a:pt x="114" y="196"/>
                      <a:pt x="109" y="202"/>
                      <a:pt x="105" y="203"/>
                    </a:cubicBezTo>
                    <a:cubicBezTo>
                      <a:pt x="98" y="203"/>
                      <a:pt x="97" y="195"/>
                      <a:pt x="96" y="189"/>
                    </a:cubicBezTo>
                    <a:cubicBezTo>
                      <a:pt x="96" y="187"/>
                      <a:pt x="96" y="185"/>
                      <a:pt x="95" y="182"/>
                    </a:cubicBezTo>
                    <a:cubicBezTo>
                      <a:pt x="93" y="182"/>
                      <a:pt x="92" y="182"/>
                      <a:pt x="91" y="182"/>
                    </a:cubicBezTo>
                    <a:cubicBezTo>
                      <a:pt x="75" y="187"/>
                      <a:pt x="73" y="186"/>
                      <a:pt x="70" y="170"/>
                    </a:cubicBezTo>
                    <a:cubicBezTo>
                      <a:pt x="69" y="163"/>
                      <a:pt x="63" y="158"/>
                      <a:pt x="56" y="160"/>
                    </a:cubicBezTo>
                    <a:cubicBezTo>
                      <a:pt x="54" y="161"/>
                      <a:pt x="53" y="164"/>
                      <a:pt x="52" y="167"/>
                    </a:cubicBezTo>
                    <a:cubicBezTo>
                      <a:pt x="51" y="172"/>
                      <a:pt x="50" y="181"/>
                      <a:pt x="49" y="181"/>
                    </a:cubicBezTo>
                    <a:cubicBezTo>
                      <a:pt x="41" y="182"/>
                      <a:pt x="33" y="183"/>
                      <a:pt x="26" y="179"/>
                    </a:cubicBezTo>
                    <a:cubicBezTo>
                      <a:pt x="9" y="171"/>
                      <a:pt x="0" y="136"/>
                      <a:pt x="10" y="119"/>
                    </a:cubicBezTo>
                    <a:cubicBezTo>
                      <a:pt x="14" y="111"/>
                      <a:pt x="18" y="110"/>
                      <a:pt x="25" y="115"/>
                    </a:cubicBezTo>
                    <a:cubicBezTo>
                      <a:pt x="30" y="118"/>
                      <a:pt x="33" y="117"/>
                      <a:pt x="36" y="114"/>
                    </a:cubicBezTo>
                    <a:cubicBezTo>
                      <a:pt x="39" y="110"/>
                      <a:pt x="42" y="107"/>
                      <a:pt x="45" y="104"/>
                    </a:cubicBezTo>
                    <a:cubicBezTo>
                      <a:pt x="52" y="98"/>
                      <a:pt x="53" y="91"/>
                      <a:pt x="49" y="82"/>
                    </a:cubicBezTo>
                    <a:cubicBezTo>
                      <a:pt x="46" y="78"/>
                      <a:pt x="44" y="75"/>
                      <a:pt x="38" y="76"/>
                    </a:cubicBezTo>
                    <a:cubicBezTo>
                      <a:pt x="26" y="77"/>
                      <a:pt x="16" y="71"/>
                      <a:pt x="12" y="61"/>
                    </a:cubicBezTo>
                    <a:cubicBezTo>
                      <a:pt x="11" y="59"/>
                      <a:pt x="11" y="57"/>
                      <a:pt x="11" y="56"/>
                    </a:cubicBezTo>
                    <a:cubicBezTo>
                      <a:pt x="18" y="55"/>
                      <a:pt x="25" y="56"/>
                      <a:pt x="31" y="54"/>
                    </a:cubicBezTo>
                    <a:cubicBezTo>
                      <a:pt x="37" y="52"/>
                      <a:pt x="39" y="48"/>
                      <a:pt x="39" y="40"/>
                    </a:cubicBezTo>
                    <a:cubicBezTo>
                      <a:pt x="38" y="32"/>
                      <a:pt x="39" y="23"/>
                      <a:pt x="41" y="15"/>
                    </a:cubicBezTo>
                    <a:cubicBezTo>
                      <a:pt x="41" y="12"/>
                      <a:pt x="45" y="10"/>
                      <a:pt x="47" y="8"/>
                    </a:cubicBezTo>
                    <a:cubicBezTo>
                      <a:pt x="48" y="10"/>
                      <a:pt x="51" y="12"/>
                      <a:pt x="52" y="14"/>
                    </a:cubicBezTo>
                    <a:cubicBezTo>
                      <a:pt x="54" y="19"/>
                      <a:pt x="56" y="25"/>
                      <a:pt x="59" y="31"/>
                    </a:cubicBezTo>
                    <a:cubicBezTo>
                      <a:pt x="70" y="24"/>
                      <a:pt x="72" y="19"/>
                      <a:pt x="68" y="8"/>
                    </a:cubicBezTo>
                    <a:cubicBezTo>
                      <a:pt x="67" y="6"/>
                      <a:pt x="68" y="3"/>
                      <a:pt x="68" y="1"/>
                    </a:cubicBezTo>
                    <a:cubicBezTo>
                      <a:pt x="70" y="1"/>
                      <a:pt x="73" y="0"/>
                      <a:pt x="75" y="1"/>
                    </a:cubicBezTo>
                    <a:cubicBezTo>
                      <a:pt x="88" y="6"/>
                      <a:pt x="93" y="21"/>
                      <a:pt x="86" y="33"/>
                    </a:cubicBezTo>
                    <a:cubicBezTo>
                      <a:pt x="82" y="40"/>
                      <a:pt x="77" y="46"/>
                      <a:pt x="73" y="52"/>
                    </a:cubicBezTo>
                    <a:cubicBezTo>
                      <a:pt x="71" y="56"/>
                      <a:pt x="69" y="60"/>
                      <a:pt x="69" y="64"/>
                    </a:cubicBezTo>
                    <a:cubicBezTo>
                      <a:pt x="69" y="67"/>
                      <a:pt x="70" y="72"/>
                      <a:pt x="72" y="74"/>
                    </a:cubicBezTo>
                    <a:cubicBezTo>
                      <a:pt x="73" y="75"/>
                      <a:pt x="79" y="73"/>
                      <a:pt x="82" y="72"/>
                    </a:cubicBezTo>
                    <a:cubicBezTo>
                      <a:pt x="93" y="66"/>
                      <a:pt x="104" y="59"/>
                      <a:pt x="115" y="54"/>
                    </a:cubicBezTo>
                    <a:cubicBezTo>
                      <a:pt x="126" y="50"/>
                      <a:pt x="136" y="54"/>
                      <a:pt x="146" y="60"/>
                    </a:cubicBezTo>
                    <a:cubicBezTo>
                      <a:pt x="149" y="62"/>
                      <a:pt x="152" y="66"/>
                      <a:pt x="152" y="69"/>
                    </a:cubicBezTo>
                    <a:cubicBezTo>
                      <a:pt x="155" y="96"/>
                      <a:pt x="157" y="123"/>
                      <a:pt x="151" y="150"/>
                    </a:cubicBezTo>
                    <a:cubicBezTo>
                      <a:pt x="148" y="166"/>
                      <a:pt x="139" y="171"/>
                      <a:pt x="123" y="169"/>
                    </a:cubicBezTo>
                    <a:cubicBezTo>
                      <a:pt x="120" y="168"/>
                      <a:pt x="117" y="168"/>
                      <a:pt x="112" y="167"/>
                    </a:cubicBezTo>
                    <a:close/>
                    <a:moveTo>
                      <a:pt x="106" y="130"/>
                    </a:moveTo>
                    <a:cubicBezTo>
                      <a:pt x="111" y="136"/>
                      <a:pt x="116" y="140"/>
                      <a:pt x="117" y="145"/>
                    </a:cubicBezTo>
                    <a:cubicBezTo>
                      <a:pt x="118" y="154"/>
                      <a:pt x="119" y="155"/>
                      <a:pt x="127" y="154"/>
                    </a:cubicBezTo>
                    <a:cubicBezTo>
                      <a:pt x="136" y="154"/>
                      <a:pt x="141" y="149"/>
                      <a:pt x="144" y="140"/>
                    </a:cubicBezTo>
                    <a:cubicBezTo>
                      <a:pt x="150" y="120"/>
                      <a:pt x="146" y="99"/>
                      <a:pt x="144" y="79"/>
                    </a:cubicBezTo>
                    <a:cubicBezTo>
                      <a:pt x="142" y="61"/>
                      <a:pt x="126" y="53"/>
                      <a:pt x="110" y="61"/>
                    </a:cubicBezTo>
                    <a:cubicBezTo>
                      <a:pt x="93" y="70"/>
                      <a:pt x="77" y="80"/>
                      <a:pt x="66" y="96"/>
                    </a:cubicBezTo>
                    <a:cubicBezTo>
                      <a:pt x="59" y="105"/>
                      <a:pt x="59" y="108"/>
                      <a:pt x="69" y="117"/>
                    </a:cubicBezTo>
                    <a:cubicBezTo>
                      <a:pt x="71" y="114"/>
                      <a:pt x="74" y="111"/>
                      <a:pt x="76" y="108"/>
                    </a:cubicBezTo>
                    <a:cubicBezTo>
                      <a:pt x="79" y="104"/>
                      <a:pt x="81" y="99"/>
                      <a:pt x="84" y="95"/>
                    </a:cubicBezTo>
                    <a:cubicBezTo>
                      <a:pt x="89" y="89"/>
                      <a:pt x="99" y="88"/>
                      <a:pt x="104" y="93"/>
                    </a:cubicBezTo>
                    <a:cubicBezTo>
                      <a:pt x="109" y="99"/>
                      <a:pt x="103" y="102"/>
                      <a:pt x="101" y="106"/>
                    </a:cubicBezTo>
                    <a:cubicBezTo>
                      <a:pt x="99" y="108"/>
                      <a:pt x="98" y="111"/>
                      <a:pt x="96" y="114"/>
                    </a:cubicBezTo>
                    <a:cubicBezTo>
                      <a:pt x="106" y="117"/>
                      <a:pt x="112" y="122"/>
                      <a:pt x="106" y="130"/>
                    </a:cubicBezTo>
                    <a:close/>
                    <a:moveTo>
                      <a:pt x="50" y="122"/>
                    </a:moveTo>
                    <a:cubicBezTo>
                      <a:pt x="41" y="131"/>
                      <a:pt x="40" y="139"/>
                      <a:pt x="47" y="149"/>
                    </a:cubicBezTo>
                    <a:cubicBezTo>
                      <a:pt x="52" y="157"/>
                      <a:pt x="58" y="150"/>
                      <a:pt x="63" y="148"/>
                    </a:cubicBezTo>
                    <a:cubicBezTo>
                      <a:pt x="67" y="147"/>
                      <a:pt x="71" y="145"/>
                      <a:pt x="74" y="142"/>
                    </a:cubicBezTo>
                    <a:cubicBezTo>
                      <a:pt x="83" y="135"/>
                      <a:pt x="87" y="125"/>
                      <a:pt x="86" y="113"/>
                    </a:cubicBezTo>
                    <a:cubicBezTo>
                      <a:pt x="80" y="119"/>
                      <a:pt x="75" y="126"/>
                      <a:pt x="72" y="133"/>
                    </a:cubicBezTo>
                    <a:cubicBezTo>
                      <a:pt x="69" y="138"/>
                      <a:pt x="68" y="143"/>
                      <a:pt x="62" y="142"/>
                    </a:cubicBezTo>
                    <a:cubicBezTo>
                      <a:pt x="55" y="141"/>
                      <a:pt x="53" y="137"/>
                      <a:pt x="52" y="130"/>
                    </a:cubicBezTo>
                    <a:cubicBezTo>
                      <a:pt x="52" y="128"/>
                      <a:pt x="51" y="125"/>
                      <a:pt x="50" y="122"/>
                    </a:cubicBezTo>
                    <a:close/>
                    <a:moveTo>
                      <a:pt x="89" y="158"/>
                    </a:moveTo>
                    <a:cubicBezTo>
                      <a:pt x="86" y="155"/>
                      <a:pt x="84" y="153"/>
                      <a:pt x="82" y="151"/>
                    </a:cubicBezTo>
                    <a:cubicBezTo>
                      <a:pt x="80" y="154"/>
                      <a:pt x="77" y="157"/>
                      <a:pt x="77" y="160"/>
                    </a:cubicBezTo>
                    <a:cubicBezTo>
                      <a:pt x="76" y="162"/>
                      <a:pt x="80" y="165"/>
                      <a:pt x="82" y="167"/>
                    </a:cubicBezTo>
                    <a:cubicBezTo>
                      <a:pt x="84" y="164"/>
                      <a:pt x="86" y="162"/>
                      <a:pt x="89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2"/>
              <p:cNvSpPr>
                <a:spLocks noEditPoints="1"/>
              </p:cNvSpPr>
              <p:nvPr/>
            </p:nvSpPr>
            <p:spPr bwMode="auto">
              <a:xfrm>
                <a:off x="7315200" y="2152650"/>
                <a:ext cx="554038" cy="392113"/>
              </a:xfrm>
              <a:custGeom>
                <a:avLst/>
                <a:gdLst>
                  <a:gd name="T0" fmla="*/ 151 w 219"/>
                  <a:gd name="T1" fmla="*/ 35 h 155"/>
                  <a:gd name="T2" fmla="*/ 185 w 219"/>
                  <a:gd name="T3" fmla="*/ 42 h 155"/>
                  <a:gd name="T4" fmla="*/ 203 w 219"/>
                  <a:gd name="T5" fmla="*/ 42 h 155"/>
                  <a:gd name="T6" fmla="*/ 209 w 219"/>
                  <a:gd name="T7" fmla="*/ 48 h 155"/>
                  <a:gd name="T8" fmla="*/ 202 w 219"/>
                  <a:gd name="T9" fmla="*/ 53 h 155"/>
                  <a:gd name="T10" fmla="*/ 190 w 219"/>
                  <a:gd name="T11" fmla="*/ 54 h 155"/>
                  <a:gd name="T12" fmla="*/ 169 w 219"/>
                  <a:gd name="T13" fmla="*/ 64 h 155"/>
                  <a:gd name="T14" fmla="*/ 194 w 219"/>
                  <a:gd name="T15" fmla="*/ 69 h 155"/>
                  <a:gd name="T16" fmla="*/ 219 w 219"/>
                  <a:gd name="T17" fmla="*/ 70 h 155"/>
                  <a:gd name="T18" fmla="*/ 193 w 219"/>
                  <a:gd name="T19" fmla="*/ 82 h 155"/>
                  <a:gd name="T20" fmla="*/ 145 w 219"/>
                  <a:gd name="T21" fmla="*/ 92 h 155"/>
                  <a:gd name="T22" fmla="*/ 144 w 219"/>
                  <a:gd name="T23" fmla="*/ 104 h 155"/>
                  <a:gd name="T24" fmla="*/ 157 w 219"/>
                  <a:gd name="T25" fmla="*/ 142 h 155"/>
                  <a:gd name="T26" fmla="*/ 153 w 219"/>
                  <a:gd name="T27" fmla="*/ 154 h 155"/>
                  <a:gd name="T28" fmla="*/ 140 w 219"/>
                  <a:gd name="T29" fmla="*/ 151 h 155"/>
                  <a:gd name="T30" fmla="*/ 126 w 219"/>
                  <a:gd name="T31" fmla="*/ 136 h 155"/>
                  <a:gd name="T32" fmla="*/ 115 w 219"/>
                  <a:gd name="T33" fmla="*/ 106 h 155"/>
                  <a:gd name="T34" fmla="*/ 118 w 219"/>
                  <a:gd name="T35" fmla="*/ 105 h 155"/>
                  <a:gd name="T36" fmla="*/ 131 w 219"/>
                  <a:gd name="T37" fmla="*/ 125 h 155"/>
                  <a:gd name="T38" fmla="*/ 142 w 219"/>
                  <a:gd name="T39" fmla="*/ 134 h 155"/>
                  <a:gd name="T40" fmla="*/ 142 w 219"/>
                  <a:gd name="T41" fmla="*/ 119 h 155"/>
                  <a:gd name="T42" fmla="*/ 123 w 219"/>
                  <a:gd name="T43" fmla="*/ 97 h 155"/>
                  <a:gd name="T44" fmla="*/ 120 w 219"/>
                  <a:gd name="T45" fmla="*/ 94 h 155"/>
                  <a:gd name="T46" fmla="*/ 99 w 219"/>
                  <a:gd name="T47" fmla="*/ 66 h 155"/>
                  <a:gd name="T48" fmla="*/ 61 w 219"/>
                  <a:gd name="T49" fmla="*/ 43 h 155"/>
                  <a:gd name="T50" fmla="*/ 19 w 219"/>
                  <a:gd name="T51" fmla="*/ 36 h 155"/>
                  <a:gd name="T52" fmla="*/ 3 w 219"/>
                  <a:gd name="T53" fmla="*/ 33 h 155"/>
                  <a:gd name="T54" fmla="*/ 4 w 219"/>
                  <a:gd name="T55" fmla="*/ 17 h 155"/>
                  <a:gd name="T56" fmla="*/ 31 w 219"/>
                  <a:gd name="T57" fmla="*/ 3 h 155"/>
                  <a:gd name="T58" fmla="*/ 46 w 219"/>
                  <a:gd name="T59" fmla="*/ 4 h 155"/>
                  <a:gd name="T60" fmla="*/ 38 w 219"/>
                  <a:gd name="T61" fmla="*/ 24 h 155"/>
                  <a:gd name="T62" fmla="*/ 57 w 219"/>
                  <a:gd name="T63" fmla="*/ 34 h 155"/>
                  <a:gd name="T64" fmla="*/ 109 w 219"/>
                  <a:gd name="T65" fmla="*/ 66 h 155"/>
                  <a:gd name="T66" fmla="*/ 124 w 219"/>
                  <a:gd name="T67" fmla="*/ 61 h 155"/>
                  <a:gd name="T68" fmla="*/ 113 w 219"/>
                  <a:gd name="T69" fmla="*/ 59 h 155"/>
                  <a:gd name="T70" fmla="*/ 112 w 219"/>
                  <a:gd name="T71" fmla="*/ 57 h 155"/>
                  <a:gd name="T72" fmla="*/ 142 w 219"/>
                  <a:gd name="T73" fmla="*/ 48 h 155"/>
                  <a:gd name="T74" fmla="*/ 168 w 219"/>
                  <a:gd name="T75" fmla="*/ 51 h 155"/>
                  <a:gd name="T76" fmla="*/ 129 w 219"/>
                  <a:gd name="T77" fmla="*/ 45 h 155"/>
                  <a:gd name="T78" fmla="*/ 111 w 219"/>
                  <a:gd name="T79" fmla="*/ 52 h 155"/>
                  <a:gd name="T80" fmla="*/ 102 w 219"/>
                  <a:gd name="T81" fmla="*/ 53 h 155"/>
                  <a:gd name="T82" fmla="*/ 100 w 219"/>
                  <a:gd name="T83" fmla="*/ 50 h 155"/>
                  <a:gd name="T84" fmla="*/ 113 w 219"/>
                  <a:gd name="T85" fmla="*/ 43 h 155"/>
                  <a:gd name="T86" fmla="*/ 110 w 219"/>
                  <a:gd name="T87" fmla="*/ 40 h 155"/>
                  <a:gd name="T88" fmla="*/ 101 w 219"/>
                  <a:gd name="T89" fmla="*/ 41 h 155"/>
                  <a:gd name="T90" fmla="*/ 91 w 219"/>
                  <a:gd name="T91" fmla="*/ 37 h 155"/>
                  <a:gd name="T92" fmla="*/ 97 w 219"/>
                  <a:gd name="T93" fmla="*/ 24 h 155"/>
                  <a:gd name="T94" fmla="*/ 119 w 219"/>
                  <a:gd name="T95" fmla="*/ 19 h 155"/>
                  <a:gd name="T96" fmla="*/ 115 w 219"/>
                  <a:gd name="T97" fmla="*/ 29 h 155"/>
                  <a:gd name="T98" fmla="*/ 136 w 219"/>
                  <a:gd name="T99" fmla="*/ 28 h 155"/>
                  <a:gd name="T100" fmla="*/ 156 w 219"/>
                  <a:gd name="T101" fmla="*/ 13 h 155"/>
                  <a:gd name="T102" fmla="*/ 168 w 219"/>
                  <a:gd name="T103" fmla="*/ 13 h 155"/>
                  <a:gd name="T104" fmla="*/ 164 w 219"/>
                  <a:gd name="T105" fmla="*/ 27 h 155"/>
                  <a:gd name="T106" fmla="*/ 152 w 219"/>
                  <a:gd name="T107" fmla="*/ 33 h 155"/>
                  <a:gd name="T108" fmla="*/ 151 w 219"/>
                  <a:gd name="T109" fmla="*/ 35 h 155"/>
                  <a:gd name="T110" fmla="*/ 126 w 219"/>
                  <a:gd name="T111" fmla="*/ 76 h 155"/>
                  <a:gd name="T112" fmla="*/ 124 w 219"/>
                  <a:gd name="T113" fmla="*/ 80 h 155"/>
                  <a:gd name="T114" fmla="*/ 137 w 219"/>
                  <a:gd name="T115" fmla="*/ 86 h 155"/>
                  <a:gd name="T116" fmla="*/ 138 w 219"/>
                  <a:gd name="T117" fmla="*/ 79 h 155"/>
                  <a:gd name="T118" fmla="*/ 126 w 219"/>
                  <a:gd name="T119" fmla="*/ 76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9" h="155">
                    <a:moveTo>
                      <a:pt x="151" y="35"/>
                    </a:moveTo>
                    <a:cubicBezTo>
                      <a:pt x="162" y="39"/>
                      <a:pt x="172" y="45"/>
                      <a:pt x="185" y="42"/>
                    </a:cubicBezTo>
                    <a:cubicBezTo>
                      <a:pt x="191" y="41"/>
                      <a:pt x="197" y="41"/>
                      <a:pt x="203" y="42"/>
                    </a:cubicBezTo>
                    <a:cubicBezTo>
                      <a:pt x="205" y="42"/>
                      <a:pt x="207" y="46"/>
                      <a:pt x="209" y="48"/>
                    </a:cubicBezTo>
                    <a:cubicBezTo>
                      <a:pt x="207" y="50"/>
                      <a:pt x="205" y="53"/>
                      <a:pt x="202" y="53"/>
                    </a:cubicBezTo>
                    <a:cubicBezTo>
                      <a:pt x="198" y="54"/>
                      <a:pt x="194" y="54"/>
                      <a:pt x="190" y="54"/>
                    </a:cubicBezTo>
                    <a:cubicBezTo>
                      <a:pt x="181" y="53"/>
                      <a:pt x="175" y="57"/>
                      <a:pt x="169" y="64"/>
                    </a:cubicBezTo>
                    <a:cubicBezTo>
                      <a:pt x="177" y="70"/>
                      <a:pt x="185" y="72"/>
                      <a:pt x="194" y="69"/>
                    </a:cubicBezTo>
                    <a:cubicBezTo>
                      <a:pt x="203" y="66"/>
                      <a:pt x="211" y="64"/>
                      <a:pt x="219" y="70"/>
                    </a:cubicBezTo>
                    <a:cubicBezTo>
                      <a:pt x="213" y="82"/>
                      <a:pt x="204" y="86"/>
                      <a:pt x="193" y="82"/>
                    </a:cubicBezTo>
                    <a:cubicBezTo>
                      <a:pt x="175" y="77"/>
                      <a:pt x="159" y="82"/>
                      <a:pt x="145" y="92"/>
                    </a:cubicBezTo>
                    <a:cubicBezTo>
                      <a:pt x="139" y="96"/>
                      <a:pt x="142" y="100"/>
                      <a:pt x="144" y="104"/>
                    </a:cubicBezTo>
                    <a:cubicBezTo>
                      <a:pt x="153" y="115"/>
                      <a:pt x="157" y="128"/>
                      <a:pt x="157" y="142"/>
                    </a:cubicBezTo>
                    <a:cubicBezTo>
                      <a:pt x="157" y="146"/>
                      <a:pt x="155" y="153"/>
                      <a:pt x="153" y="154"/>
                    </a:cubicBezTo>
                    <a:cubicBezTo>
                      <a:pt x="149" y="155"/>
                      <a:pt x="143" y="153"/>
                      <a:pt x="140" y="151"/>
                    </a:cubicBezTo>
                    <a:cubicBezTo>
                      <a:pt x="134" y="147"/>
                      <a:pt x="129" y="142"/>
                      <a:pt x="126" y="136"/>
                    </a:cubicBezTo>
                    <a:cubicBezTo>
                      <a:pt x="121" y="126"/>
                      <a:pt x="119" y="116"/>
                      <a:pt x="115" y="106"/>
                    </a:cubicBezTo>
                    <a:cubicBezTo>
                      <a:pt x="116" y="106"/>
                      <a:pt x="117" y="105"/>
                      <a:pt x="118" y="105"/>
                    </a:cubicBezTo>
                    <a:cubicBezTo>
                      <a:pt x="122" y="111"/>
                      <a:pt x="126" y="118"/>
                      <a:pt x="131" y="125"/>
                    </a:cubicBezTo>
                    <a:cubicBezTo>
                      <a:pt x="134" y="128"/>
                      <a:pt x="138" y="131"/>
                      <a:pt x="142" y="134"/>
                    </a:cubicBezTo>
                    <a:cubicBezTo>
                      <a:pt x="142" y="129"/>
                      <a:pt x="144" y="124"/>
                      <a:pt x="142" y="119"/>
                    </a:cubicBezTo>
                    <a:cubicBezTo>
                      <a:pt x="138" y="110"/>
                      <a:pt x="135" y="99"/>
                      <a:pt x="123" y="97"/>
                    </a:cubicBezTo>
                    <a:cubicBezTo>
                      <a:pt x="122" y="97"/>
                      <a:pt x="120" y="95"/>
                      <a:pt x="120" y="94"/>
                    </a:cubicBezTo>
                    <a:cubicBezTo>
                      <a:pt x="119" y="80"/>
                      <a:pt x="108" y="73"/>
                      <a:pt x="99" y="66"/>
                    </a:cubicBezTo>
                    <a:cubicBezTo>
                      <a:pt x="87" y="58"/>
                      <a:pt x="74" y="50"/>
                      <a:pt x="61" y="43"/>
                    </a:cubicBezTo>
                    <a:cubicBezTo>
                      <a:pt x="48" y="36"/>
                      <a:pt x="34" y="34"/>
                      <a:pt x="19" y="36"/>
                    </a:cubicBezTo>
                    <a:cubicBezTo>
                      <a:pt x="14" y="37"/>
                      <a:pt x="5" y="37"/>
                      <a:pt x="3" y="33"/>
                    </a:cubicBezTo>
                    <a:cubicBezTo>
                      <a:pt x="0" y="30"/>
                      <a:pt x="2" y="22"/>
                      <a:pt x="4" y="17"/>
                    </a:cubicBezTo>
                    <a:cubicBezTo>
                      <a:pt x="10" y="3"/>
                      <a:pt x="17" y="0"/>
                      <a:pt x="31" y="3"/>
                    </a:cubicBezTo>
                    <a:cubicBezTo>
                      <a:pt x="36" y="3"/>
                      <a:pt x="40" y="4"/>
                      <a:pt x="46" y="4"/>
                    </a:cubicBezTo>
                    <a:cubicBezTo>
                      <a:pt x="43" y="11"/>
                      <a:pt x="41" y="17"/>
                      <a:pt x="38" y="24"/>
                    </a:cubicBezTo>
                    <a:cubicBezTo>
                      <a:pt x="44" y="27"/>
                      <a:pt x="51" y="31"/>
                      <a:pt x="57" y="34"/>
                    </a:cubicBezTo>
                    <a:cubicBezTo>
                      <a:pt x="75" y="45"/>
                      <a:pt x="92" y="55"/>
                      <a:pt x="109" y="66"/>
                    </a:cubicBezTo>
                    <a:cubicBezTo>
                      <a:pt x="117" y="71"/>
                      <a:pt x="120" y="69"/>
                      <a:pt x="124" y="61"/>
                    </a:cubicBezTo>
                    <a:cubicBezTo>
                      <a:pt x="120" y="61"/>
                      <a:pt x="116" y="60"/>
                      <a:pt x="113" y="59"/>
                    </a:cubicBezTo>
                    <a:cubicBezTo>
                      <a:pt x="113" y="58"/>
                      <a:pt x="112" y="58"/>
                      <a:pt x="112" y="57"/>
                    </a:cubicBezTo>
                    <a:cubicBezTo>
                      <a:pt x="122" y="54"/>
                      <a:pt x="132" y="51"/>
                      <a:pt x="142" y="48"/>
                    </a:cubicBezTo>
                    <a:cubicBezTo>
                      <a:pt x="147" y="60"/>
                      <a:pt x="157" y="61"/>
                      <a:pt x="168" y="51"/>
                    </a:cubicBezTo>
                    <a:cubicBezTo>
                      <a:pt x="160" y="42"/>
                      <a:pt x="142" y="39"/>
                      <a:pt x="129" y="45"/>
                    </a:cubicBezTo>
                    <a:cubicBezTo>
                      <a:pt x="123" y="47"/>
                      <a:pt x="117" y="50"/>
                      <a:pt x="111" y="52"/>
                    </a:cubicBezTo>
                    <a:cubicBezTo>
                      <a:pt x="109" y="53"/>
                      <a:pt x="105" y="52"/>
                      <a:pt x="102" y="53"/>
                    </a:cubicBezTo>
                    <a:cubicBezTo>
                      <a:pt x="102" y="52"/>
                      <a:pt x="101" y="51"/>
                      <a:pt x="100" y="50"/>
                    </a:cubicBezTo>
                    <a:cubicBezTo>
                      <a:pt x="104" y="47"/>
                      <a:pt x="109" y="45"/>
                      <a:pt x="113" y="43"/>
                    </a:cubicBezTo>
                    <a:cubicBezTo>
                      <a:pt x="112" y="42"/>
                      <a:pt x="111" y="41"/>
                      <a:pt x="110" y="40"/>
                    </a:cubicBezTo>
                    <a:cubicBezTo>
                      <a:pt x="107" y="40"/>
                      <a:pt x="104" y="41"/>
                      <a:pt x="101" y="41"/>
                    </a:cubicBezTo>
                    <a:cubicBezTo>
                      <a:pt x="98" y="40"/>
                      <a:pt x="92" y="39"/>
                      <a:pt x="91" y="37"/>
                    </a:cubicBezTo>
                    <a:cubicBezTo>
                      <a:pt x="89" y="31"/>
                      <a:pt x="91" y="26"/>
                      <a:pt x="97" y="24"/>
                    </a:cubicBezTo>
                    <a:cubicBezTo>
                      <a:pt x="104" y="22"/>
                      <a:pt x="111" y="21"/>
                      <a:pt x="119" y="19"/>
                    </a:cubicBezTo>
                    <a:cubicBezTo>
                      <a:pt x="117" y="23"/>
                      <a:pt x="116" y="26"/>
                      <a:pt x="115" y="29"/>
                    </a:cubicBezTo>
                    <a:cubicBezTo>
                      <a:pt x="123" y="34"/>
                      <a:pt x="130" y="32"/>
                      <a:pt x="136" y="28"/>
                    </a:cubicBezTo>
                    <a:cubicBezTo>
                      <a:pt x="143" y="23"/>
                      <a:pt x="149" y="17"/>
                      <a:pt x="156" y="13"/>
                    </a:cubicBezTo>
                    <a:cubicBezTo>
                      <a:pt x="159" y="11"/>
                      <a:pt x="165" y="11"/>
                      <a:pt x="168" y="13"/>
                    </a:cubicBezTo>
                    <a:cubicBezTo>
                      <a:pt x="172" y="15"/>
                      <a:pt x="169" y="25"/>
                      <a:pt x="164" y="27"/>
                    </a:cubicBezTo>
                    <a:cubicBezTo>
                      <a:pt x="160" y="29"/>
                      <a:pt x="156" y="31"/>
                      <a:pt x="152" y="33"/>
                    </a:cubicBezTo>
                    <a:cubicBezTo>
                      <a:pt x="151" y="34"/>
                      <a:pt x="151" y="34"/>
                      <a:pt x="151" y="35"/>
                    </a:cubicBezTo>
                    <a:close/>
                    <a:moveTo>
                      <a:pt x="126" y="76"/>
                    </a:moveTo>
                    <a:cubicBezTo>
                      <a:pt x="125" y="77"/>
                      <a:pt x="125" y="78"/>
                      <a:pt x="124" y="80"/>
                    </a:cubicBezTo>
                    <a:cubicBezTo>
                      <a:pt x="128" y="82"/>
                      <a:pt x="132" y="84"/>
                      <a:pt x="137" y="86"/>
                    </a:cubicBezTo>
                    <a:cubicBezTo>
                      <a:pt x="137" y="83"/>
                      <a:pt x="139" y="81"/>
                      <a:pt x="138" y="79"/>
                    </a:cubicBezTo>
                    <a:cubicBezTo>
                      <a:pt x="135" y="72"/>
                      <a:pt x="130" y="74"/>
                      <a:pt x="12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3"/>
              <p:cNvSpPr/>
              <p:nvPr/>
            </p:nvSpPr>
            <p:spPr bwMode="auto">
              <a:xfrm>
                <a:off x="4657725" y="4679950"/>
                <a:ext cx="366713" cy="349250"/>
              </a:xfrm>
              <a:custGeom>
                <a:avLst/>
                <a:gdLst>
                  <a:gd name="T0" fmla="*/ 59 w 145"/>
                  <a:gd name="T1" fmla="*/ 69 h 138"/>
                  <a:gd name="T2" fmla="*/ 18 w 145"/>
                  <a:gd name="T3" fmla="*/ 105 h 138"/>
                  <a:gd name="T4" fmla="*/ 0 w 145"/>
                  <a:gd name="T5" fmla="*/ 104 h 138"/>
                  <a:gd name="T6" fmla="*/ 18 w 145"/>
                  <a:gd name="T7" fmla="*/ 38 h 138"/>
                  <a:gd name="T8" fmla="*/ 23 w 145"/>
                  <a:gd name="T9" fmla="*/ 21 h 138"/>
                  <a:gd name="T10" fmla="*/ 21 w 145"/>
                  <a:gd name="T11" fmla="*/ 5 h 138"/>
                  <a:gd name="T12" fmla="*/ 20 w 145"/>
                  <a:gd name="T13" fmla="*/ 1 h 138"/>
                  <a:gd name="T14" fmla="*/ 24 w 145"/>
                  <a:gd name="T15" fmla="*/ 0 h 138"/>
                  <a:gd name="T16" fmla="*/ 62 w 145"/>
                  <a:gd name="T17" fmla="*/ 23 h 138"/>
                  <a:gd name="T18" fmla="*/ 56 w 145"/>
                  <a:gd name="T19" fmla="*/ 25 h 138"/>
                  <a:gd name="T20" fmla="*/ 43 w 145"/>
                  <a:gd name="T21" fmla="*/ 33 h 138"/>
                  <a:gd name="T22" fmla="*/ 31 w 145"/>
                  <a:gd name="T23" fmla="*/ 84 h 138"/>
                  <a:gd name="T24" fmla="*/ 63 w 145"/>
                  <a:gd name="T25" fmla="*/ 56 h 138"/>
                  <a:gd name="T26" fmla="*/ 66 w 145"/>
                  <a:gd name="T27" fmla="*/ 33 h 138"/>
                  <a:gd name="T28" fmla="*/ 64 w 145"/>
                  <a:gd name="T29" fmla="*/ 28 h 138"/>
                  <a:gd name="T30" fmla="*/ 66 w 145"/>
                  <a:gd name="T31" fmla="*/ 26 h 138"/>
                  <a:gd name="T32" fmla="*/ 106 w 145"/>
                  <a:gd name="T33" fmla="*/ 50 h 138"/>
                  <a:gd name="T34" fmla="*/ 106 w 145"/>
                  <a:gd name="T35" fmla="*/ 52 h 138"/>
                  <a:gd name="T36" fmla="*/ 100 w 145"/>
                  <a:gd name="T37" fmla="*/ 52 h 138"/>
                  <a:gd name="T38" fmla="*/ 88 w 145"/>
                  <a:gd name="T39" fmla="*/ 58 h 138"/>
                  <a:gd name="T40" fmla="*/ 76 w 145"/>
                  <a:gd name="T41" fmla="*/ 110 h 138"/>
                  <a:gd name="T42" fmla="*/ 96 w 145"/>
                  <a:gd name="T43" fmla="*/ 93 h 138"/>
                  <a:gd name="T44" fmla="*/ 113 w 145"/>
                  <a:gd name="T45" fmla="*/ 79 h 138"/>
                  <a:gd name="T46" fmla="*/ 113 w 145"/>
                  <a:gd name="T47" fmla="*/ 60 h 138"/>
                  <a:gd name="T48" fmla="*/ 112 w 145"/>
                  <a:gd name="T49" fmla="*/ 56 h 138"/>
                  <a:gd name="T50" fmla="*/ 145 w 145"/>
                  <a:gd name="T51" fmla="*/ 73 h 138"/>
                  <a:gd name="T52" fmla="*/ 139 w 145"/>
                  <a:gd name="T53" fmla="*/ 76 h 138"/>
                  <a:gd name="T54" fmla="*/ 123 w 145"/>
                  <a:gd name="T55" fmla="*/ 80 h 138"/>
                  <a:gd name="T56" fmla="*/ 62 w 145"/>
                  <a:gd name="T57" fmla="*/ 132 h 138"/>
                  <a:gd name="T58" fmla="*/ 44 w 145"/>
                  <a:gd name="T59" fmla="*/ 131 h 138"/>
                  <a:gd name="T60" fmla="*/ 61 w 145"/>
                  <a:gd name="T61" fmla="*/ 70 h 138"/>
                  <a:gd name="T62" fmla="*/ 59 w 145"/>
                  <a:gd name="T63" fmla="*/ 6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5" h="138">
                    <a:moveTo>
                      <a:pt x="59" y="69"/>
                    </a:moveTo>
                    <a:cubicBezTo>
                      <a:pt x="45" y="81"/>
                      <a:pt x="31" y="92"/>
                      <a:pt x="18" y="105"/>
                    </a:cubicBezTo>
                    <a:cubicBezTo>
                      <a:pt x="11" y="110"/>
                      <a:pt x="6" y="112"/>
                      <a:pt x="0" y="104"/>
                    </a:cubicBezTo>
                    <a:cubicBezTo>
                      <a:pt x="6" y="83"/>
                      <a:pt x="12" y="61"/>
                      <a:pt x="18" y="38"/>
                    </a:cubicBezTo>
                    <a:cubicBezTo>
                      <a:pt x="19" y="33"/>
                      <a:pt x="22" y="27"/>
                      <a:pt x="23" y="21"/>
                    </a:cubicBezTo>
                    <a:cubicBezTo>
                      <a:pt x="23" y="16"/>
                      <a:pt x="21" y="10"/>
                      <a:pt x="21" y="5"/>
                    </a:cubicBezTo>
                    <a:cubicBezTo>
                      <a:pt x="21" y="4"/>
                      <a:pt x="20" y="2"/>
                      <a:pt x="20" y="1"/>
                    </a:cubicBezTo>
                    <a:cubicBezTo>
                      <a:pt x="21" y="0"/>
                      <a:pt x="23" y="0"/>
                      <a:pt x="24" y="0"/>
                    </a:cubicBezTo>
                    <a:cubicBezTo>
                      <a:pt x="36" y="8"/>
                      <a:pt x="48" y="15"/>
                      <a:pt x="62" y="23"/>
                    </a:cubicBezTo>
                    <a:cubicBezTo>
                      <a:pt x="59" y="24"/>
                      <a:pt x="57" y="26"/>
                      <a:pt x="56" y="25"/>
                    </a:cubicBezTo>
                    <a:cubicBezTo>
                      <a:pt x="48" y="21"/>
                      <a:pt x="45" y="26"/>
                      <a:pt x="43" y="33"/>
                    </a:cubicBezTo>
                    <a:cubicBezTo>
                      <a:pt x="39" y="50"/>
                      <a:pt x="34" y="66"/>
                      <a:pt x="31" y="84"/>
                    </a:cubicBezTo>
                    <a:cubicBezTo>
                      <a:pt x="42" y="75"/>
                      <a:pt x="53" y="66"/>
                      <a:pt x="63" y="56"/>
                    </a:cubicBezTo>
                    <a:cubicBezTo>
                      <a:pt x="69" y="50"/>
                      <a:pt x="70" y="41"/>
                      <a:pt x="66" y="33"/>
                    </a:cubicBezTo>
                    <a:cubicBezTo>
                      <a:pt x="66" y="31"/>
                      <a:pt x="65" y="29"/>
                      <a:pt x="64" y="28"/>
                    </a:cubicBezTo>
                    <a:cubicBezTo>
                      <a:pt x="65" y="27"/>
                      <a:pt x="65" y="26"/>
                      <a:pt x="66" y="26"/>
                    </a:cubicBezTo>
                    <a:cubicBezTo>
                      <a:pt x="79" y="34"/>
                      <a:pt x="93" y="42"/>
                      <a:pt x="106" y="50"/>
                    </a:cubicBezTo>
                    <a:cubicBezTo>
                      <a:pt x="106" y="50"/>
                      <a:pt x="106" y="51"/>
                      <a:pt x="106" y="52"/>
                    </a:cubicBezTo>
                    <a:cubicBezTo>
                      <a:pt x="104" y="52"/>
                      <a:pt x="102" y="53"/>
                      <a:pt x="100" y="52"/>
                    </a:cubicBezTo>
                    <a:cubicBezTo>
                      <a:pt x="94" y="49"/>
                      <a:pt x="90" y="51"/>
                      <a:pt x="88" y="58"/>
                    </a:cubicBezTo>
                    <a:cubicBezTo>
                      <a:pt x="84" y="75"/>
                      <a:pt x="79" y="92"/>
                      <a:pt x="76" y="110"/>
                    </a:cubicBezTo>
                    <a:cubicBezTo>
                      <a:pt x="83" y="104"/>
                      <a:pt x="89" y="98"/>
                      <a:pt x="96" y="93"/>
                    </a:cubicBezTo>
                    <a:cubicBezTo>
                      <a:pt x="102" y="88"/>
                      <a:pt x="107" y="83"/>
                      <a:pt x="113" y="79"/>
                    </a:cubicBezTo>
                    <a:cubicBezTo>
                      <a:pt x="122" y="71"/>
                      <a:pt x="122" y="68"/>
                      <a:pt x="113" y="60"/>
                    </a:cubicBezTo>
                    <a:cubicBezTo>
                      <a:pt x="113" y="59"/>
                      <a:pt x="112" y="58"/>
                      <a:pt x="112" y="56"/>
                    </a:cubicBezTo>
                    <a:cubicBezTo>
                      <a:pt x="124" y="59"/>
                      <a:pt x="133" y="67"/>
                      <a:pt x="145" y="73"/>
                    </a:cubicBezTo>
                    <a:cubicBezTo>
                      <a:pt x="142" y="74"/>
                      <a:pt x="140" y="76"/>
                      <a:pt x="139" y="76"/>
                    </a:cubicBezTo>
                    <a:cubicBezTo>
                      <a:pt x="132" y="72"/>
                      <a:pt x="127" y="76"/>
                      <a:pt x="123" y="80"/>
                    </a:cubicBezTo>
                    <a:cubicBezTo>
                      <a:pt x="102" y="97"/>
                      <a:pt x="82" y="114"/>
                      <a:pt x="62" y="132"/>
                    </a:cubicBezTo>
                    <a:cubicBezTo>
                      <a:pt x="56" y="137"/>
                      <a:pt x="51" y="138"/>
                      <a:pt x="44" y="131"/>
                    </a:cubicBezTo>
                    <a:cubicBezTo>
                      <a:pt x="50" y="111"/>
                      <a:pt x="55" y="91"/>
                      <a:pt x="61" y="70"/>
                    </a:cubicBezTo>
                    <a:cubicBezTo>
                      <a:pt x="60" y="70"/>
                      <a:pt x="60" y="70"/>
                      <a:pt x="59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14"/>
              <p:cNvSpPr/>
              <p:nvPr/>
            </p:nvSpPr>
            <p:spPr bwMode="auto">
              <a:xfrm>
                <a:off x="6388100" y="1263650"/>
                <a:ext cx="366713" cy="339725"/>
              </a:xfrm>
              <a:custGeom>
                <a:avLst/>
                <a:gdLst>
                  <a:gd name="T0" fmla="*/ 66 w 145"/>
                  <a:gd name="T1" fmla="*/ 79 h 134"/>
                  <a:gd name="T2" fmla="*/ 45 w 145"/>
                  <a:gd name="T3" fmla="*/ 79 h 134"/>
                  <a:gd name="T4" fmla="*/ 23 w 145"/>
                  <a:gd name="T5" fmla="*/ 48 h 134"/>
                  <a:gd name="T6" fmla="*/ 28 w 145"/>
                  <a:gd name="T7" fmla="*/ 42 h 134"/>
                  <a:gd name="T8" fmla="*/ 33 w 145"/>
                  <a:gd name="T9" fmla="*/ 46 h 134"/>
                  <a:gd name="T10" fmla="*/ 77 w 145"/>
                  <a:gd name="T11" fmla="*/ 56 h 134"/>
                  <a:gd name="T12" fmla="*/ 81 w 145"/>
                  <a:gd name="T13" fmla="*/ 53 h 134"/>
                  <a:gd name="T14" fmla="*/ 93 w 145"/>
                  <a:gd name="T15" fmla="*/ 10 h 134"/>
                  <a:gd name="T16" fmla="*/ 96 w 145"/>
                  <a:gd name="T17" fmla="*/ 0 h 134"/>
                  <a:gd name="T18" fmla="*/ 106 w 145"/>
                  <a:gd name="T19" fmla="*/ 4 h 134"/>
                  <a:gd name="T20" fmla="*/ 116 w 145"/>
                  <a:gd name="T21" fmla="*/ 44 h 134"/>
                  <a:gd name="T22" fmla="*/ 124 w 145"/>
                  <a:gd name="T23" fmla="*/ 58 h 134"/>
                  <a:gd name="T24" fmla="*/ 143 w 145"/>
                  <a:gd name="T25" fmla="*/ 69 h 134"/>
                  <a:gd name="T26" fmla="*/ 136 w 145"/>
                  <a:gd name="T27" fmla="*/ 79 h 134"/>
                  <a:gd name="T28" fmla="*/ 124 w 145"/>
                  <a:gd name="T29" fmla="*/ 77 h 134"/>
                  <a:gd name="T30" fmla="*/ 90 w 145"/>
                  <a:gd name="T31" fmla="*/ 86 h 134"/>
                  <a:gd name="T32" fmla="*/ 52 w 145"/>
                  <a:gd name="T33" fmla="*/ 121 h 134"/>
                  <a:gd name="T34" fmla="*/ 10 w 145"/>
                  <a:gd name="T35" fmla="*/ 131 h 134"/>
                  <a:gd name="T36" fmla="*/ 2 w 145"/>
                  <a:gd name="T37" fmla="*/ 117 h 134"/>
                  <a:gd name="T38" fmla="*/ 14 w 145"/>
                  <a:gd name="T39" fmla="*/ 109 h 134"/>
                  <a:gd name="T40" fmla="*/ 33 w 145"/>
                  <a:gd name="T41" fmla="*/ 105 h 134"/>
                  <a:gd name="T42" fmla="*/ 66 w 145"/>
                  <a:gd name="T43" fmla="*/ 7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5" h="134">
                    <a:moveTo>
                      <a:pt x="66" y="79"/>
                    </a:moveTo>
                    <a:cubicBezTo>
                      <a:pt x="58" y="79"/>
                      <a:pt x="51" y="79"/>
                      <a:pt x="45" y="79"/>
                    </a:cubicBezTo>
                    <a:cubicBezTo>
                      <a:pt x="23" y="78"/>
                      <a:pt x="20" y="64"/>
                      <a:pt x="23" y="48"/>
                    </a:cubicBezTo>
                    <a:cubicBezTo>
                      <a:pt x="23" y="45"/>
                      <a:pt x="26" y="43"/>
                      <a:pt x="28" y="42"/>
                    </a:cubicBezTo>
                    <a:cubicBezTo>
                      <a:pt x="29" y="42"/>
                      <a:pt x="32" y="44"/>
                      <a:pt x="33" y="46"/>
                    </a:cubicBezTo>
                    <a:cubicBezTo>
                      <a:pt x="41" y="56"/>
                      <a:pt x="66" y="62"/>
                      <a:pt x="77" y="56"/>
                    </a:cubicBezTo>
                    <a:cubicBezTo>
                      <a:pt x="79" y="55"/>
                      <a:pt x="80" y="54"/>
                      <a:pt x="81" y="53"/>
                    </a:cubicBezTo>
                    <a:cubicBezTo>
                      <a:pt x="88" y="40"/>
                      <a:pt x="94" y="26"/>
                      <a:pt x="93" y="10"/>
                    </a:cubicBezTo>
                    <a:cubicBezTo>
                      <a:pt x="93" y="7"/>
                      <a:pt x="95" y="3"/>
                      <a:pt x="96" y="0"/>
                    </a:cubicBezTo>
                    <a:cubicBezTo>
                      <a:pt x="99" y="1"/>
                      <a:pt x="104" y="1"/>
                      <a:pt x="106" y="4"/>
                    </a:cubicBezTo>
                    <a:cubicBezTo>
                      <a:pt x="119" y="19"/>
                      <a:pt x="124" y="27"/>
                      <a:pt x="116" y="44"/>
                    </a:cubicBezTo>
                    <a:cubicBezTo>
                      <a:pt x="110" y="55"/>
                      <a:pt x="112" y="57"/>
                      <a:pt x="124" y="58"/>
                    </a:cubicBezTo>
                    <a:cubicBezTo>
                      <a:pt x="132" y="59"/>
                      <a:pt x="140" y="61"/>
                      <a:pt x="143" y="69"/>
                    </a:cubicBezTo>
                    <a:cubicBezTo>
                      <a:pt x="145" y="76"/>
                      <a:pt x="142" y="79"/>
                      <a:pt x="136" y="79"/>
                    </a:cubicBezTo>
                    <a:cubicBezTo>
                      <a:pt x="132" y="78"/>
                      <a:pt x="128" y="78"/>
                      <a:pt x="124" y="77"/>
                    </a:cubicBezTo>
                    <a:cubicBezTo>
                      <a:pt x="111" y="72"/>
                      <a:pt x="100" y="75"/>
                      <a:pt x="90" y="86"/>
                    </a:cubicBezTo>
                    <a:cubicBezTo>
                      <a:pt x="78" y="98"/>
                      <a:pt x="65" y="109"/>
                      <a:pt x="52" y="121"/>
                    </a:cubicBezTo>
                    <a:cubicBezTo>
                      <a:pt x="40" y="134"/>
                      <a:pt x="25" y="133"/>
                      <a:pt x="10" y="131"/>
                    </a:cubicBezTo>
                    <a:cubicBezTo>
                      <a:pt x="3" y="130"/>
                      <a:pt x="0" y="124"/>
                      <a:pt x="2" y="117"/>
                    </a:cubicBezTo>
                    <a:cubicBezTo>
                      <a:pt x="3" y="111"/>
                      <a:pt x="7" y="108"/>
                      <a:pt x="14" y="109"/>
                    </a:cubicBezTo>
                    <a:cubicBezTo>
                      <a:pt x="20" y="109"/>
                      <a:pt x="27" y="108"/>
                      <a:pt x="33" y="105"/>
                    </a:cubicBezTo>
                    <a:cubicBezTo>
                      <a:pt x="45" y="99"/>
                      <a:pt x="57" y="92"/>
                      <a:pt x="66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5"/>
              <p:cNvSpPr/>
              <p:nvPr/>
            </p:nvSpPr>
            <p:spPr bwMode="auto">
              <a:xfrm>
                <a:off x="4316413" y="4483100"/>
                <a:ext cx="387350" cy="379413"/>
              </a:xfrm>
              <a:custGeom>
                <a:avLst/>
                <a:gdLst>
                  <a:gd name="T0" fmla="*/ 66 w 153"/>
                  <a:gd name="T1" fmla="*/ 60 h 150"/>
                  <a:gd name="T2" fmla="*/ 92 w 153"/>
                  <a:gd name="T3" fmla="*/ 82 h 150"/>
                  <a:gd name="T4" fmla="*/ 112 w 153"/>
                  <a:gd name="T5" fmla="*/ 58 h 150"/>
                  <a:gd name="T6" fmla="*/ 112 w 153"/>
                  <a:gd name="T7" fmla="*/ 41 h 150"/>
                  <a:gd name="T8" fmla="*/ 153 w 153"/>
                  <a:gd name="T9" fmla="*/ 76 h 150"/>
                  <a:gd name="T10" fmla="*/ 143 w 153"/>
                  <a:gd name="T11" fmla="*/ 73 h 150"/>
                  <a:gd name="T12" fmla="*/ 130 w 153"/>
                  <a:gd name="T13" fmla="*/ 75 h 150"/>
                  <a:gd name="T14" fmla="*/ 84 w 153"/>
                  <a:gd name="T15" fmla="*/ 129 h 150"/>
                  <a:gd name="T16" fmla="*/ 84 w 153"/>
                  <a:gd name="T17" fmla="*/ 143 h 150"/>
                  <a:gd name="T18" fmla="*/ 86 w 153"/>
                  <a:gd name="T19" fmla="*/ 150 h 150"/>
                  <a:gd name="T20" fmla="*/ 47 w 153"/>
                  <a:gd name="T21" fmla="*/ 114 h 150"/>
                  <a:gd name="T22" fmla="*/ 71 w 153"/>
                  <a:gd name="T23" fmla="*/ 108 h 150"/>
                  <a:gd name="T24" fmla="*/ 88 w 153"/>
                  <a:gd name="T25" fmla="*/ 87 h 150"/>
                  <a:gd name="T26" fmla="*/ 62 w 153"/>
                  <a:gd name="T27" fmla="*/ 64 h 150"/>
                  <a:gd name="T28" fmla="*/ 39 w 153"/>
                  <a:gd name="T29" fmla="*/ 93 h 150"/>
                  <a:gd name="T30" fmla="*/ 39 w 153"/>
                  <a:gd name="T31" fmla="*/ 104 h 150"/>
                  <a:gd name="T32" fmla="*/ 41 w 153"/>
                  <a:gd name="T33" fmla="*/ 110 h 150"/>
                  <a:gd name="T34" fmla="*/ 39 w 153"/>
                  <a:gd name="T35" fmla="*/ 112 h 150"/>
                  <a:gd name="T36" fmla="*/ 0 w 153"/>
                  <a:gd name="T37" fmla="*/ 78 h 150"/>
                  <a:gd name="T38" fmla="*/ 1 w 153"/>
                  <a:gd name="T39" fmla="*/ 76 h 150"/>
                  <a:gd name="T40" fmla="*/ 6 w 153"/>
                  <a:gd name="T41" fmla="*/ 77 h 150"/>
                  <a:gd name="T42" fmla="*/ 22 w 153"/>
                  <a:gd name="T43" fmla="*/ 74 h 150"/>
                  <a:gd name="T44" fmla="*/ 65 w 153"/>
                  <a:gd name="T45" fmla="*/ 24 h 150"/>
                  <a:gd name="T46" fmla="*/ 66 w 153"/>
                  <a:gd name="T47" fmla="*/ 6 h 150"/>
                  <a:gd name="T48" fmla="*/ 67 w 153"/>
                  <a:gd name="T49" fmla="*/ 0 h 150"/>
                  <a:gd name="T50" fmla="*/ 107 w 153"/>
                  <a:gd name="T51" fmla="*/ 35 h 150"/>
                  <a:gd name="T52" fmla="*/ 99 w 153"/>
                  <a:gd name="T53" fmla="*/ 35 h 150"/>
                  <a:gd name="T54" fmla="*/ 85 w 153"/>
                  <a:gd name="T55" fmla="*/ 38 h 150"/>
                  <a:gd name="T56" fmla="*/ 66 w 153"/>
                  <a:gd name="T57" fmla="*/ 6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3" h="150">
                    <a:moveTo>
                      <a:pt x="66" y="60"/>
                    </a:moveTo>
                    <a:cubicBezTo>
                      <a:pt x="75" y="68"/>
                      <a:pt x="83" y="75"/>
                      <a:pt x="92" y="82"/>
                    </a:cubicBezTo>
                    <a:cubicBezTo>
                      <a:pt x="99" y="74"/>
                      <a:pt x="107" y="66"/>
                      <a:pt x="112" y="58"/>
                    </a:cubicBezTo>
                    <a:cubicBezTo>
                      <a:pt x="115" y="54"/>
                      <a:pt x="112" y="47"/>
                      <a:pt x="112" y="41"/>
                    </a:cubicBezTo>
                    <a:cubicBezTo>
                      <a:pt x="115" y="41"/>
                      <a:pt x="141" y="61"/>
                      <a:pt x="153" y="76"/>
                    </a:cubicBezTo>
                    <a:cubicBezTo>
                      <a:pt x="148" y="74"/>
                      <a:pt x="146" y="74"/>
                      <a:pt x="143" y="73"/>
                    </a:cubicBezTo>
                    <a:cubicBezTo>
                      <a:pt x="138" y="70"/>
                      <a:pt x="134" y="71"/>
                      <a:pt x="130" y="75"/>
                    </a:cubicBezTo>
                    <a:cubicBezTo>
                      <a:pt x="115" y="93"/>
                      <a:pt x="100" y="111"/>
                      <a:pt x="84" y="129"/>
                    </a:cubicBezTo>
                    <a:cubicBezTo>
                      <a:pt x="80" y="134"/>
                      <a:pt x="80" y="138"/>
                      <a:pt x="84" y="143"/>
                    </a:cubicBezTo>
                    <a:cubicBezTo>
                      <a:pt x="85" y="145"/>
                      <a:pt x="86" y="147"/>
                      <a:pt x="86" y="150"/>
                    </a:cubicBezTo>
                    <a:cubicBezTo>
                      <a:pt x="72" y="139"/>
                      <a:pt x="58" y="129"/>
                      <a:pt x="47" y="114"/>
                    </a:cubicBezTo>
                    <a:cubicBezTo>
                      <a:pt x="59" y="123"/>
                      <a:pt x="65" y="115"/>
                      <a:pt x="71" y="108"/>
                    </a:cubicBezTo>
                    <a:cubicBezTo>
                      <a:pt x="76" y="101"/>
                      <a:pt x="82" y="94"/>
                      <a:pt x="88" y="87"/>
                    </a:cubicBezTo>
                    <a:cubicBezTo>
                      <a:pt x="80" y="79"/>
                      <a:pt x="71" y="72"/>
                      <a:pt x="62" y="64"/>
                    </a:cubicBezTo>
                    <a:cubicBezTo>
                      <a:pt x="54" y="74"/>
                      <a:pt x="46" y="83"/>
                      <a:pt x="39" y="93"/>
                    </a:cubicBezTo>
                    <a:cubicBezTo>
                      <a:pt x="37" y="95"/>
                      <a:pt x="38" y="100"/>
                      <a:pt x="39" y="104"/>
                    </a:cubicBezTo>
                    <a:cubicBezTo>
                      <a:pt x="39" y="106"/>
                      <a:pt x="40" y="108"/>
                      <a:pt x="41" y="110"/>
                    </a:cubicBezTo>
                    <a:cubicBezTo>
                      <a:pt x="41" y="110"/>
                      <a:pt x="40" y="111"/>
                      <a:pt x="39" y="112"/>
                    </a:cubicBezTo>
                    <a:cubicBezTo>
                      <a:pt x="26" y="100"/>
                      <a:pt x="13" y="89"/>
                      <a:pt x="0" y="78"/>
                    </a:cubicBezTo>
                    <a:cubicBezTo>
                      <a:pt x="0" y="78"/>
                      <a:pt x="1" y="77"/>
                      <a:pt x="1" y="76"/>
                    </a:cubicBezTo>
                    <a:cubicBezTo>
                      <a:pt x="3" y="76"/>
                      <a:pt x="5" y="76"/>
                      <a:pt x="6" y="77"/>
                    </a:cubicBezTo>
                    <a:cubicBezTo>
                      <a:pt x="13" y="82"/>
                      <a:pt x="18" y="79"/>
                      <a:pt x="22" y="74"/>
                    </a:cubicBezTo>
                    <a:cubicBezTo>
                      <a:pt x="36" y="57"/>
                      <a:pt x="50" y="40"/>
                      <a:pt x="65" y="24"/>
                    </a:cubicBezTo>
                    <a:cubicBezTo>
                      <a:pt x="70" y="18"/>
                      <a:pt x="72" y="12"/>
                      <a:pt x="66" y="6"/>
                    </a:cubicBezTo>
                    <a:cubicBezTo>
                      <a:pt x="65" y="5"/>
                      <a:pt x="65" y="3"/>
                      <a:pt x="67" y="0"/>
                    </a:cubicBezTo>
                    <a:cubicBezTo>
                      <a:pt x="80" y="11"/>
                      <a:pt x="92" y="22"/>
                      <a:pt x="107" y="35"/>
                    </a:cubicBezTo>
                    <a:cubicBezTo>
                      <a:pt x="103" y="35"/>
                      <a:pt x="101" y="36"/>
                      <a:pt x="99" y="35"/>
                    </a:cubicBezTo>
                    <a:cubicBezTo>
                      <a:pt x="93" y="31"/>
                      <a:pt x="89" y="33"/>
                      <a:pt x="85" y="38"/>
                    </a:cubicBezTo>
                    <a:cubicBezTo>
                      <a:pt x="79" y="45"/>
                      <a:pt x="73" y="52"/>
                      <a:pt x="66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6"/>
              <p:cNvSpPr>
                <a:spLocks noEditPoints="1"/>
              </p:cNvSpPr>
              <p:nvPr/>
            </p:nvSpPr>
            <p:spPr bwMode="auto">
              <a:xfrm>
                <a:off x="7073900" y="4445000"/>
                <a:ext cx="347663" cy="314325"/>
              </a:xfrm>
              <a:custGeom>
                <a:avLst/>
                <a:gdLst>
                  <a:gd name="T0" fmla="*/ 109 w 138"/>
                  <a:gd name="T1" fmla="*/ 88 h 124"/>
                  <a:gd name="T2" fmla="*/ 72 w 138"/>
                  <a:gd name="T3" fmla="*/ 124 h 124"/>
                  <a:gd name="T4" fmla="*/ 70 w 138"/>
                  <a:gd name="T5" fmla="*/ 123 h 124"/>
                  <a:gd name="T6" fmla="*/ 72 w 138"/>
                  <a:gd name="T7" fmla="*/ 117 h 124"/>
                  <a:gd name="T8" fmla="*/ 70 w 138"/>
                  <a:gd name="T9" fmla="*/ 102 h 124"/>
                  <a:gd name="T10" fmla="*/ 25 w 138"/>
                  <a:gd name="T11" fmla="*/ 57 h 124"/>
                  <a:gd name="T12" fmla="*/ 4 w 138"/>
                  <a:gd name="T13" fmla="*/ 54 h 124"/>
                  <a:gd name="T14" fmla="*/ 0 w 138"/>
                  <a:gd name="T15" fmla="*/ 55 h 124"/>
                  <a:gd name="T16" fmla="*/ 1 w 138"/>
                  <a:gd name="T17" fmla="*/ 50 h 124"/>
                  <a:gd name="T18" fmla="*/ 42 w 138"/>
                  <a:gd name="T19" fmla="*/ 10 h 124"/>
                  <a:gd name="T20" fmla="*/ 66 w 138"/>
                  <a:gd name="T21" fmla="*/ 0 h 124"/>
                  <a:gd name="T22" fmla="*/ 86 w 138"/>
                  <a:gd name="T23" fmla="*/ 32 h 124"/>
                  <a:gd name="T24" fmla="*/ 75 w 138"/>
                  <a:gd name="T25" fmla="*/ 51 h 124"/>
                  <a:gd name="T26" fmla="*/ 116 w 138"/>
                  <a:gd name="T27" fmla="*/ 52 h 124"/>
                  <a:gd name="T28" fmla="*/ 127 w 138"/>
                  <a:gd name="T29" fmla="*/ 53 h 124"/>
                  <a:gd name="T30" fmla="*/ 125 w 138"/>
                  <a:gd name="T31" fmla="*/ 44 h 124"/>
                  <a:gd name="T32" fmla="*/ 126 w 138"/>
                  <a:gd name="T33" fmla="*/ 38 h 124"/>
                  <a:gd name="T34" fmla="*/ 130 w 138"/>
                  <a:gd name="T35" fmla="*/ 67 h 124"/>
                  <a:gd name="T36" fmla="*/ 100 w 138"/>
                  <a:gd name="T37" fmla="*/ 72 h 124"/>
                  <a:gd name="T38" fmla="*/ 88 w 138"/>
                  <a:gd name="T39" fmla="*/ 60 h 124"/>
                  <a:gd name="T40" fmla="*/ 64 w 138"/>
                  <a:gd name="T41" fmla="*/ 63 h 124"/>
                  <a:gd name="T42" fmla="*/ 90 w 138"/>
                  <a:gd name="T43" fmla="*/ 88 h 124"/>
                  <a:gd name="T44" fmla="*/ 101 w 138"/>
                  <a:gd name="T45" fmla="*/ 87 h 124"/>
                  <a:gd name="T46" fmla="*/ 108 w 138"/>
                  <a:gd name="T47" fmla="*/ 85 h 124"/>
                  <a:gd name="T48" fmla="*/ 109 w 138"/>
                  <a:gd name="T49" fmla="*/ 88 h 124"/>
                  <a:gd name="T50" fmla="*/ 58 w 138"/>
                  <a:gd name="T51" fmla="*/ 61 h 124"/>
                  <a:gd name="T52" fmla="*/ 71 w 138"/>
                  <a:gd name="T53" fmla="*/ 36 h 124"/>
                  <a:gd name="T54" fmla="*/ 53 w 138"/>
                  <a:gd name="T55" fmla="*/ 19 h 124"/>
                  <a:gd name="T56" fmla="*/ 35 w 138"/>
                  <a:gd name="T57" fmla="*/ 26 h 124"/>
                  <a:gd name="T58" fmla="*/ 40 w 138"/>
                  <a:gd name="T59" fmla="*/ 39 h 124"/>
                  <a:gd name="T60" fmla="*/ 58 w 138"/>
                  <a:gd name="T61" fmla="*/ 61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8" h="124">
                    <a:moveTo>
                      <a:pt x="109" y="88"/>
                    </a:moveTo>
                    <a:cubicBezTo>
                      <a:pt x="97" y="100"/>
                      <a:pt x="85" y="112"/>
                      <a:pt x="72" y="124"/>
                    </a:cubicBezTo>
                    <a:cubicBezTo>
                      <a:pt x="72" y="124"/>
                      <a:pt x="71" y="124"/>
                      <a:pt x="70" y="123"/>
                    </a:cubicBezTo>
                    <a:cubicBezTo>
                      <a:pt x="71" y="121"/>
                      <a:pt x="71" y="119"/>
                      <a:pt x="72" y="117"/>
                    </a:cubicBezTo>
                    <a:cubicBezTo>
                      <a:pt x="76" y="112"/>
                      <a:pt x="75" y="107"/>
                      <a:pt x="70" y="102"/>
                    </a:cubicBezTo>
                    <a:cubicBezTo>
                      <a:pt x="55" y="87"/>
                      <a:pt x="40" y="72"/>
                      <a:pt x="25" y="57"/>
                    </a:cubicBezTo>
                    <a:cubicBezTo>
                      <a:pt x="18" y="50"/>
                      <a:pt x="12" y="46"/>
                      <a:pt x="4" y="54"/>
                    </a:cubicBezTo>
                    <a:cubicBezTo>
                      <a:pt x="4" y="55"/>
                      <a:pt x="2" y="55"/>
                      <a:pt x="0" y="55"/>
                    </a:cubicBezTo>
                    <a:cubicBezTo>
                      <a:pt x="1" y="53"/>
                      <a:pt x="1" y="51"/>
                      <a:pt x="1" y="50"/>
                    </a:cubicBezTo>
                    <a:cubicBezTo>
                      <a:pt x="15" y="37"/>
                      <a:pt x="28" y="23"/>
                      <a:pt x="42" y="10"/>
                    </a:cubicBezTo>
                    <a:cubicBezTo>
                      <a:pt x="49" y="5"/>
                      <a:pt x="58" y="1"/>
                      <a:pt x="66" y="0"/>
                    </a:cubicBezTo>
                    <a:cubicBezTo>
                      <a:pt x="83" y="0"/>
                      <a:pt x="93" y="17"/>
                      <a:pt x="86" y="32"/>
                    </a:cubicBezTo>
                    <a:cubicBezTo>
                      <a:pt x="84" y="38"/>
                      <a:pt x="79" y="43"/>
                      <a:pt x="75" y="51"/>
                    </a:cubicBezTo>
                    <a:cubicBezTo>
                      <a:pt x="90" y="39"/>
                      <a:pt x="103" y="44"/>
                      <a:pt x="116" y="52"/>
                    </a:cubicBezTo>
                    <a:cubicBezTo>
                      <a:pt x="119" y="53"/>
                      <a:pt x="123" y="53"/>
                      <a:pt x="127" y="53"/>
                    </a:cubicBezTo>
                    <a:cubicBezTo>
                      <a:pt x="126" y="50"/>
                      <a:pt x="126" y="47"/>
                      <a:pt x="125" y="44"/>
                    </a:cubicBezTo>
                    <a:cubicBezTo>
                      <a:pt x="125" y="42"/>
                      <a:pt x="125" y="40"/>
                      <a:pt x="126" y="38"/>
                    </a:cubicBezTo>
                    <a:cubicBezTo>
                      <a:pt x="136" y="47"/>
                      <a:pt x="138" y="57"/>
                      <a:pt x="130" y="67"/>
                    </a:cubicBezTo>
                    <a:cubicBezTo>
                      <a:pt x="121" y="78"/>
                      <a:pt x="110" y="79"/>
                      <a:pt x="100" y="72"/>
                    </a:cubicBezTo>
                    <a:cubicBezTo>
                      <a:pt x="96" y="68"/>
                      <a:pt x="92" y="64"/>
                      <a:pt x="88" y="60"/>
                    </a:cubicBezTo>
                    <a:cubicBezTo>
                      <a:pt x="79" y="54"/>
                      <a:pt x="73" y="55"/>
                      <a:pt x="64" y="63"/>
                    </a:cubicBezTo>
                    <a:cubicBezTo>
                      <a:pt x="73" y="71"/>
                      <a:pt x="81" y="80"/>
                      <a:pt x="90" y="88"/>
                    </a:cubicBezTo>
                    <a:cubicBezTo>
                      <a:pt x="92" y="90"/>
                      <a:pt x="97" y="88"/>
                      <a:pt x="101" y="87"/>
                    </a:cubicBezTo>
                    <a:cubicBezTo>
                      <a:pt x="104" y="87"/>
                      <a:pt x="106" y="86"/>
                      <a:pt x="108" y="85"/>
                    </a:cubicBezTo>
                    <a:cubicBezTo>
                      <a:pt x="108" y="86"/>
                      <a:pt x="108" y="87"/>
                      <a:pt x="109" y="88"/>
                    </a:cubicBezTo>
                    <a:close/>
                    <a:moveTo>
                      <a:pt x="58" y="61"/>
                    </a:moveTo>
                    <a:cubicBezTo>
                      <a:pt x="67" y="52"/>
                      <a:pt x="73" y="46"/>
                      <a:pt x="71" y="36"/>
                    </a:cubicBezTo>
                    <a:cubicBezTo>
                      <a:pt x="69" y="27"/>
                      <a:pt x="62" y="21"/>
                      <a:pt x="53" y="19"/>
                    </a:cubicBezTo>
                    <a:cubicBezTo>
                      <a:pt x="46" y="16"/>
                      <a:pt x="39" y="19"/>
                      <a:pt x="35" y="26"/>
                    </a:cubicBezTo>
                    <a:cubicBezTo>
                      <a:pt x="31" y="32"/>
                      <a:pt x="36" y="35"/>
                      <a:pt x="40" y="39"/>
                    </a:cubicBezTo>
                    <a:cubicBezTo>
                      <a:pt x="46" y="46"/>
                      <a:pt x="52" y="53"/>
                      <a:pt x="5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7"/>
              <p:cNvSpPr/>
              <p:nvPr/>
            </p:nvSpPr>
            <p:spPr bwMode="auto">
              <a:xfrm>
                <a:off x="6873875" y="4589463"/>
                <a:ext cx="346075" cy="346075"/>
              </a:xfrm>
              <a:custGeom>
                <a:avLst/>
                <a:gdLst>
                  <a:gd name="T0" fmla="*/ 0 w 137"/>
                  <a:gd name="T1" fmla="*/ 55 h 137"/>
                  <a:gd name="T2" fmla="*/ 73 w 137"/>
                  <a:gd name="T3" fmla="*/ 0 h 137"/>
                  <a:gd name="T4" fmla="*/ 95 w 137"/>
                  <a:gd name="T5" fmla="*/ 27 h 137"/>
                  <a:gd name="T6" fmla="*/ 94 w 137"/>
                  <a:gd name="T7" fmla="*/ 30 h 137"/>
                  <a:gd name="T8" fmla="*/ 87 w 137"/>
                  <a:gd name="T9" fmla="*/ 28 h 137"/>
                  <a:gd name="T10" fmla="*/ 43 w 137"/>
                  <a:gd name="T11" fmla="*/ 31 h 137"/>
                  <a:gd name="T12" fmla="*/ 41 w 137"/>
                  <a:gd name="T13" fmla="*/ 45 h 137"/>
                  <a:gd name="T14" fmla="*/ 60 w 137"/>
                  <a:gd name="T15" fmla="*/ 70 h 137"/>
                  <a:gd name="T16" fmla="*/ 69 w 137"/>
                  <a:gd name="T17" fmla="*/ 54 h 137"/>
                  <a:gd name="T18" fmla="*/ 69 w 137"/>
                  <a:gd name="T19" fmla="*/ 38 h 137"/>
                  <a:gd name="T20" fmla="*/ 71 w 137"/>
                  <a:gd name="T21" fmla="*/ 37 h 137"/>
                  <a:gd name="T22" fmla="*/ 96 w 137"/>
                  <a:gd name="T23" fmla="*/ 69 h 137"/>
                  <a:gd name="T24" fmla="*/ 96 w 137"/>
                  <a:gd name="T25" fmla="*/ 72 h 137"/>
                  <a:gd name="T26" fmla="*/ 63 w 137"/>
                  <a:gd name="T27" fmla="*/ 74 h 137"/>
                  <a:gd name="T28" fmla="*/ 84 w 137"/>
                  <a:gd name="T29" fmla="*/ 101 h 137"/>
                  <a:gd name="T30" fmla="*/ 98 w 137"/>
                  <a:gd name="T31" fmla="*/ 102 h 137"/>
                  <a:gd name="T32" fmla="*/ 112 w 137"/>
                  <a:gd name="T33" fmla="*/ 59 h 137"/>
                  <a:gd name="T34" fmla="*/ 112 w 137"/>
                  <a:gd name="T35" fmla="*/ 50 h 137"/>
                  <a:gd name="T36" fmla="*/ 115 w 137"/>
                  <a:gd name="T37" fmla="*/ 50 h 137"/>
                  <a:gd name="T38" fmla="*/ 116 w 137"/>
                  <a:gd name="T39" fmla="*/ 51 h 137"/>
                  <a:gd name="T40" fmla="*/ 137 w 137"/>
                  <a:gd name="T41" fmla="*/ 80 h 137"/>
                  <a:gd name="T42" fmla="*/ 62 w 137"/>
                  <a:gd name="T43" fmla="*/ 137 h 137"/>
                  <a:gd name="T44" fmla="*/ 60 w 137"/>
                  <a:gd name="T45" fmla="*/ 136 h 137"/>
                  <a:gd name="T46" fmla="*/ 62 w 137"/>
                  <a:gd name="T47" fmla="*/ 131 h 137"/>
                  <a:gd name="T48" fmla="*/ 63 w 137"/>
                  <a:gd name="T49" fmla="*/ 114 h 137"/>
                  <a:gd name="T50" fmla="*/ 23 w 137"/>
                  <a:gd name="T51" fmla="*/ 62 h 137"/>
                  <a:gd name="T52" fmla="*/ 6 w 137"/>
                  <a:gd name="T53" fmla="*/ 57 h 137"/>
                  <a:gd name="T54" fmla="*/ 1 w 137"/>
                  <a:gd name="T55" fmla="*/ 58 h 137"/>
                  <a:gd name="T56" fmla="*/ 0 w 137"/>
                  <a:gd name="T57" fmla="*/ 55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7" h="137">
                    <a:moveTo>
                      <a:pt x="0" y="55"/>
                    </a:moveTo>
                    <a:cubicBezTo>
                      <a:pt x="24" y="37"/>
                      <a:pt x="48" y="19"/>
                      <a:pt x="73" y="0"/>
                    </a:cubicBezTo>
                    <a:cubicBezTo>
                      <a:pt x="81" y="9"/>
                      <a:pt x="88" y="18"/>
                      <a:pt x="95" y="27"/>
                    </a:cubicBezTo>
                    <a:cubicBezTo>
                      <a:pt x="95" y="28"/>
                      <a:pt x="95" y="29"/>
                      <a:pt x="94" y="30"/>
                    </a:cubicBezTo>
                    <a:cubicBezTo>
                      <a:pt x="92" y="29"/>
                      <a:pt x="89" y="29"/>
                      <a:pt x="87" y="28"/>
                    </a:cubicBezTo>
                    <a:cubicBezTo>
                      <a:pt x="70" y="19"/>
                      <a:pt x="56" y="20"/>
                      <a:pt x="43" y="31"/>
                    </a:cubicBezTo>
                    <a:cubicBezTo>
                      <a:pt x="38" y="35"/>
                      <a:pt x="36" y="39"/>
                      <a:pt x="41" y="45"/>
                    </a:cubicBezTo>
                    <a:cubicBezTo>
                      <a:pt x="47" y="52"/>
                      <a:pt x="52" y="60"/>
                      <a:pt x="60" y="70"/>
                    </a:cubicBezTo>
                    <a:cubicBezTo>
                      <a:pt x="64" y="64"/>
                      <a:pt x="68" y="59"/>
                      <a:pt x="69" y="54"/>
                    </a:cubicBezTo>
                    <a:cubicBezTo>
                      <a:pt x="71" y="49"/>
                      <a:pt x="69" y="43"/>
                      <a:pt x="69" y="38"/>
                    </a:cubicBezTo>
                    <a:cubicBezTo>
                      <a:pt x="70" y="37"/>
                      <a:pt x="71" y="37"/>
                      <a:pt x="71" y="37"/>
                    </a:cubicBezTo>
                    <a:cubicBezTo>
                      <a:pt x="80" y="47"/>
                      <a:pt x="88" y="58"/>
                      <a:pt x="96" y="69"/>
                    </a:cubicBezTo>
                    <a:cubicBezTo>
                      <a:pt x="96" y="70"/>
                      <a:pt x="96" y="71"/>
                      <a:pt x="96" y="72"/>
                    </a:cubicBezTo>
                    <a:cubicBezTo>
                      <a:pt x="84" y="68"/>
                      <a:pt x="72" y="61"/>
                      <a:pt x="63" y="74"/>
                    </a:cubicBezTo>
                    <a:cubicBezTo>
                      <a:pt x="69" y="83"/>
                      <a:pt x="77" y="92"/>
                      <a:pt x="84" y="101"/>
                    </a:cubicBezTo>
                    <a:cubicBezTo>
                      <a:pt x="88" y="107"/>
                      <a:pt x="92" y="106"/>
                      <a:pt x="98" y="102"/>
                    </a:cubicBezTo>
                    <a:cubicBezTo>
                      <a:pt x="112" y="93"/>
                      <a:pt x="117" y="77"/>
                      <a:pt x="112" y="59"/>
                    </a:cubicBezTo>
                    <a:cubicBezTo>
                      <a:pt x="112" y="56"/>
                      <a:pt x="112" y="53"/>
                      <a:pt x="112" y="50"/>
                    </a:cubicBezTo>
                    <a:cubicBezTo>
                      <a:pt x="113" y="50"/>
                      <a:pt x="114" y="50"/>
                      <a:pt x="115" y="50"/>
                    </a:cubicBezTo>
                    <a:cubicBezTo>
                      <a:pt x="115" y="50"/>
                      <a:pt x="116" y="51"/>
                      <a:pt x="116" y="51"/>
                    </a:cubicBezTo>
                    <a:cubicBezTo>
                      <a:pt x="123" y="61"/>
                      <a:pt x="130" y="70"/>
                      <a:pt x="137" y="80"/>
                    </a:cubicBezTo>
                    <a:cubicBezTo>
                      <a:pt x="112" y="99"/>
                      <a:pt x="87" y="118"/>
                      <a:pt x="62" y="137"/>
                    </a:cubicBezTo>
                    <a:cubicBezTo>
                      <a:pt x="62" y="137"/>
                      <a:pt x="61" y="136"/>
                      <a:pt x="60" y="136"/>
                    </a:cubicBezTo>
                    <a:cubicBezTo>
                      <a:pt x="61" y="134"/>
                      <a:pt x="61" y="132"/>
                      <a:pt x="62" y="131"/>
                    </a:cubicBezTo>
                    <a:cubicBezTo>
                      <a:pt x="68" y="125"/>
                      <a:pt x="67" y="120"/>
                      <a:pt x="63" y="114"/>
                    </a:cubicBezTo>
                    <a:cubicBezTo>
                      <a:pt x="49" y="97"/>
                      <a:pt x="36" y="79"/>
                      <a:pt x="23" y="62"/>
                    </a:cubicBezTo>
                    <a:cubicBezTo>
                      <a:pt x="18" y="55"/>
                      <a:pt x="13" y="53"/>
                      <a:pt x="6" y="57"/>
                    </a:cubicBezTo>
                    <a:cubicBezTo>
                      <a:pt x="5" y="58"/>
                      <a:pt x="3" y="58"/>
                      <a:pt x="1" y="58"/>
                    </a:cubicBezTo>
                    <a:cubicBezTo>
                      <a:pt x="1" y="57"/>
                      <a:pt x="0" y="56"/>
                      <a:pt x="0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8"/>
              <p:cNvSpPr/>
              <p:nvPr/>
            </p:nvSpPr>
            <p:spPr bwMode="auto">
              <a:xfrm>
                <a:off x="4948238" y="4872038"/>
                <a:ext cx="311150" cy="331788"/>
              </a:xfrm>
              <a:custGeom>
                <a:avLst/>
                <a:gdLst>
                  <a:gd name="T0" fmla="*/ 0 w 123"/>
                  <a:gd name="T1" fmla="*/ 93 h 131"/>
                  <a:gd name="T2" fmla="*/ 4 w 123"/>
                  <a:gd name="T3" fmla="*/ 92 h 131"/>
                  <a:gd name="T4" fmla="*/ 21 w 123"/>
                  <a:gd name="T5" fmla="*/ 82 h 131"/>
                  <a:gd name="T6" fmla="*/ 44 w 123"/>
                  <a:gd name="T7" fmla="*/ 25 h 131"/>
                  <a:gd name="T8" fmla="*/ 39 w 123"/>
                  <a:gd name="T9" fmla="*/ 6 h 131"/>
                  <a:gd name="T10" fmla="*/ 38 w 123"/>
                  <a:gd name="T11" fmla="*/ 0 h 131"/>
                  <a:gd name="T12" fmla="*/ 123 w 123"/>
                  <a:gd name="T13" fmla="*/ 35 h 131"/>
                  <a:gd name="T14" fmla="*/ 111 w 123"/>
                  <a:gd name="T15" fmla="*/ 68 h 131"/>
                  <a:gd name="T16" fmla="*/ 108 w 123"/>
                  <a:gd name="T17" fmla="*/ 69 h 131"/>
                  <a:gd name="T18" fmla="*/ 106 w 123"/>
                  <a:gd name="T19" fmla="*/ 61 h 131"/>
                  <a:gd name="T20" fmla="*/ 82 w 123"/>
                  <a:gd name="T21" fmla="*/ 25 h 131"/>
                  <a:gd name="T22" fmla="*/ 68 w 123"/>
                  <a:gd name="T23" fmla="*/ 31 h 131"/>
                  <a:gd name="T24" fmla="*/ 58 w 123"/>
                  <a:gd name="T25" fmla="*/ 56 h 131"/>
                  <a:gd name="T26" fmla="*/ 89 w 123"/>
                  <a:gd name="T27" fmla="*/ 50 h 131"/>
                  <a:gd name="T28" fmla="*/ 91 w 123"/>
                  <a:gd name="T29" fmla="*/ 52 h 131"/>
                  <a:gd name="T30" fmla="*/ 76 w 123"/>
                  <a:gd name="T31" fmla="*/ 89 h 131"/>
                  <a:gd name="T32" fmla="*/ 73 w 123"/>
                  <a:gd name="T33" fmla="*/ 91 h 131"/>
                  <a:gd name="T34" fmla="*/ 55 w 123"/>
                  <a:gd name="T35" fmla="*/ 64 h 131"/>
                  <a:gd name="T36" fmla="*/ 41 w 123"/>
                  <a:gd name="T37" fmla="*/ 97 h 131"/>
                  <a:gd name="T38" fmla="*/ 49 w 123"/>
                  <a:gd name="T39" fmla="*/ 109 h 131"/>
                  <a:gd name="T40" fmla="*/ 93 w 123"/>
                  <a:gd name="T41" fmla="*/ 99 h 131"/>
                  <a:gd name="T42" fmla="*/ 101 w 123"/>
                  <a:gd name="T43" fmla="*/ 94 h 131"/>
                  <a:gd name="T44" fmla="*/ 102 w 123"/>
                  <a:gd name="T45" fmla="*/ 96 h 131"/>
                  <a:gd name="T46" fmla="*/ 95 w 123"/>
                  <a:gd name="T47" fmla="*/ 113 h 131"/>
                  <a:gd name="T48" fmla="*/ 87 w 123"/>
                  <a:gd name="T49" fmla="*/ 131 h 131"/>
                  <a:gd name="T50" fmla="*/ 0 w 123"/>
                  <a:gd name="T51" fmla="*/ 96 h 131"/>
                  <a:gd name="T52" fmla="*/ 0 w 123"/>
                  <a:gd name="T53" fmla="*/ 9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131">
                    <a:moveTo>
                      <a:pt x="0" y="93"/>
                    </a:moveTo>
                    <a:cubicBezTo>
                      <a:pt x="2" y="93"/>
                      <a:pt x="3" y="92"/>
                      <a:pt x="4" y="92"/>
                    </a:cubicBezTo>
                    <a:cubicBezTo>
                      <a:pt x="14" y="96"/>
                      <a:pt x="18" y="91"/>
                      <a:pt x="21" y="82"/>
                    </a:cubicBezTo>
                    <a:cubicBezTo>
                      <a:pt x="28" y="63"/>
                      <a:pt x="36" y="44"/>
                      <a:pt x="44" y="25"/>
                    </a:cubicBezTo>
                    <a:cubicBezTo>
                      <a:pt x="47" y="17"/>
                      <a:pt x="48" y="11"/>
                      <a:pt x="39" y="6"/>
                    </a:cubicBezTo>
                    <a:cubicBezTo>
                      <a:pt x="38" y="6"/>
                      <a:pt x="37" y="4"/>
                      <a:pt x="38" y="0"/>
                    </a:cubicBezTo>
                    <a:cubicBezTo>
                      <a:pt x="66" y="12"/>
                      <a:pt x="94" y="23"/>
                      <a:pt x="123" y="35"/>
                    </a:cubicBezTo>
                    <a:cubicBezTo>
                      <a:pt x="119" y="46"/>
                      <a:pt x="115" y="57"/>
                      <a:pt x="111" y="68"/>
                    </a:cubicBezTo>
                    <a:cubicBezTo>
                      <a:pt x="110" y="68"/>
                      <a:pt x="109" y="68"/>
                      <a:pt x="108" y="69"/>
                    </a:cubicBezTo>
                    <a:cubicBezTo>
                      <a:pt x="108" y="66"/>
                      <a:pt x="106" y="63"/>
                      <a:pt x="106" y="61"/>
                    </a:cubicBezTo>
                    <a:cubicBezTo>
                      <a:pt x="106" y="43"/>
                      <a:pt x="98" y="31"/>
                      <a:pt x="82" y="25"/>
                    </a:cubicBezTo>
                    <a:cubicBezTo>
                      <a:pt x="75" y="22"/>
                      <a:pt x="70" y="23"/>
                      <a:pt x="68" y="31"/>
                    </a:cubicBezTo>
                    <a:cubicBezTo>
                      <a:pt x="65" y="39"/>
                      <a:pt x="61" y="48"/>
                      <a:pt x="58" y="56"/>
                    </a:cubicBezTo>
                    <a:cubicBezTo>
                      <a:pt x="70" y="67"/>
                      <a:pt x="79" y="57"/>
                      <a:pt x="89" y="50"/>
                    </a:cubicBezTo>
                    <a:cubicBezTo>
                      <a:pt x="89" y="51"/>
                      <a:pt x="90" y="51"/>
                      <a:pt x="91" y="52"/>
                    </a:cubicBezTo>
                    <a:cubicBezTo>
                      <a:pt x="86" y="64"/>
                      <a:pt x="81" y="77"/>
                      <a:pt x="76" y="89"/>
                    </a:cubicBezTo>
                    <a:cubicBezTo>
                      <a:pt x="75" y="90"/>
                      <a:pt x="74" y="90"/>
                      <a:pt x="73" y="91"/>
                    </a:cubicBezTo>
                    <a:cubicBezTo>
                      <a:pt x="70" y="80"/>
                      <a:pt x="71" y="66"/>
                      <a:pt x="55" y="64"/>
                    </a:cubicBezTo>
                    <a:cubicBezTo>
                      <a:pt x="51" y="74"/>
                      <a:pt x="46" y="86"/>
                      <a:pt x="41" y="97"/>
                    </a:cubicBezTo>
                    <a:cubicBezTo>
                      <a:pt x="39" y="104"/>
                      <a:pt x="44" y="107"/>
                      <a:pt x="49" y="109"/>
                    </a:cubicBezTo>
                    <a:cubicBezTo>
                      <a:pt x="65" y="116"/>
                      <a:pt x="80" y="112"/>
                      <a:pt x="93" y="99"/>
                    </a:cubicBezTo>
                    <a:cubicBezTo>
                      <a:pt x="95" y="97"/>
                      <a:pt x="98" y="95"/>
                      <a:pt x="101" y="94"/>
                    </a:cubicBezTo>
                    <a:cubicBezTo>
                      <a:pt x="101" y="95"/>
                      <a:pt x="102" y="95"/>
                      <a:pt x="102" y="96"/>
                    </a:cubicBezTo>
                    <a:cubicBezTo>
                      <a:pt x="100" y="102"/>
                      <a:pt x="98" y="107"/>
                      <a:pt x="95" y="113"/>
                    </a:cubicBezTo>
                    <a:cubicBezTo>
                      <a:pt x="93" y="119"/>
                      <a:pt x="90" y="124"/>
                      <a:pt x="87" y="131"/>
                    </a:cubicBezTo>
                    <a:cubicBezTo>
                      <a:pt x="58" y="119"/>
                      <a:pt x="29" y="107"/>
                      <a:pt x="0" y="96"/>
                    </a:cubicBezTo>
                    <a:cubicBezTo>
                      <a:pt x="0" y="95"/>
                      <a:pt x="0" y="94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9"/>
              <p:cNvSpPr>
                <a:spLocks noEditPoints="1"/>
              </p:cNvSpPr>
              <p:nvPr/>
            </p:nvSpPr>
            <p:spPr bwMode="auto">
              <a:xfrm>
                <a:off x="3871913" y="3857625"/>
                <a:ext cx="261938" cy="266700"/>
              </a:xfrm>
              <a:custGeom>
                <a:avLst/>
                <a:gdLst>
                  <a:gd name="T0" fmla="*/ 50 w 104"/>
                  <a:gd name="T1" fmla="*/ 104 h 105"/>
                  <a:gd name="T2" fmla="*/ 0 w 104"/>
                  <a:gd name="T3" fmla="*/ 51 h 105"/>
                  <a:gd name="T4" fmla="*/ 53 w 104"/>
                  <a:gd name="T5" fmla="*/ 1 h 105"/>
                  <a:gd name="T6" fmla="*/ 104 w 104"/>
                  <a:gd name="T7" fmla="*/ 52 h 105"/>
                  <a:gd name="T8" fmla="*/ 50 w 104"/>
                  <a:gd name="T9" fmla="*/ 104 h 105"/>
                  <a:gd name="T10" fmla="*/ 69 w 104"/>
                  <a:gd name="T11" fmla="*/ 21 h 105"/>
                  <a:gd name="T12" fmla="*/ 15 w 104"/>
                  <a:gd name="T13" fmla="*/ 47 h 105"/>
                  <a:gd name="T14" fmla="*/ 9 w 104"/>
                  <a:gd name="T15" fmla="*/ 72 h 105"/>
                  <a:gd name="T16" fmla="*/ 32 w 104"/>
                  <a:gd name="T17" fmla="*/ 84 h 105"/>
                  <a:gd name="T18" fmla="*/ 89 w 104"/>
                  <a:gd name="T19" fmla="*/ 57 h 105"/>
                  <a:gd name="T20" fmla="*/ 94 w 104"/>
                  <a:gd name="T21" fmla="*/ 34 h 105"/>
                  <a:gd name="T22" fmla="*/ 69 w 104"/>
                  <a:gd name="T23" fmla="*/ 2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4" h="105">
                    <a:moveTo>
                      <a:pt x="50" y="104"/>
                    </a:moveTo>
                    <a:cubicBezTo>
                      <a:pt x="22" y="104"/>
                      <a:pt x="0" y="81"/>
                      <a:pt x="0" y="51"/>
                    </a:cubicBezTo>
                    <a:cubicBezTo>
                      <a:pt x="0" y="23"/>
                      <a:pt x="23" y="1"/>
                      <a:pt x="53" y="1"/>
                    </a:cubicBezTo>
                    <a:cubicBezTo>
                      <a:pt x="81" y="0"/>
                      <a:pt x="103" y="23"/>
                      <a:pt x="104" y="52"/>
                    </a:cubicBezTo>
                    <a:cubicBezTo>
                      <a:pt x="104" y="76"/>
                      <a:pt x="81" y="105"/>
                      <a:pt x="50" y="104"/>
                    </a:cubicBezTo>
                    <a:close/>
                    <a:moveTo>
                      <a:pt x="69" y="21"/>
                    </a:moveTo>
                    <a:cubicBezTo>
                      <a:pt x="51" y="23"/>
                      <a:pt x="31" y="32"/>
                      <a:pt x="15" y="47"/>
                    </a:cubicBezTo>
                    <a:cubicBezTo>
                      <a:pt x="6" y="55"/>
                      <a:pt x="5" y="64"/>
                      <a:pt x="9" y="72"/>
                    </a:cubicBezTo>
                    <a:cubicBezTo>
                      <a:pt x="13" y="81"/>
                      <a:pt x="21" y="86"/>
                      <a:pt x="32" y="84"/>
                    </a:cubicBezTo>
                    <a:cubicBezTo>
                      <a:pt x="54" y="81"/>
                      <a:pt x="73" y="72"/>
                      <a:pt x="89" y="57"/>
                    </a:cubicBezTo>
                    <a:cubicBezTo>
                      <a:pt x="96" y="51"/>
                      <a:pt x="98" y="43"/>
                      <a:pt x="94" y="34"/>
                    </a:cubicBezTo>
                    <a:cubicBezTo>
                      <a:pt x="90" y="25"/>
                      <a:pt x="84" y="21"/>
                      <a:pt x="69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0"/>
              <p:cNvSpPr/>
              <p:nvPr/>
            </p:nvSpPr>
            <p:spPr bwMode="auto">
              <a:xfrm>
                <a:off x="6243638" y="4929188"/>
                <a:ext cx="303213" cy="317500"/>
              </a:xfrm>
              <a:custGeom>
                <a:avLst/>
                <a:gdLst>
                  <a:gd name="T0" fmla="*/ 105 w 120"/>
                  <a:gd name="T1" fmla="*/ 0 h 126"/>
                  <a:gd name="T2" fmla="*/ 105 w 120"/>
                  <a:gd name="T3" fmla="*/ 2 h 126"/>
                  <a:gd name="T4" fmla="*/ 98 w 120"/>
                  <a:gd name="T5" fmla="*/ 27 h 126"/>
                  <a:gd name="T6" fmla="*/ 120 w 120"/>
                  <a:gd name="T7" fmla="*/ 99 h 126"/>
                  <a:gd name="T8" fmla="*/ 100 w 120"/>
                  <a:gd name="T9" fmla="*/ 98 h 126"/>
                  <a:gd name="T10" fmla="*/ 37 w 120"/>
                  <a:gd name="T11" fmla="*/ 49 h 126"/>
                  <a:gd name="T12" fmla="*/ 28 w 120"/>
                  <a:gd name="T13" fmla="*/ 43 h 126"/>
                  <a:gd name="T14" fmla="*/ 47 w 120"/>
                  <a:gd name="T15" fmla="*/ 107 h 126"/>
                  <a:gd name="T16" fmla="*/ 60 w 120"/>
                  <a:gd name="T17" fmla="*/ 113 h 126"/>
                  <a:gd name="T18" fmla="*/ 69 w 120"/>
                  <a:gd name="T19" fmla="*/ 112 h 126"/>
                  <a:gd name="T20" fmla="*/ 28 w 120"/>
                  <a:gd name="T21" fmla="*/ 123 h 126"/>
                  <a:gd name="T22" fmla="*/ 35 w 120"/>
                  <a:gd name="T23" fmla="*/ 119 h 126"/>
                  <a:gd name="T24" fmla="*/ 39 w 120"/>
                  <a:gd name="T25" fmla="*/ 108 h 126"/>
                  <a:gd name="T26" fmla="*/ 19 w 120"/>
                  <a:gd name="T27" fmla="*/ 39 h 126"/>
                  <a:gd name="T28" fmla="*/ 9 w 120"/>
                  <a:gd name="T29" fmla="*/ 32 h 126"/>
                  <a:gd name="T30" fmla="*/ 1 w 120"/>
                  <a:gd name="T31" fmla="*/ 32 h 126"/>
                  <a:gd name="T32" fmla="*/ 0 w 120"/>
                  <a:gd name="T33" fmla="*/ 28 h 126"/>
                  <a:gd name="T34" fmla="*/ 34 w 120"/>
                  <a:gd name="T35" fmla="*/ 19 h 126"/>
                  <a:gd name="T36" fmla="*/ 40 w 120"/>
                  <a:gd name="T37" fmla="*/ 23 h 126"/>
                  <a:gd name="T38" fmla="*/ 96 w 120"/>
                  <a:gd name="T39" fmla="*/ 66 h 126"/>
                  <a:gd name="T40" fmla="*/ 104 w 120"/>
                  <a:gd name="T41" fmla="*/ 72 h 126"/>
                  <a:gd name="T42" fmla="*/ 88 w 120"/>
                  <a:gd name="T43" fmla="*/ 19 h 126"/>
                  <a:gd name="T44" fmla="*/ 78 w 120"/>
                  <a:gd name="T45" fmla="*/ 12 h 126"/>
                  <a:gd name="T46" fmla="*/ 70 w 120"/>
                  <a:gd name="T47" fmla="*/ 12 h 126"/>
                  <a:gd name="T48" fmla="*/ 69 w 120"/>
                  <a:gd name="T49" fmla="*/ 8 h 126"/>
                  <a:gd name="T50" fmla="*/ 87 w 120"/>
                  <a:gd name="T51" fmla="*/ 3 h 126"/>
                  <a:gd name="T52" fmla="*/ 105 w 120"/>
                  <a:gd name="T5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0" h="126">
                    <a:moveTo>
                      <a:pt x="105" y="0"/>
                    </a:moveTo>
                    <a:cubicBezTo>
                      <a:pt x="105" y="0"/>
                      <a:pt x="105" y="2"/>
                      <a:pt x="105" y="2"/>
                    </a:cubicBezTo>
                    <a:cubicBezTo>
                      <a:pt x="93" y="8"/>
                      <a:pt x="95" y="17"/>
                      <a:pt x="98" y="27"/>
                    </a:cubicBezTo>
                    <a:cubicBezTo>
                      <a:pt x="106" y="51"/>
                      <a:pt x="113" y="75"/>
                      <a:pt x="120" y="99"/>
                    </a:cubicBezTo>
                    <a:cubicBezTo>
                      <a:pt x="113" y="103"/>
                      <a:pt x="107" y="104"/>
                      <a:pt x="100" y="98"/>
                    </a:cubicBezTo>
                    <a:cubicBezTo>
                      <a:pt x="79" y="81"/>
                      <a:pt x="58" y="65"/>
                      <a:pt x="37" y="49"/>
                    </a:cubicBezTo>
                    <a:cubicBezTo>
                      <a:pt x="35" y="47"/>
                      <a:pt x="32" y="46"/>
                      <a:pt x="28" y="43"/>
                    </a:cubicBezTo>
                    <a:cubicBezTo>
                      <a:pt x="35" y="66"/>
                      <a:pt x="41" y="86"/>
                      <a:pt x="47" y="107"/>
                    </a:cubicBezTo>
                    <a:cubicBezTo>
                      <a:pt x="49" y="113"/>
                      <a:pt x="54" y="113"/>
                      <a:pt x="60" y="113"/>
                    </a:cubicBezTo>
                    <a:cubicBezTo>
                      <a:pt x="62" y="112"/>
                      <a:pt x="65" y="112"/>
                      <a:pt x="69" y="112"/>
                    </a:cubicBezTo>
                    <a:cubicBezTo>
                      <a:pt x="61" y="119"/>
                      <a:pt x="34" y="126"/>
                      <a:pt x="28" y="123"/>
                    </a:cubicBezTo>
                    <a:cubicBezTo>
                      <a:pt x="31" y="122"/>
                      <a:pt x="34" y="121"/>
                      <a:pt x="35" y="119"/>
                    </a:cubicBezTo>
                    <a:cubicBezTo>
                      <a:pt x="37" y="116"/>
                      <a:pt x="40" y="111"/>
                      <a:pt x="39" y="108"/>
                    </a:cubicBezTo>
                    <a:cubicBezTo>
                      <a:pt x="33" y="85"/>
                      <a:pt x="26" y="62"/>
                      <a:pt x="19" y="39"/>
                    </a:cubicBezTo>
                    <a:cubicBezTo>
                      <a:pt x="18" y="34"/>
                      <a:pt x="14" y="31"/>
                      <a:pt x="9" y="32"/>
                    </a:cubicBezTo>
                    <a:cubicBezTo>
                      <a:pt x="6" y="32"/>
                      <a:pt x="3" y="32"/>
                      <a:pt x="1" y="32"/>
                    </a:cubicBezTo>
                    <a:cubicBezTo>
                      <a:pt x="0" y="31"/>
                      <a:pt x="0" y="30"/>
                      <a:pt x="0" y="28"/>
                    </a:cubicBezTo>
                    <a:cubicBezTo>
                      <a:pt x="11" y="25"/>
                      <a:pt x="23" y="22"/>
                      <a:pt x="34" y="19"/>
                    </a:cubicBezTo>
                    <a:cubicBezTo>
                      <a:pt x="36" y="19"/>
                      <a:pt x="38" y="21"/>
                      <a:pt x="40" y="23"/>
                    </a:cubicBezTo>
                    <a:cubicBezTo>
                      <a:pt x="59" y="37"/>
                      <a:pt x="77" y="52"/>
                      <a:pt x="96" y="66"/>
                    </a:cubicBezTo>
                    <a:cubicBezTo>
                      <a:pt x="98" y="68"/>
                      <a:pt x="100" y="69"/>
                      <a:pt x="104" y="72"/>
                    </a:cubicBezTo>
                    <a:cubicBezTo>
                      <a:pt x="99" y="53"/>
                      <a:pt x="94" y="36"/>
                      <a:pt x="88" y="19"/>
                    </a:cubicBezTo>
                    <a:cubicBezTo>
                      <a:pt x="87" y="16"/>
                      <a:pt x="81" y="14"/>
                      <a:pt x="78" y="12"/>
                    </a:cubicBezTo>
                    <a:cubicBezTo>
                      <a:pt x="75" y="12"/>
                      <a:pt x="72" y="12"/>
                      <a:pt x="70" y="12"/>
                    </a:cubicBezTo>
                    <a:cubicBezTo>
                      <a:pt x="70" y="11"/>
                      <a:pt x="69" y="10"/>
                      <a:pt x="69" y="8"/>
                    </a:cubicBezTo>
                    <a:cubicBezTo>
                      <a:pt x="75" y="7"/>
                      <a:pt x="81" y="4"/>
                      <a:pt x="87" y="3"/>
                    </a:cubicBezTo>
                    <a:cubicBezTo>
                      <a:pt x="93" y="1"/>
                      <a:pt x="99" y="1"/>
                      <a:pt x="10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21"/>
              <p:cNvSpPr/>
              <p:nvPr/>
            </p:nvSpPr>
            <p:spPr bwMode="auto">
              <a:xfrm>
                <a:off x="3760788" y="3636963"/>
                <a:ext cx="307975" cy="244475"/>
              </a:xfrm>
              <a:custGeom>
                <a:avLst/>
                <a:gdLst>
                  <a:gd name="T0" fmla="*/ 2 w 122"/>
                  <a:gd name="T1" fmla="*/ 22 h 96"/>
                  <a:gd name="T2" fmla="*/ 33 w 122"/>
                  <a:gd name="T3" fmla="*/ 13 h 96"/>
                  <a:gd name="T4" fmla="*/ 39 w 122"/>
                  <a:gd name="T5" fmla="*/ 14 h 96"/>
                  <a:gd name="T6" fmla="*/ 36 w 122"/>
                  <a:gd name="T7" fmla="*/ 19 h 96"/>
                  <a:gd name="T8" fmla="*/ 17 w 122"/>
                  <a:gd name="T9" fmla="*/ 47 h 96"/>
                  <a:gd name="T10" fmla="*/ 22 w 122"/>
                  <a:gd name="T11" fmla="*/ 67 h 96"/>
                  <a:gd name="T12" fmla="*/ 47 w 122"/>
                  <a:gd name="T13" fmla="*/ 63 h 96"/>
                  <a:gd name="T14" fmla="*/ 51 w 122"/>
                  <a:gd name="T15" fmla="*/ 32 h 96"/>
                  <a:gd name="T16" fmla="*/ 83 w 122"/>
                  <a:gd name="T17" fmla="*/ 1 h 96"/>
                  <a:gd name="T18" fmla="*/ 113 w 122"/>
                  <a:gd name="T19" fmla="*/ 37 h 96"/>
                  <a:gd name="T20" fmla="*/ 122 w 122"/>
                  <a:gd name="T21" fmla="*/ 60 h 96"/>
                  <a:gd name="T22" fmla="*/ 121 w 122"/>
                  <a:gd name="T23" fmla="*/ 62 h 96"/>
                  <a:gd name="T24" fmla="*/ 90 w 122"/>
                  <a:gd name="T25" fmla="*/ 71 h 96"/>
                  <a:gd name="T26" fmla="*/ 87 w 122"/>
                  <a:gd name="T27" fmla="*/ 70 h 96"/>
                  <a:gd name="T28" fmla="*/ 88 w 122"/>
                  <a:gd name="T29" fmla="*/ 66 h 96"/>
                  <a:gd name="T30" fmla="*/ 100 w 122"/>
                  <a:gd name="T31" fmla="*/ 54 h 96"/>
                  <a:gd name="T32" fmla="*/ 103 w 122"/>
                  <a:gd name="T33" fmla="*/ 23 h 96"/>
                  <a:gd name="T34" fmla="*/ 90 w 122"/>
                  <a:gd name="T35" fmla="*/ 17 h 96"/>
                  <a:gd name="T36" fmla="*/ 79 w 122"/>
                  <a:gd name="T37" fmla="*/ 26 h 96"/>
                  <a:gd name="T38" fmla="*/ 76 w 122"/>
                  <a:gd name="T39" fmla="*/ 46 h 96"/>
                  <a:gd name="T40" fmla="*/ 72 w 122"/>
                  <a:gd name="T41" fmla="*/ 70 h 96"/>
                  <a:gd name="T42" fmla="*/ 25 w 122"/>
                  <a:gd name="T43" fmla="*/ 81 h 96"/>
                  <a:gd name="T44" fmla="*/ 10 w 122"/>
                  <a:gd name="T45" fmla="*/ 50 h 96"/>
                  <a:gd name="T46" fmla="*/ 0 w 122"/>
                  <a:gd name="T47" fmla="*/ 24 h 96"/>
                  <a:gd name="T48" fmla="*/ 2 w 122"/>
                  <a:gd name="T49" fmla="*/ 2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2" h="96">
                    <a:moveTo>
                      <a:pt x="2" y="22"/>
                    </a:moveTo>
                    <a:cubicBezTo>
                      <a:pt x="12" y="19"/>
                      <a:pt x="23" y="16"/>
                      <a:pt x="33" y="13"/>
                    </a:cubicBezTo>
                    <a:cubicBezTo>
                      <a:pt x="35" y="12"/>
                      <a:pt x="37" y="13"/>
                      <a:pt x="39" y="14"/>
                    </a:cubicBezTo>
                    <a:cubicBezTo>
                      <a:pt x="38" y="16"/>
                      <a:pt x="38" y="18"/>
                      <a:pt x="36" y="19"/>
                    </a:cubicBezTo>
                    <a:cubicBezTo>
                      <a:pt x="27" y="26"/>
                      <a:pt x="17" y="34"/>
                      <a:pt x="17" y="47"/>
                    </a:cubicBezTo>
                    <a:cubicBezTo>
                      <a:pt x="16" y="53"/>
                      <a:pt x="18" y="62"/>
                      <a:pt x="22" y="67"/>
                    </a:cubicBezTo>
                    <a:cubicBezTo>
                      <a:pt x="29" y="77"/>
                      <a:pt x="44" y="75"/>
                      <a:pt x="47" y="63"/>
                    </a:cubicBezTo>
                    <a:cubicBezTo>
                      <a:pt x="50" y="53"/>
                      <a:pt x="50" y="43"/>
                      <a:pt x="51" y="32"/>
                    </a:cubicBezTo>
                    <a:cubicBezTo>
                      <a:pt x="54" y="9"/>
                      <a:pt x="64" y="0"/>
                      <a:pt x="83" y="1"/>
                    </a:cubicBezTo>
                    <a:cubicBezTo>
                      <a:pt x="100" y="2"/>
                      <a:pt x="113" y="18"/>
                      <a:pt x="113" y="37"/>
                    </a:cubicBezTo>
                    <a:cubicBezTo>
                      <a:pt x="113" y="46"/>
                      <a:pt x="109" y="56"/>
                      <a:pt x="122" y="60"/>
                    </a:cubicBezTo>
                    <a:cubicBezTo>
                      <a:pt x="122" y="61"/>
                      <a:pt x="121" y="61"/>
                      <a:pt x="121" y="62"/>
                    </a:cubicBezTo>
                    <a:cubicBezTo>
                      <a:pt x="111" y="65"/>
                      <a:pt x="101" y="68"/>
                      <a:pt x="90" y="71"/>
                    </a:cubicBezTo>
                    <a:cubicBezTo>
                      <a:pt x="89" y="71"/>
                      <a:pt x="87" y="71"/>
                      <a:pt x="87" y="70"/>
                    </a:cubicBezTo>
                    <a:cubicBezTo>
                      <a:pt x="87" y="69"/>
                      <a:pt x="87" y="67"/>
                      <a:pt x="88" y="66"/>
                    </a:cubicBezTo>
                    <a:cubicBezTo>
                      <a:pt x="92" y="62"/>
                      <a:pt x="97" y="59"/>
                      <a:pt x="100" y="54"/>
                    </a:cubicBezTo>
                    <a:cubicBezTo>
                      <a:pt x="109" y="45"/>
                      <a:pt x="110" y="32"/>
                      <a:pt x="103" y="23"/>
                    </a:cubicBezTo>
                    <a:cubicBezTo>
                      <a:pt x="100" y="20"/>
                      <a:pt x="94" y="17"/>
                      <a:pt x="90" y="17"/>
                    </a:cubicBezTo>
                    <a:cubicBezTo>
                      <a:pt x="86" y="18"/>
                      <a:pt x="81" y="22"/>
                      <a:pt x="79" y="26"/>
                    </a:cubicBezTo>
                    <a:cubicBezTo>
                      <a:pt x="77" y="32"/>
                      <a:pt x="77" y="39"/>
                      <a:pt x="76" y="46"/>
                    </a:cubicBezTo>
                    <a:cubicBezTo>
                      <a:pt x="75" y="54"/>
                      <a:pt x="74" y="62"/>
                      <a:pt x="72" y="70"/>
                    </a:cubicBezTo>
                    <a:cubicBezTo>
                      <a:pt x="66" y="90"/>
                      <a:pt x="40" y="96"/>
                      <a:pt x="25" y="81"/>
                    </a:cubicBezTo>
                    <a:cubicBezTo>
                      <a:pt x="16" y="73"/>
                      <a:pt x="12" y="62"/>
                      <a:pt x="10" y="50"/>
                    </a:cubicBezTo>
                    <a:cubicBezTo>
                      <a:pt x="9" y="41"/>
                      <a:pt x="14" y="29"/>
                      <a:pt x="0" y="24"/>
                    </a:cubicBezTo>
                    <a:cubicBezTo>
                      <a:pt x="0" y="24"/>
                      <a:pt x="1" y="23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22"/>
              <p:cNvSpPr/>
              <p:nvPr/>
            </p:nvSpPr>
            <p:spPr bwMode="auto">
              <a:xfrm>
                <a:off x="7272338" y="4254500"/>
                <a:ext cx="279400" cy="293688"/>
              </a:xfrm>
              <a:custGeom>
                <a:avLst/>
                <a:gdLst>
                  <a:gd name="T0" fmla="*/ 30 w 110"/>
                  <a:gd name="T1" fmla="*/ 0 h 116"/>
                  <a:gd name="T2" fmla="*/ 60 w 110"/>
                  <a:gd name="T3" fmla="*/ 19 h 116"/>
                  <a:gd name="T4" fmla="*/ 59 w 110"/>
                  <a:gd name="T5" fmla="*/ 22 h 116"/>
                  <a:gd name="T6" fmla="*/ 49 w 110"/>
                  <a:gd name="T7" fmla="*/ 21 h 116"/>
                  <a:gd name="T8" fmla="*/ 15 w 110"/>
                  <a:gd name="T9" fmla="*/ 33 h 116"/>
                  <a:gd name="T10" fmla="*/ 13 w 110"/>
                  <a:gd name="T11" fmla="*/ 48 h 116"/>
                  <a:gd name="T12" fmla="*/ 30 w 110"/>
                  <a:gd name="T13" fmla="*/ 55 h 116"/>
                  <a:gd name="T14" fmla="*/ 47 w 110"/>
                  <a:gd name="T15" fmla="*/ 45 h 116"/>
                  <a:gd name="T16" fmla="*/ 65 w 110"/>
                  <a:gd name="T17" fmla="*/ 33 h 116"/>
                  <a:gd name="T18" fmla="*/ 96 w 110"/>
                  <a:gd name="T19" fmla="*/ 35 h 116"/>
                  <a:gd name="T20" fmla="*/ 106 w 110"/>
                  <a:gd name="T21" fmla="*/ 69 h 116"/>
                  <a:gd name="T22" fmla="*/ 87 w 110"/>
                  <a:gd name="T23" fmla="*/ 97 h 116"/>
                  <a:gd name="T24" fmla="*/ 80 w 110"/>
                  <a:gd name="T25" fmla="*/ 112 h 116"/>
                  <a:gd name="T26" fmla="*/ 77 w 110"/>
                  <a:gd name="T27" fmla="*/ 116 h 116"/>
                  <a:gd name="T28" fmla="*/ 45 w 110"/>
                  <a:gd name="T29" fmla="*/ 95 h 116"/>
                  <a:gd name="T30" fmla="*/ 45 w 110"/>
                  <a:gd name="T31" fmla="*/ 93 h 116"/>
                  <a:gd name="T32" fmla="*/ 53 w 110"/>
                  <a:gd name="T33" fmla="*/ 92 h 116"/>
                  <a:gd name="T34" fmla="*/ 80 w 110"/>
                  <a:gd name="T35" fmla="*/ 92 h 116"/>
                  <a:gd name="T36" fmla="*/ 99 w 110"/>
                  <a:gd name="T37" fmla="*/ 70 h 116"/>
                  <a:gd name="T38" fmla="*/ 79 w 110"/>
                  <a:gd name="T39" fmla="*/ 55 h 116"/>
                  <a:gd name="T40" fmla="*/ 64 w 110"/>
                  <a:gd name="T41" fmla="*/ 64 h 116"/>
                  <a:gd name="T42" fmla="*/ 46 w 110"/>
                  <a:gd name="T43" fmla="*/ 76 h 116"/>
                  <a:gd name="T44" fmla="*/ 14 w 110"/>
                  <a:gd name="T45" fmla="*/ 74 h 116"/>
                  <a:gd name="T46" fmla="*/ 5 w 110"/>
                  <a:gd name="T47" fmla="*/ 40 h 116"/>
                  <a:gd name="T48" fmla="*/ 16 w 110"/>
                  <a:gd name="T49" fmla="*/ 22 h 116"/>
                  <a:gd name="T50" fmla="*/ 30 w 110"/>
                  <a:gd name="T5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0" h="116">
                    <a:moveTo>
                      <a:pt x="30" y="0"/>
                    </a:moveTo>
                    <a:cubicBezTo>
                      <a:pt x="41" y="6"/>
                      <a:pt x="50" y="12"/>
                      <a:pt x="60" y="19"/>
                    </a:cubicBezTo>
                    <a:cubicBezTo>
                      <a:pt x="60" y="20"/>
                      <a:pt x="59" y="21"/>
                      <a:pt x="59" y="22"/>
                    </a:cubicBezTo>
                    <a:cubicBezTo>
                      <a:pt x="56" y="21"/>
                      <a:pt x="52" y="21"/>
                      <a:pt x="49" y="21"/>
                    </a:cubicBezTo>
                    <a:cubicBezTo>
                      <a:pt x="33" y="18"/>
                      <a:pt x="21" y="22"/>
                      <a:pt x="15" y="33"/>
                    </a:cubicBezTo>
                    <a:cubicBezTo>
                      <a:pt x="13" y="37"/>
                      <a:pt x="12" y="43"/>
                      <a:pt x="13" y="48"/>
                    </a:cubicBezTo>
                    <a:cubicBezTo>
                      <a:pt x="15" y="55"/>
                      <a:pt x="23" y="58"/>
                      <a:pt x="30" y="55"/>
                    </a:cubicBezTo>
                    <a:cubicBezTo>
                      <a:pt x="36" y="52"/>
                      <a:pt x="41" y="48"/>
                      <a:pt x="47" y="45"/>
                    </a:cubicBezTo>
                    <a:cubicBezTo>
                      <a:pt x="53" y="41"/>
                      <a:pt x="58" y="36"/>
                      <a:pt x="65" y="33"/>
                    </a:cubicBezTo>
                    <a:cubicBezTo>
                      <a:pt x="75" y="28"/>
                      <a:pt x="86" y="27"/>
                      <a:pt x="96" y="35"/>
                    </a:cubicBezTo>
                    <a:cubicBezTo>
                      <a:pt x="107" y="44"/>
                      <a:pt x="110" y="56"/>
                      <a:pt x="106" y="69"/>
                    </a:cubicBezTo>
                    <a:cubicBezTo>
                      <a:pt x="103" y="81"/>
                      <a:pt x="96" y="89"/>
                      <a:pt x="87" y="97"/>
                    </a:cubicBezTo>
                    <a:cubicBezTo>
                      <a:pt x="82" y="101"/>
                      <a:pt x="76" y="104"/>
                      <a:pt x="80" y="112"/>
                    </a:cubicBezTo>
                    <a:cubicBezTo>
                      <a:pt x="80" y="112"/>
                      <a:pt x="79" y="114"/>
                      <a:pt x="77" y="116"/>
                    </a:cubicBezTo>
                    <a:cubicBezTo>
                      <a:pt x="66" y="109"/>
                      <a:pt x="56" y="102"/>
                      <a:pt x="45" y="95"/>
                    </a:cubicBezTo>
                    <a:cubicBezTo>
                      <a:pt x="45" y="94"/>
                      <a:pt x="45" y="93"/>
                      <a:pt x="45" y="93"/>
                    </a:cubicBezTo>
                    <a:cubicBezTo>
                      <a:pt x="48" y="92"/>
                      <a:pt x="50" y="92"/>
                      <a:pt x="53" y="92"/>
                    </a:cubicBezTo>
                    <a:cubicBezTo>
                      <a:pt x="62" y="92"/>
                      <a:pt x="71" y="93"/>
                      <a:pt x="80" y="92"/>
                    </a:cubicBezTo>
                    <a:cubicBezTo>
                      <a:pt x="91" y="90"/>
                      <a:pt x="98" y="80"/>
                      <a:pt x="99" y="70"/>
                    </a:cubicBezTo>
                    <a:cubicBezTo>
                      <a:pt x="100" y="58"/>
                      <a:pt x="90" y="51"/>
                      <a:pt x="79" y="55"/>
                    </a:cubicBezTo>
                    <a:cubicBezTo>
                      <a:pt x="74" y="58"/>
                      <a:pt x="69" y="61"/>
                      <a:pt x="64" y="64"/>
                    </a:cubicBezTo>
                    <a:cubicBezTo>
                      <a:pt x="58" y="68"/>
                      <a:pt x="52" y="73"/>
                      <a:pt x="46" y="76"/>
                    </a:cubicBezTo>
                    <a:cubicBezTo>
                      <a:pt x="32" y="83"/>
                      <a:pt x="23" y="82"/>
                      <a:pt x="14" y="74"/>
                    </a:cubicBezTo>
                    <a:cubicBezTo>
                      <a:pt x="3" y="65"/>
                      <a:pt x="0" y="52"/>
                      <a:pt x="5" y="40"/>
                    </a:cubicBezTo>
                    <a:cubicBezTo>
                      <a:pt x="8" y="33"/>
                      <a:pt x="12" y="27"/>
                      <a:pt x="16" y="22"/>
                    </a:cubicBezTo>
                    <a:cubicBezTo>
                      <a:pt x="21" y="16"/>
                      <a:pt x="29" y="6"/>
                      <a:pt x="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23"/>
              <p:cNvSpPr/>
              <p:nvPr/>
            </p:nvSpPr>
            <p:spPr bwMode="auto">
              <a:xfrm>
                <a:off x="5219700" y="4976813"/>
                <a:ext cx="239713" cy="280988"/>
              </a:xfrm>
              <a:custGeom>
                <a:avLst/>
                <a:gdLst>
                  <a:gd name="T0" fmla="*/ 95 w 95"/>
                  <a:gd name="T1" fmla="*/ 13 h 111"/>
                  <a:gd name="T2" fmla="*/ 87 w 95"/>
                  <a:gd name="T3" fmla="*/ 44 h 111"/>
                  <a:gd name="T4" fmla="*/ 84 w 95"/>
                  <a:gd name="T5" fmla="*/ 49 h 111"/>
                  <a:gd name="T6" fmla="*/ 81 w 95"/>
                  <a:gd name="T7" fmla="*/ 43 h 111"/>
                  <a:gd name="T8" fmla="*/ 76 w 95"/>
                  <a:gd name="T9" fmla="*/ 25 h 111"/>
                  <a:gd name="T10" fmla="*/ 56 w 95"/>
                  <a:gd name="T11" fmla="*/ 11 h 111"/>
                  <a:gd name="T12" fmla="*/ 39 w 95"/>
                  <a:gd name="T13" fmla="*/ 19 h 111"/>
                  <a:gd name="T14" fmla="*/ 44 w 95"/>
                  <a:gd name="T15" fmla="*/ 35 h 111"/>
                  <a:gd name="T16" fmla="*/ 58 w 95"/>
                  <a:gd name="T17" fmla="*/ 46 h 111"/>
                  <a:gd name="T18" fmla="*/ 76 w 95"/>
                  <a:gd name="T19" fmla="*/ 62 h 111"/>
                  <a:gd name="T20" fmla="*/ 58 w 95"/>
                  <a:gd name="T21" fmla="*/ 108 h 111"/>
                  <a:gd name="T22" fmla="*/ 19 w 95"/>
                  <a:gd name="T23" fmla="*/ 98 h 111"/>
                  <a:gd name="T24" fmla="*/ 5 w 95"/>
                  <a:gd name="T25" fmla="*/ 97 h 111"/>
                  <a:gd name="T26" fmla="*/ 0 w 95"/>
                  <a:gd name="T27" fmla="*/ 94 h 111"/>
                  <a:gd name="T28" fmla="*/ 7 w 95"/>
                  <a:gd name="T29" fmla="*/ 63 h 111"/>
                  <a:gd name="T30" fmla="*/ 11 w 95"/>
                  <a:gd name="T31" fmla="*/ 60 h 111"/>
                  <a:gd name="T32" fmla="*/ 14 w 95"/>
                  <a:gd name="T33" fmla="*/ 64 h 111"/>
                  <a:gd name="T34" fmla="*/ 18 w 95"/>
                  <a:gd name="T35" fmla="*/ 83 h 111"/>
                  <a:gd name="T36" fmla="*/ 45 w 95"/>
                  <a:gd name="T37" fmla="*/ 103 h 111"/>
                  <a:gd name="T38" fmla="*/ 60 w 95"/>
                  <a:gd name="T39" fmla="*/ 94 h 111"/>
                  <a:gd name="T40" fmla="*/ 56 w 95"/>
                  <a:gd name="T41" fmla="*/ 78 h 111"/>
                  <a:gd name="T42" fmla="*/ 43 w 95"/>
                  <a:gd name="T43" fmla="*/ 67 h 111"/>
                  <a:gd name="T44" fmla="*/ 31 w 95"/>
                  <a:gd name="T45" fmla="*/ 58 h 111"/>
                  <a:gd name="T46" fmla="*/ 21 w 95"/>
                  <a:gd name="T47" fmla="*/ 19 h 111"/>
                  <a:gd name="T48" fmla="*/ 61 w 95"/>
                  <a:gd name="T49" fmla="*/ 5 h 111"/>
                  <a:gd name="T50" fmla="*/ 66 w 95"/>
                  <a:gd name="T51" fmla="*/ 8 h 111"/>
                  <a:gd name="T52" fmla="*/ 95 w 95"/>
                  <a:gd name="T53" fmla="*/ 1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5" h="111">
                    <a:moveTo>
                      <a:pt x="95" y="13"/>
                    </a:moveTo>
                    <a:cubicBezTo>
                      <a:pt x="92" y="26"/>
                      <a:pt x="90" y="35"/>
                      <a:pt x="87" y="44"/>
                    </a:cubicBezTo>
                    <a:cubicBezTo>
                      <a:pt x="87" y="46"/>
                      <a:pt x="85" y="47"/>
                      <a:pt x="84" y="49"/>
                    </a:cubicBezTo>
                    <a:cubicBezTo>
                      <a:pt x="83" y="47"/>
                      <a:pt x="81" y="45"/>
                      <a:pt x="81" y="43"/>
                    </a:cubicBezTo>
                    <a:cubicBezTo>
                      <a:pt x="79" y="37"/>
                      <a:pt x="78" y="31"/>
                      <a:pt x="76" y="25"/>
                    </a:cubicBezTo>
                    <a:cubicBezTo>
                      <a:pt x="72" y="17"/>
                      <a:pt x="65" y="12"/>
                      <a:pt x="56" y="11"/>
                    </a:cubicBezTo>
                    <a:cubicBezTo>
                      <a:pt x="49" y="10"/>
                      <a:pt x="43" y="12"/>
                      <a:pt x="39" y="19"/>
                    </a:cubicBezTo>
                    <a:cubicBezTo>
                      <a:pt x="36" y="25"/>
                      <a:pt x="39" y="30"/>
                      <a:pt x="44" y="35"/>
                    </a:cubicBezTo>
                    <a:cubicBezTo>
                      <a:pt x="48" y="39"/>
                      <a:pt x="53" y="42"/>
                      <a:pt x="58" y="46"/>
                    </a:cubicBezTo>
                    <a:cubicBezTo>
                      <a:pt x="64" y="51"/>
                      <a:pt x="71" y="56"/>
                      <a:pt x="76" y="62"/>
                    </a:cubicBezTo>
                    <a:cubicBezTo>
                      <a:pt x="91" y="79"/>
                      <a:pt x="81" y="104"/>
                      <a:pt x="58" y="108"/>
                    </a:cubicBezTo>
                    <a:cubicBezTo>
                      <a:pt x="44" y="111"/>
                      <a:pt x="31" y="107"/>
                      <a:pt x="19" y="98"/>
                    </a:cubicBezTo>
                    <a:cubicBezTo>
                      <a:pt x="14" y="95"/>
                      <a:pt x="10" y="92"/>
                      <a:pt x="5" y="97"/>
                    </a:cubicBezTo>
                    <a:cubicBezTo>
                      <a:pt x="5" y="97"/>
                      <a:pt x="0" y="94"/>
                      <a:pt x="0" y="94"/>
                    </a:cubicBezTo>
                    <a:cubicBezTo>
                      <a:pt x="2" y="83"/>
                      <a:pt x="5" y="73"/>
                      <a:pt x="7" y="63"/>
                    </a:cubicBezTo>
                    <a:cubicBezTo>
                      <a:pt x="8" y="62"/>
                      <a:pt x="10" y="61"/>
                      <a:pt x="11" y="60"/>
                    </a:cubicBezTo>
                    <a:cubicBezTo>
                      <a:pt x="12" y="61"/>
                      <a:pt x="13" y="63"/>
                      <a:pt x="14" y="64"/>
                    </a:cubicBezTo>
                    <a:cubicBezTo>
                      <a:pt x="15" y="70"/>
                      <a:pt x="16" y="77"/>
                      <a:pt x="18" y="83"/>
                    </a:cubicBezTo>
                    <a:cubicBezTo>
                      <a:pt x="22" y="96"/>
                      <a:pt x="33" y="103"/>
                      <a:pt x="45" y="103"/>
                    </a:cubicBezTo>
                    <a:cubicBezTo>
                      <a:pt x="52" y="103"/>
                      <a:pt x="57" y="100"/>
                      <a:pt x="60" y="94"/>
                    </a:cubicBezTo>
                    <a:cubicBezTo>
                      <a:pt x="63" y="87"/>
                      <a:pt x="61" y="82"/>
                      <a:pt x="56" y="78"/>
                    </a:cubicBezTo>
                    <a:cubicBezTo>
                      <a:pt x="52" y="74"/>
                      <a:pt x="47" y="70"/>
                      <a:pt x="43" y="67"/>
                    </a:cubicBezTo>
                    <a:cubicBezTo>
                      <a:pt x="39" y="64"/>
                      <a:pt x="34" y="61"/>
                      <a:pt x="31" y="58"/>
                    </a:cubicBezTo>
                    <a:cubicBezTo>
                      <a:pt x="15" y="45"/>
                      <a:pt x="13" y="34"/>
                      <a:pt x="21" y="19"/>
                    </a:cubicBezTo>
                    <a:cubicBezTo>
                      <a:pt x="29" y="5"/>
                      <a:pt x="44" y="0"/>
                      <a:pt x="61" y="5"/>
                    </a:cubicBezTo>
                    <a:cubicBezTo>
                      <a:pt x="63" y="6"/>
                      <a:pt x="65" y="7"/>
                      <a:pt x="66" y="8"/>
                    </a:cubicBezTo>
                    <a:cubicBezTo>
                      <a:pt x="75" y="11"/>
                      <a:pt x="81" y="24"/>
                      <a:pt x="9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24"/>
              <p:cNvSpPr/>
              <p:nvPr/>
            </p:nvSpPr>
            <p:spPr bwMode="auto">
              <a:xfrm>
                <a:off x="4162425" y="4287838"/>
                <a:ext cx="319088" cy="311150"/>
              </a:xfrm>
              <a:custGeom>
                <a:avLst/>
                <a:gdLst>
                  <a:gd name="T0" fmla="*/ 126 w 126"/>
                  <a:gd name="T1" fmla="*/ 72 h 123"/>
                  <a:gd name="T2" fmla="*/ 100 w 126"/>
                  <a:gd name="T3" fmla="*/ 95 h 123"/>
                  <a:gd name="T4" fmla="*/ 97 w 126"/>
                  <a:gd name="T5" fmla="*/ 94 h 123"/>
                  <a:gd name="T6" fmla="*/ 98 w 126"/>
                  <a:gd name="T7" fmla="*/ 86 h 123"/>
                  <a:gd name="T8" fmla="*/ 97 w 126"/>
                  <a:gd name="T9" fmla="*/ 49 h 123"/>
                  <a:gd name="T10" fmla="*/ 90 w 126"/>
                  <a:gd name="T11" fmla="*/ 55 h 123"/>
                  <a:gd name="T12" fmla="*/ 41 w 126"/>
                  <a:gd name="T13" fmla="*/ 99 h 123"/>
                  <a:gd name="T14" fmla="*/ 38 w 126"/>
                  <a:gd name="T15" fmla="*/ 119 h 123"/>
                  <a:gd name="T16" fmla="*/ 39 w 126"/>
                  <a:gd name="T17" fmla="*/ 123 h 123"/>
                  <a:gd name="T18" fmla="*/ 0 w 126"/>
                  <a:gd name="T19" fmla="*/ 80 h 123"/>
                  <a:gd name="T20" fmla="*/ 5 w 126"/>
                  <a:gd name="T21" fmla="*/ 82 h 123"/>
                  <a:gd name="T22" fmla="*/ 23 w 126"/>
                  <a:gd name="T23" fmla="*/ 82 h 123"/>
                  <a:gd name="T24" fmla="*/ 80 w 126"/>
                  <a:gd name="T25" fmla="*/ 31 h 123"/>
                  <a:gd name="T26" fmla="*/ 45 w 126"/>
                  <a:gd name="T27" fmla="*/ 25 h 123"/>
                  <a:gd name="T28" fmla="*/ 36 w 126"/>
                  <a:gd name="T29" fmla="*/ 25 h 123"/>
                  <a:gd name="T30" fmla="*/ 36 w 126"/>
                  <a:gd name="T31" fmla="*/ 22 h 123"/>
                  <a:gd name="T32" fmla="*/ 62 w 126"/>
                  <a:gd name="T33" fmla="*/ 0 h 123"/>
                  <a:gd name="T34" fmla="*/ 94 w 126"/>
                  <a:gd name="T35" fmla="*/ 35 h 123"/>
                  <a:gd name="T36" fmla="*/ 126 w 126"/>
                  <a:gd name="T37" fmla="*/ 7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6" h="123">
                    <a:moveTo>
                      <a:pt x="126" y="72"/>
                    </a:moveTo>
                    <a:cubicBezTo>
                      <a:pt x="117" y="80"/>
                      <a:pt x="108" y="87"/>
                      <a:pt x="100" y="95"/>
                    </a:cubicBezTo>
                    <a:cubicBezTo>
                      <a:pt x="99" y="95"/>
                      <a:pt x="98" y="95"/>
                      <a:pt x="97" y="94"/>
                    </a:cubicBezTo>
                    <a:cubicBezTo>
                      <a:pt x="98" y="92"/>
                      <a:pt x="97" y="88"/>
                      <a:pt x="98" y="86"/>
                    </a:cubicBezTo>
                    <a:cubicBezTo>
                      <a:pt x="105" y="74"/>
                      <a:pt x="108" y="62"/>
                      <a:pt x="97" y="49"/>
                    </a:cubicBezTo>
                    <a:cubicBezTo>
                      <a:pt x="95" y="51"/>
                      <a:pt x="92" y="53"/>
                      <a:pt x="90" y="55"/>
                    </a:cubicBezTo>
                    <a:cubicBezTo>
                      <a:pt x="74" y="70"/>
                      <a:pt x="57" y="84"/>
                      <a:pt x="41" y="99"/>
                    </a:cubicBezTo>
                    <a:cubicBezTo>
                      <a:pt x="31" y="108"/>
                      <a:pt x="31" y="108"/>
                      <a:pt x="38" y="119"/>
                    </a:cubicBezTo>
                    <a:cubicBezTo>
                      <a:pt x="38" y="120"/>
                      <a:pt x="38" y="121"/>
                      <a:pt x="39" y="123"/>
                    </a:cubicBezTo>
                    <a:cubicBezTo>
                      <a:pt x="33" y="123"/>
                      <a:pt x="8" y="97"/>
                      <a:pt x="0" y="80"/>
                    </a:cubicBezTo>
                    <a:cubicBezTo>
                      <a:pt x="2" y="80"/>
                      <a:pt x="4" y="81"/>
                      <a:pt x="5" y="82"/>
                    </a:cubicBezTo>
                    <a:cubicBezTo>
                      <a:pt x="11" y="88"/>
                      <a:pt x="16" y="88"/>
                      <a:pt x="23" y="82"/>
                    </a:cubicBezTo>
                    <a:cubicBezTo>
                      <a:pt x="42" y="65"/>
                      <a:pt x="61" y="48"/>
                      <a:pt x="80" y="31"/>
                    </a:cubicBezTo>
                    <a:cubicBezTo>
                      <a:pt x="73" y="20"/>
                      <a:pt x="62" y="18"/>
                      <a:pt x="45" y="25"/>
                    </a:cubicBezTo>
                    <a:cubicBezTo>
                      <a:pt x="42" y="26"/>
                      <a:pt x="39" y="25"/>
                      <a:pt x="36" y="25"/>
                    </a:cubicBezTo>
                    <a:cubicBezTo>
                      <a:pt x="36" y="24"/>
                      <a:pt x="36" y="23"/>
                      <a:pt x="36" y="22"/>
                    </a:cubicBezTo>
                    <a:cubicBezTo>
                      <a:pt x="44" y="15"/>
                      <a:pt x="53" y="8"/>
                      <a:pt x="62" y="0"/>
                    </a:cubicBezTo>
                    <a:cubicBezTo>
                      <a:pt x="73" y="12"/>
                      <a:pt x="83" y="23"/>
                      <a:pt x="94" y="35"/>
                    </a:cubicBezTo>
                    <a:cubicBezTo>
                      <a:pt x="104" y="47"/>
                      <a:pt x="115" y="59"/>
                      <a:pt x="126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25"/>
              <p:cNvSpPr/>
              <p:nvPr/>
            </p:nvSpPr>
            <p:spPr bwMode="auto">
              <a:xfrm>
                <a:off x="5484813" y="5014913"/>
                <a:ext cx="252413" cy="282575"/>
              </a:xfrm>
              <a:custGeom>
                <a:avLst/>
                <a:gdLst>
                  <a:gd name="T0" fmla="*/ 39 w 100"/>
                  <a:gd name="T1" fmla="*/ 11 h 112"/>
                  <a:gd name="T2" fmla="*/ 16 w 100"/>
                  <a:gd name="T3" fmla="*/ 19 h 112"/>
                  <a:gd name="T4" fmla="*/ 0 w 100"/>
                  <a:gd name="T5" fmla="*/ 36 h 112"/>
                  <a:gd name="T6" fmla="*/ 4 w 100"/>
                  <a:gd name="T7" fmla="*/ 0 h 112"/>
                  <a:gd name="T8" fmla="*/ 100 w 100"/>
                  <a:gd name="T9" fmla="*/ 11 h 112"/>
                  <a:gd name="T10" fmla="*/ 97 w 100"/>
                  <a:gd name="T11" fmla="*/ 42 h 112"/>
                  <a:gd name="T12" fmla="*/ 94 w 100"/>
                  <a:gd name="T13" fmla="*/ 46 h 112"/>
                  <a:gd name="T14" fmla="*/ 90 w 100"/>
                  <a:gd name="T15" fmla="*/ 42 h 112"/>
                  <a:gd name="T16" fmla="*/ 84 w 100"/>
                  <a:gd name="T17" fmla="*/ 26 h 112"/>
                  <a:gd name="T18" fmla="*/ 63 w 100"/>
                  <a:gd name="T19" fmla="*/ 13 h 112"/>
                  <a:gd name="T20" fmla="*/ 56 w 100"/>
                  <a:gd name="T21" fmla="*/ 81 h 112"/>
                  <a:gd name="T22" fmla="*/ 55 w 100"/>
                  <a:gd name="T23" fmla="*/ 86 h 112"/>
                  <a:gd name="T24" fmla="*/ 67 w 100"/>
                  <a:gd name="T25" fmla="*/ 106 h 112"/>
                  <a:gd name="T26" fmla="*/ 69 w 100"/>
                  <a:gd name="T27" fmla="*/ 107 h 112"/>
                  <a:gd name="T28" fmla="*/ 12 w 100"/>
                  <a:gd name="T29" fmla="*/ 101 h 112"/>
                  <a:gd name="T30" fmla="*/ 13 w 100"/>
                  <a:gd name="T31" fmla="*/ 100 h 112"/>
                  <a:gd name="T32" fmla="*/ 31 w 100"/>
                  <a:gd name="T33" fmla="*/ 81 h 112"/>
                  <a:gd name="T34" fmla="*/ 38 w 100"/>
                  <a:gd name="T35" fmla="*/ 22 h 112"/>
                  <a:gd name="T36" fmla="*/ 39 w 100"/>
                  <a:gd name="T37" fmla="*/ 1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112">
                    <a:moveTo>
                      <a:pt x="39" y="11"/>
                    </a:moveTo>
                    <a:cubicBezTo>
                      <a:pt x="29" y="9"/>
                      <a:pt x="22" y="13"/>
                      <a:pt x="16" y="19"/>
                    </a:cubicBezTo>
                    <a:cubicBezTo>
                      <a:pt x="10" y="23"/>
                      <a:pt x="11" y="34"/>
                      <a:pt x="0" y="36"/>
                    </a:cubicBezTo>
                    <a:cubicBezTo>
                      <a:pt x="1" y="23"/>
                      <a:pt x="3" y="12"/>
                      <a:pt x="4" y="0"/>
                    </a:cubicBezTo>
                    <a:cubicBezTo>
                      <a:pt x="36" y="3"/>
                      <a:pt x="67" y="7"/>
                      <a:pt x="100" y="11"/>
                    </a:cubicBezTo>
                    <a:cubicBezTo>
                      <a:pt x="99" y="22"/>
                      <a:pt x="98" y="32"/>
                      <a:pt x="97" y="42"/>
                    </a:cubicBezTo>
                    <a:cubicBezTo>
                      <a:pt x="97" y="44"/>
                      <a:pt x="95" y="45"/>
                      <a:pt x="94" y="46"/>
                    </a:cubicBezTo>
                    <a:cubicBezTo>
                      <a:pt x="92" y="45"/>
                      <a:pt x="90" y="44"/>
                      <a:pt x="90" y="42"/>
                    </a:cubicBezTo>
                    <a:cubicBezTo>
                      <a:pt x="87" y="37"/>
                      <a:pt x="86" y="31"/>
                      <a:pt x="84" y="26"/>
                    </a:cubicBezTo>
                    <a:cubicBezTo>
                      <a:pt x="80" y="18"/>
                      <a:pt x="73" y="14"/>
                      <a:pt x="63" y="13"/>
                    </a:cubicBezTo>
                    <a:cubicBezTo>
                      <a:pt x="61" y="36"/>
                      <a:pt x="58" y="58"/>
                      <a:pt x="56" y="81"/>
                    </a:cubicBezTo>
                    <a:cubicBezTo>
                      <a:pt x="56" y="82"/>
                      <a:pt x="56" y="84"/>
                      <a:pt x="55" y="86"/>
                    </a:cubicBezTo>
                    <a:cubicBezTo>
                      <a:pt x="53" y="100"/>
                      <a:pt x="53" y="100"/>
                      <a:pt x="67" y="106"/>
                    </a:cubicBezTo>
                    <a:cubicBezTo>
                      <a:pt x="68" y="106"/>
                      <a:pt x="68" y="107"/>
                      <a:pt x="69" y="107"/>
                    </a:cubicBezTo>
                    <a:cubicBezTo>
                      <a:pt x="64" y="112"/>
                      <a:pt x="16" y="106"/>
                      <a:pt x="12" y="101"/>
                    </a:cubicBezTo>
                    <a:cubicBezTo>
                      <a:pt x="12" y="100"/>
                      <a:pt x="12" y="100"/>
                      <a:pt x="13" y="100"/>
                    </a:cubicBezTo>
                    <a:cubicBezTo>
                      <a:pt x="30" y="98"/>
                      <a:pt x="29" y="98"/>
                      <a:pt x="31" y="81"/>
                    </a:cubicBezTo>
                    <a:cubicBezTo>
                      <a:pt x="33" y="61"/>
                      <a:pt x="36" y="42"/>
                      <a:pt x="38" y="22"/>
                    </a:cubicBezTo>
                    <a:cubicBezTo>
                      <a:pt x="38" y="18"/>
                      <a:pt x="38" y="15"/>
                      <a:pt x="3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26"/>
              <p:cNvSpPr/>
              <p:nvPr/>
            </p:nvSpPr>
            <p:spPr bwMode="auto">
              <a:xfrm>
                <a:off x="7454900" y="3878263"/>
                <a:ext cx="315913" cy="282575"/>
              </a:xfrm>
              <a:custGeom>
                <a:avLst/>
                <a:gdLst>
                  <a:gd name="T0" fmla="*/ 20 w 125"/>
                  <a:gd name="T1" fmla="*/ 58 h 112"/>
                  <a:gd name="T2" fmla="*/ 30 w 125"/>
                  <a:gd name="T3" fmla="*/ 93 h 112"/>
                  <a:gd name="T4" fmla="*/ 34 w 125"/>
                  <a:gd name="T5" fmla="*/ 101 h 112"/>
                  <a:gd name="T6" fmla="*/ 31 w 125"/>
                  <a:gd name="T7" fmla="*/ 103 h 112"/>
                  <a:gd name="T8" fmla="*/ 0 w 125"/>
                  <a:gd name="T9" fmla="*/ 88 h 112"/>
                  <a:gd name="T10" fmla="*/ 40 w 125"/>
                  <a:gd name="T11" fmla="*/ 0 h 112"/>
                  <a:gd name="T12" fmla="*/ 72 w 125"/>
                  <a:gd name="T13" fmla="*/ 14 h 112"/>
                  <a:gd name="T14" fmla="*/ 72 w 125"/>
                  <a:gd name="T15" fmla="*/ 17 h 112"/>
                  <a:gd name="T16" fmla="*/ 63 w 125"/>
                  <a:gd name="T17" fmla="*/ 19 h 112"/>
                  <a:gd name="T18" fmla="*/ 31 w 125"/>
                  <a:gd name="T19" fmla="*/ 36 h 112"/>
                  <a:gd name="T20" fmla="*/ 71 w 125"/>
                  <a:gd name="T21" fmla="*/ 54 h 112"/>
                  <a:gd name="T22" fmla="*/ 102 w 125"/>
                  <a:gd name="T23" fmla="*/ 68 h 112"/>
                  <a:gd name="T24" fmla="*/ 118 w 125"/>
                  <a:gd name="T25" fmla="*/ 63 h 112"/>
                  <a:gd name="T26" fmla="*/ 123 w 125"/>
                  <a:gd name="T27" fmla="*/ 59 h 112"/>
                  <a:gd name="T28" fmla="*/ 125 w 125"/>
                  <a:gd name="T29" fmla="*/ 61 h 112"/>
                  <a:gd name="T30" fmla="*/ 101 w 125"/>
                  <a:gd name="T31" fmla="*/ 112 h 112"/>
                  <a:gd name="T32" fmla="*/ 97 w 125"/>
                  <a:gd name="T33" fmla="*/ 111 h 112"/>
                  <a:gd name="T34" fmla="*/ 99 w 125"/>
                  <a:gd name="T35" fmla="*/ 103 h 112"/>
                  <a:gd name="T36" fmla="*/ 94 w 125"/>
                  <a:gd name="T37" fmla="*/ 92 h 112"/>
                  <a:gd name="T38" fmla="*/ 20 w 125"/>
                  <a:gd name="T39" fmla="*/ 5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5" h="112">
                    <a:moveTo>
                      <a:pt x="20" y="58"/>
                    </a:moveTo>
                    <a:cubicBezTo>
                      <a:pt x="14" y="73"/>
                      <a:pt x="20" y="84"/>
                      <a:pt x="30" y="93"/>
                    </a:cubicBezTo>
                    <a:cubicBezTo>
                      <a:pt x="32" y="95"/>
                      <a:pt x="33" y="99"/>
                      <a:pt x="34" y="101"/>
                    </a:cubicBezTo>
                    <a:cubicBezTo>
                      <a:pt x="33" y="102"/>
                      <a:pt x="32" y="102"/>
                      <a:pt x="31" y="103"/>
                    </a:cubicBezTo>
                    <a:cubicBezTo>
                      <a:pt x="21" y="98"/>
                      <a:pt x="11" y="93"/>
                      <a:pt x="0" y="88"/>
                    </a:cubicBezTo>
                    <a:cubicBezTo>
                      <a:pt x="13" y="59"/>
                      <a:pt x="26" y="30"/>
                      <a:pt x="40" y="0"/>
                    </a:cubicBezTo>
                    <a:cubicBezTo>
                      <a:pt x="51" y="5"/>
                      <a:pt x="61" y="10"/>
                      <a:pt x="72" y="14"/>
                    </a:cubicBezTo>
                    <a:cubicBezTo>
                      <a:pt x="72" y="15"/>
                      <a:pt x="72" y="16"/>
                      <a:pt x="72" y="17"/>
                    </a:cubicBezTo>
                    <a:cubicBezTo>
                      <a:pt x="69" y="18"/>
                      <a:pt x="66" y="19"/>
                      <a:pt x="63" y="19"/>
                    </a:cubicBezTo>
                    <a:cubicBezTo>
                      <a:pt x="46" y="18"/>
                      <a:pt x="38" y="22"/>
                      <a:pt x="31" y="36"/>
                    </a:cubicBezTo>
                    <a:cubicBezTo>
                      <a:pt x="44" y="42"/>
                      <a:pt x="58" y="48"/>
                      <a:pt x="71" y="54"/>
                    </a:cubicBezTo>
                    <a:cubicBezTo>
                      <a:pt x="81" y="59"/>
                      <a:pt x="92" y="63"/>
                      <a:pt x="102" y="68"/>
                    </a:cubicBezTo>
                    <a:cubicBezTo>
                      <a:pt x="109" y="72"/>
                      <a:pt x="114" y="70"/>
                      <a:pt x="118" y="63"/>
                    </a:cubicBezTo>
                    <a:cubicBezTo>
                      <a:pt x="119" y="62"/>
                      <a:pt x="121" y="60"/>
                      <a:pt x="123" y="59"/>
                    </a:cubicBezTo>
                    <a:cubicBezTo>
                      <a:pt x="123" y="60"/>
                      <a:pt x="124" y="60"/>
                      <a:pt x="125" y="61"/>
                    </a:cubicBezTo>
                    <a:cubicBezTo>
                      <a:pt x="117" y="78"/>
                      <a:pt x="109" y="95"/>
                      <a:pt x="101" y="112"/>
                    </a:cubicBezTo>
                    <a:cubicBezTo>
                      <a:pt x="101" y="112"/>
                      <a:pt x="98" y="112"/>
                      <a:pt x="97" y="111"/>
                    </a:cubicBezTo>
                    <a:cubicBezTo>
                      <a:pt x="98" y="108"/>
                      <a:pt x="100" y="105"/>
                      <a:pt x="99" y="103"/>
                    </a:cubicBezTo>
                    <a:cubicBezTo>
                      <a:pt x="99" y="99"/>
                      <a:pt x="97" y="93"/>
                      <a:pt x="94" y="92"/>
                    </a:cubicBezTo>
                    <a:cubicBezTo>
                      <a:pt x="70" y="80"/>
                      <a:pt x="46" y="69"/>
                      <a:pt x="2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27"/>
              <p:cNvSpPr/>
              <p:nvPr/>
            </p:nvSpPr>
            <p:spPr bwMode="auto">
              <a:xfrm>
                <a:off x="7308850" y="2306638"/>
                <a:ext cx="269875" cy="209550"/>
              </a:xfrm>
              <a:custGeom>
                <a:avLst/>
                <a:gdLst>
                  <a:gd name="T0" fmla="*/ 91 w 107"/>
                  <a:gd name="T1" fmla="*/ 26 h 83"/>
                  <a:gd name="T2" fmla="*/ 69 w 107"/>
                  <a:gd name="T3" fmla="*/ 11 h 83"/>
                  <a:gd name="T4" fmla="*/ 64 w 107"/>
                  <a:gd name="T5" fmla="*/ 3 h 83"/>
                  <a:gd name="T6" fmla="*/ 73 w 107"/>
                  <a:gd name="T7" fmla="*/ 4 h 83"/>
                  <a:gd name="T8" fmla="*/ 101 w 107"/>
                  <a:gd name="T9" fmla="*/ 24 h 83"/>
                  <a:gd name="T10" fmla="*/ 105 w 107"/>
                  <a:gd name="T11" fmla="*/ 33 h 83"/>
                  <a:gd name="T12" fmla="*/ 97 w 107"/>
                  <a:gd name="T13" fmla="*/ 41 h 83"/>
                  <a:gd name="T14" fmla="*/ 79 w 107"/>
                  <a:gd name="T15" fmla="*/ 34 h 83"/>
                  <a:gd name="T16" fmla="*/ 84 w 107"/>
                  <a:gd name="T17" fmla="*/ 53 h 83"/>
                  <a:gd name="T18" fmla="*/ 94 w 107"/>
                  <a:gd name="T19" fmla="*/ 63 h 83"/>
                  <a:gd name="T20" fmla="*/ 89 w 107"/>
                  <a:gd name="T21" fmla="*/ 79 h 83"/>
                  <a:gd name="T22" fmla="*/ 77 w 107"/>
                  <a:gd name="T23" fmla="*/ 74 h 83"/>
                  <a:gd name="T24" fmla="*/ 72 w 107"/>
                  <a:gd name="T25" fmla="*/ 67 h 83"/>
                  <a:gd name="T26" fmla="*/ 58 w 107"/>
                  <a:gd name="T27" fmla="*/ 62 h 83"/>
                  <a:gd name="T28" fmla="*/ 25 w 107"/>
                  <a:gd name="T29" fmla="*/ 65 h 83"/>
                  <a:gd name="T30" fmla="*/ 12 w 107"/>
                  <a:gd name="T31" fmla="*/ 59 h 83"/>
                  <a:gd name="T32" fmla="*/ 1 w 107"/>
                  <a:gd name="T33" fmla="*/ 22 h 83"/>
                  <a:gd name="T34" fmla="*/ 4 w 107"/>
                  <a:gd name="T35" fmla="*/ 16 h 83"/>
                  <a:gd name="T36" fmla="*/ 11 w 107"/>
                  <a:gd name="T37" fmla="*/ 35 h 83"/>
                  <a:gd name="T38" fmla="*/ 35 w 107"/>
                  <a:gd name="T39" fmla="*/ 50 h 83"/>
                  <a:gd name="T40" fmla="*/ 50 w 107"/>
                  <a:gd name="T41" fmla="*/ 47 h 83"/>
                  <a:gd name="T42" fmla="*/ 51 w 107"/>
                  <a:gd name="T43" fmla="*/ 44 h 83"/>
                  <a:gd name="T44" fmla="*/ 34 w 107"/>
                  <a:gd name="T45" fmla="*/ 30 h 83"/>
                  <a:gd name="T46" fmla="*/ 38 w 107"/>
                  <a:gd name="T47" fmla="*/ 0 h 83"/>
                  <a:gd name="T48" fmla="*/ 64 w 107"/>
                  <a:gd name="T49" fmla="*/ 33 h 83"/>
                  <a:gd name="T50" fmla="*/ 90 w 107"/>
                  <a:gd name="T51" fmla="*/ 28 h 83"/>
                  <a:gd name="T52" fmla="*/ 91 w 107"/>
                  <a:gd name="T53" fmla="*/ 2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" h="83">
                    <a:moveTo>
                      <a:pt x="91" y="26"/>
                    </a:moveTo>
                    <a:cubicBezTo>
                      <a:pt x="84" y="21"/>
                      <a:pt x="76" y="16"/>
                      <a:pt x="69" y="11"/>
                    </a:cubicBezTo>
                    <a:cubicBezTo>
                      <a:pt x="67" y="9"/>
                      <a:pt x="66" y="6"/>
                      <a:pt x="64" y="3"/>
                    </a:cubicBezTo>
                    <a:cubicBezTo>
                      <a:pt x="67" y="4"/>
                      <a:pt x="71" y="3"/>
                      <a:pt x="73" y="4"/>
                    </a:cubicBezTo>
                    <a:cubicBezTo>
                      <a:pt x="83" y="10"/>
                      <a:pt x="92" y="17"/>
                      <a:pt x="101" y="24"/>
                    </a:cubicBezTo>
                    <a:cubicBezTo>
                      <a:pt x="103" y="26"/>
                      <a:pt x="105" y="30"/>
                      <a:pt x="105" y="33"/>
                    </a:cubicBezTo>
                    <a:cubicBezTo>
                      <a:pt x="107" y="39"/>
                      <a:pt x="103" y="43"/>
                      <a:pt x="97" y="41"/>
                    </a:cubicBezTo>
                    <a:cubicBezTo>
                      <a:pt x="91" y="39"/>
                      <a:pt x="85" y="37"/>
                      <a:pt x="79" y="34"/>
                    </a:cubicBezTo>
                    <a:cubicBezTo>
                      <a:pt x="75" y="43"/>
                      <a:pt x="79" y="48"/>
                      <a:pt x="84" y="53"/>
                    </a:cubicBezTo>
                    <a:cubicBezTo>
                      <a:pt x="88" y="56"/>
                      <a:pt x="92" y="59"/>
                      <a:pt x="94" y="63"/>
                    </a:cubicBezTo>
                    <a:cubicBezTo>
                      <a:pt x="97" y="69"/>
                      <a:pt x="94" y="75"/>
                      <a:pt x="89" y="79"/>
                    </a:cubicBezTo>
                    <a:cubicBezTo>
                      <a:pt x="83" y="83"/>
                      <a:pt x="80" y="77"/>
                      <a:pt x="77" y="74"/>
                    </a:cubicBezTo>
                    <a:cubicBezTo>
                      <a:pt x="76" y="72"/>
                      <a:pt x="74" y="69"/>
                      <a:pt x="72" y="67"/>
                    </a:cubicBezTo>
                    <a:cubicBezTo>
                      <a:pt x="69" y="61"/>
                      <a:pt x="64" y="61"/>
                      <a:pt x="58" y="62"/>
                    </a:cubicBezTo>
                    <a:cubicBezTo>
                      <a:pt x="47" y="64"/>
                      <a:pt x="36" y="65"/>
                      <a:pt x="25" y="65"/>
                    </a:cubicBezTo>
                    <a:cubicBezTo>
                      <a:pt x="21" y="65"/>
                      <a:pt x="15" y="63"/>
                      <a:pt x="12" y="59"/>
                    </a:cubicBezTo>
                    <a:cubicBezTo>
                      <a:pt x="3" y="49"/>
                      <a:pt x="1" y="36"/>
                      <a:pt x="1" y="22"/>
                    </a:cubicBezTo>
                    <a:cubicBezTo>
                      <a:pt x="0" y="21"/>
                      <a:pt x="2" y="20"/>
                      <a:pt x="4" y="16"/>
                    </a:cubicBezTo>
                    <a:cubicBezTo>
                      <a:pt x="7" y="24"/>
                      <a:pt x="9" y="29"/>
                      <a:pt x="11" y="35"/>
                    </a:cubicBezTo>
                    <a:cubicBezTo>
                      <a:pt x="16" y="49"/>
                      <a:pt x="19" y="52"/>
                      <a:pt x="35" y="50"/>
                    </a:cubicBezTo>
                    <a:cubicBezTo>
                      <a:pt x="40" y="50"/>
                      <a:pt x="45" y="48"/>
                      <a:pt x="50" y="47"/>
                    </a:cubicBezTo>
                    <a:cubicBezTo>
                      <a:pt x="50" y="46"/>
                      <a:pt x="50" y="45"/>
                      <a:pt x="51" y="44"/>
                    </a:cubicBezTo>
                    <a:cubicBezTo>
                      <a:pt x="45" y="40"/>
                      <a:pt x="39" y="35"/>
                      <a:pt x="34" y="30"/>
                    </a:cubicBezTo>
                    <a:cubicBezTo>
                      <a:pt x="24" y="20"/>
                      <a:pt x="25" y="8"/>
                      <a:pt x="38" y="0"/>
                    </a:cubicBezTo>
                    <a:cubicBezTo>
                      <a:pt x="44" y="13"/>
                      <a:pt x="50" y="25"/>
                      <a:pt x="64" y="33"/>
                    </a:cubicBezTo>
                    <a:cubicBezTo>
                      <a:pt x="69" y="13"/>
                      <a:pt x="81" y="29"/>
                      <a:pt x="90" y="28"/>
                    </a:cubicBezTo>
                    <a:cubicBezTo>
                      <a:pt x="90" y="27"/>
                      <a:pt x="91" y="27"/>
                      <a:pt x="91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28"/>
              <p:cNvSpPr/>
              <p:nvPr/>
            </p:nvSpPr>
            <p:spPr bwMode="auto">
              <a:xfrm>
                <a:off x="3978275" y="4043363"/>
                <a:ext cx="325438" cy="315913"/>
              </a:xfrm>
              <a:custGeom>
                <a:avLst/>
                <a:gdLst>
                  <a:gd name="T0" fmla="*/ 111 w 129"/>
                  <a:gd name="T1" fmla="*/ 60 h 125"/>
                  <a:gd name="T2" fmla="*/ 129 w 129"/>
                  <a:gd name="T3" fmla="*/ 92 h 125"/>
                  <a:gd name="T4" fmla="*/ 127 w 129"/>
                  <a:gd name="T5" fmla="*/ 93 h 125"/>
                  <a:gd name="T6" fmla="*/ 122 w 129"/>
                  <a:gd name="T7" fmla="*/ 91 h 125"/>
                  <a:gd name="T8" fmla="*/ 104 w 129"/>
                  <a:gd name="T9" fmla="*/ 90 h 125"/>
                  <a:gd name="T10" fmla="*/ 63 w 129"/>
                  <a:gd name="T11" fmla="*/ 114 h 125"/>
                  <a:gd name="T12" fmla="*/ 17 w 129"/>
                  <a:gd name="T13" fmla="*/ 104 h 125"/>
                  <a:gd name="T14" fmla="*/ 11 w 129"/>
                  <a:gd name="T15" fmla="*/ 92 h 125"/>
                  <a:gd name="T16" fmla="*/ 25 w 129"/>
                  <a:gd name="T17" fmla="*/ 46 h 125"/>
                  <a:gd name="T18" fmla="*/ 68 w 129"/>
                  <a:gd name="T19" fmla="*/ 22 h 125"/>
                  <a:gd name="T20" fmla="*/ 74 w 129"/>
                  <a:gd name="T21" fmla="*/ 6 h 125"/>
                  <a:gd name="T22" fmla="*/ 74 w 129"/>
                  <a:gd name="T23" fmla="*/ 1 h 125"/>
                  <a:gd name="T24" fmla="*/ 77 w 129"/>
                  <a:gd name="T25" fmla="*/ 0 h 125"/>
                  <a:gd name="T26" fmla="*/ 103 w 129"/>
                  <a:gd name="T27" fmla="*/ 47 h 125"/>
                  <a:gd name="T28" fmla="*/ 97 w 129"/>
                  <a:gd name="T29" fmla="*/ 46 h 125"/>
                  <a:gd name="T30" fmla="*/ 76 w 129"/>
                  <a:gd name="T31" fmla="*/ 43 h 125"/>
                  <a:gd name="T32" fmla="*/ 31 w 129"/>
                  <a:gd name="T33" fmla="*/ 69 h 125"/>
                  <a:gd name="T34" fmla="*/ 21 w 129"/>
                  <a:gd name="T35" fmla="*/ 100 h 125"/>
                  <a:gd name="T36" fmla="*/ 53 w 129"/>
                  <a:gd name="T37" fmla="*/ 111 h 125"/>
                  <a:gd name="T38" fmla="*/ 104 w 129"/>
                  <a:gd name="T39" fmla="*/ 82 h 125"/>
                  <a:gd name="T40" fmla="*/ 108 w 129"/>
                  <a:gd name="T41" fmla="*/ 68 h 125"/>
                  <a:gd name="T42" fmla="*/ 108 w 129"/>
                  <a:gd name="T43" fmla="*/ 61 h 125"/>
                  <a:gd name="T44" fmla="*/ 111 w 129"/>
                  <a:gd name="T45" fmla="*/ 6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9" h="125">
                    <a:moveTo>
                      <a:pt x="111" y="60"/>
                    </a:moveTo>
                    <a:cubicBezTo>
                      <a:pt x="117" y="70"/>
                      <a:pt x="123" y="81"/>
                      <a:pt x="129" y="92"/>
                    </a:cubicBezTo>
                    <a:cubicBezTo>
                      <a:pt x="128" y="92"/>
                      <a:pt x="128" y="93"/>
                      <a:pt x="127" y="93"/>
                    </a:cubicBezTo>
                    <a:cubicBezTo>
                      <a:pt x="126" y="93"/>
                      <a:pt x="123" y="93"/>
                      <a:pt x="122" y="91"/>
                    </a:cubicBezTo>
                    <a:cubicBezTo>
                      <a:pt x="116" y="85"/>
                      <a:pt x="111" y="86"/>
                      <a:pt x="104" y="90"/>
                    </a:cubicBezTo>
                    <a:cubicBezTo>
                      <a:pt x="90" y="98"/>
                      <a:pt x="77" y="106"/>
                      <a:pt x="63" y="114"/>
                    </a:cubicBezTo>
                    <a:cubicBezTo>
                      <a:pt x="44" y="125"/>
                      <a:pt x="30" y="122"/>
                      <a:pt x="17" y="104"/>
                    </a:cubicBezTo>
                    <a:cubicBezTo>
                      <a:pt x="15" y="100"/>
                      <a:pt x="12" y="96"/>
                      <a:pt x="11" y="92"/>
                    </a:cubicBezTo>
                    <a:cubicBezTo>
                      <a:pt x="0" y="70"/>
                      <a:pt x="4" y="58"/>
                      <a:pt x="25" y="46"/>
                    </a:cubicBezTo>
                    <a:cubicBezTo>
                      <a:pt x="39" y="38"/>
                      <a:pt x="54" y="30"/>
                      <a:pt x="68" y="22"/>
                    </a:cubicBezTo>
                    <a:cubicBezTo>
                      <a:pt x="75" y="18"/>
                      <a:pt x="78" y="14"/>
                      <a:pt x="74" y="6"/>
                    </a:cubicBezTo>
                    <a:cubicBezTo>
                      <a:pt x="73" y="5"/>
                      <a:pt x="74" y="3"/>
                      <a:pt x="74" y="1"/>
                    </a:cubicBezTo>
                    <a:cubicBezTo>
                      <a:pt x="75" y="1"/>
                      <a:pt x="76" y="1"/>
                      <a:pt x="77" y="0"/>
                    </a:cubicBezTo>
                    <a:cubicBezTo>
                      <a:pt x="85" y="15"/>
                      <a:pt x="94" y="30"/>
                      <a:pt x="103" y="47"/>
                    </a:cubicBezTo>
                    <a:cubicBezTo>
                      <a:pt x="99" y="46"/>
                      <a:pt x="97" y="47"/>
                      <a:pt x="97" y="46"/>
                    </a:cubicBezTo>
                    <a:cubicBezTo>
                      <a:pt x="91" y="36"/>
                      <a:pt x="84" y="38"/>
                      <a:pt x="76" y="43"/>
                    </a:cubicBezTo>
                    <a:cubicBezTo>
                      <a:pt x="61" y="52"/>
                      <a:pt x="46" y="60"/>
                      <a:pt x="31" y="69"/>
                    </a:cubicBezTo>
                    <a:cubicBezTo>
                      <a:pt x="17" y="77"/>
                      <a:pt x="14" y="87"/>
                      <a:pt x="21" y="100"/>
                    </a:cubicBezTo>
                    <a:cubicBezTo>
                      <a:pt x="28" y="114"/>
                      <a:pt x="40" y="118"/>
                      <a:pt x="53" y="111"/>
                    </a:cubicBezTo>
                    <a:cubicBezTo>
                      <a:pt x="71" y="102"/>
                      <a:pt x="87" y="92"/>
                      <a:pt x="104" y="82"/>
                    </a:cubicBezTo>
                    <a:cubicBezTo>
                      <a:pt x="110" y="79"/>
                      <a:pt x="109" y="74"/>
                      <a:pt x="108" y="68"/>
                    </a:cubicBezTo>
                    <a:cubicBezTo>
                      <a:pt x="108" y="66"/>
                      <a:pt x="108" y="63"/>
                      <a:pt x="108" y="61"/>
                    </a:cubicBezTo>
                    <a:cubicBezTo>
                      <a:pt x="109" y="60"/>
                      <a:pt x="110" y="60"/>
                      <a:pt x="11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29"/>
              <p:cNvSpPr/>
              <p:nvPr/>
            </p:nvSpPr>
            <p:spPr bwMode="auto">
              <a:xfrm>
                <a:off x="7570788" y="3622675"/>
                <a:ext cx="304800" cy="268288"/>
              </a:xfrm>
              <a:custGeom>
                <a:avLst/>
                <a:gdLst>
                  <a:gd name="T0" fmla="*/ 120 w 120"/>
                  <a:gd name="T1" fmla="*/ 53 h 106"/>
                  <a:gd name="T2" fmla="*/ 104 w 120"/>
                  <a:gd name="T3" fmla="*/ 106 h 106"/>
                  <a:gd name="T4" fmla="*/ 101 w 120"/>
                  <a:gd name="T5" fmla="*/ 106 h 106"/>
                  <a:gd name="T6" fmla="*/ 100 w 120"/>
                  <a:gd name="T7" fmla="*/ 101 h 106"/>
                  <a:gd name="T8" fmla="*/ 90 w 120"/>
                  <a:gd name="T9" fmla="*/ 84 h 106"/>
                  <a:gd name="T10" fmla="*/ 30 w 120"/>
                  <a:gd name="T11" fmla="*/ 85 h 106"/>
                  <a:gd name="T12" fmla="*/ 0 w 120"/>
                  <a:gd name="T13" fmla="*/ 94 h 106"/>
                  <a:gd name="T14" fmla="*/ 14 w 120"/>
                  <a:gd name="T15" fmla="*/ 49 h 106"/>
                  <a:gd name="T16" fmla="*/ 17 w 120"/>
                  <a:gd name="T17" fmla="*/ 49 h 106"/>
                  <a:gd name="T18" fmla="*/ 18 w 120"/>
                  <a:gd name="T19" fmla="*/ 55 h 106"/>
                  <a:gd name="T20" fmla="*/ 25 w 120"/>
                  <a:gd name="T21" fmla="*/ 62 h 106"/>
                  <a:gd name="T22" fmla="*/ 64 w 120"/>
                  <a:gd name="T23" fmla="*/ 56 h 106"/>
                  <a:gd name="T24" fmla="*/ 38 w 120"/>
                  <a:gd name="T25" fmla="*/ 31 h 106"/>
                  <a:gd name="T26" fmla="*/ 24 w 120"/>
                  <a:gd name="T27" fmla="*/ 34 h 106"/>
                  <a:gd name="T28" fmla="*/ 20 w 120"/>
                  <a:gd name="T29" fmla="*/ 38 h 106"/>
                  <a:gd name="T30" fmla="*/ 29 w 120"/>
                  <a:gd name="T31" fmla="*/ 0 h 106"/>
                  <a:gd name="T32" fmla="*/ 33 w 120"/>
                  <a:gd name="T33" fmla="*/ 5 h 106"/>
                  <a:gd name="T34" fmla="*/ 42 w 120"/>
                  <a:gd name="T35" fmla="*/ 25 h 106"/>
                  <a:gd name="T36" fmla="*/ 58 w 120"/>
                  <a:gd name="T37" fmla="*/ 40 h 106"/>
                  <a:gd name="T38" fmla="*/ 98 w 120"/>
                  <a:gd name="T39" fmla="*/ 63 h 106"/>
                  <a:gd name="T40" fmla="*/ 114 w 120"/>
                  <a:gd name="T41" fmla="*/ 56 h 106"/>
                  <a:gd name="T42" fmla="*/ 118 w 120"/>
                  <a:gd name="T43" fmla="*/ 51 h 106"/>
                  <a:gd name="T44" fmla="*/ 120 w 120"/>
                  <a:gd name="T45" fmla="*/ 5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0" h="106">
                    <a:moveTo>
                      <a:pt x="120" y="53"/>
                    </a:moveTo>
                    <a:cubicBezTo>
                      <a:pt x="115" y="71"/>
                      <a:pt x="109" y="88"/>
                      <a:pt x="104" y="106"/>
                    </a:cubicBezTo>
                    <a:cubicBezTo>
                      <a:pt x="103" y="106"/>
                      <a:pt x="102" y="106"/>
                      <a:pt x="101" y="106"/>
                    </a:cubicBezTo>
                    <a:cubicBezTo>
                      <a:pt x="101" y="104"/>
                      <a:pt x="100" y="102"/>
                      <a:pt x="100" y="101"/>
                    </a:cubicBezTo>
                    <a:cubicBezTo>
                      <a:pt x="102" y="89"/>
                      <a:pt x="100" y="89"/>
                      <a:pt x="90" y="84"/>
                    </a:cubicBezTo>
                    <a:cubicBezTo>
                      <a:pt x="70" y="75"/>
                      <a:pt x="50" y="81"/>
                      <a:pt x="30" y="85"/>
                    </a:cubicBezTo>
                    <a:cubicBezTo>
                      <a:pt x="20" y="86"/>
                      <a:pt x="11" y="91"/>
                      <a:pt x="0" y="94"/>
                    </a:cubicBezTo>
                    <a:cubicBezTo>
                      <a:pt x="5" y="80"/>
                      <a:pt x="9" y="64"/>
                      <a:pt x="14" y="49"/>
                    </a:cubicBezTo>
                    <a:cubicBezTo>
                      <a:pt x="15" y="49"/>
                      <a:pt x="16" y="49"/>
                      <a:pt x="17" y="49"/>
                    </a:cubicBezTo>
                    <a:cubicBezTo>
                      <a:pt x="17" y="51"/>
                      <a:pt x="18" y="53"/>
                      <a:pt x="18" y="55"/>
                    </a:cubicBezTo>
                    <a:cubicBezTo>
                      <a:pt x="17" y="61"/>
                      <a:pt x="20" y="63"/>
                      <a:pt x="25" y="62"/>
                    </a:cubicBezTo>
                    <a:cubicBezTo>
                      <a:pt x="37" y="60"/>
                      <a:pt x="49" y="58"/>
                      <a:pt x="64" y="56"/>
                    </a:cubicBezTo>
                    <a:cubicBezTo>
                      <a:pt x="54" y="47"/>
                      <a:pt x="46" y="39"/>
                      <a:pt x="38" y="31"/>
                    </a:cubicBezTo>
                    <a:cubicBezTo>
                      <a:pt x="32" y="26"/>
                      <a:pt x="27" y="28"/>
                      <a:pt x="24" y="34"/>
                    </a:cubicBezTo>
                    <a:cubicBezTo>
                      <a:pt x="23" y="36"/>
                      <a:pt x="22" y="37"/>
                      <a:pt x="20" y="38"/>
                    </a:cubicBezTo>
                    <a:cubicBezTo>
                      <a:pt x="20" y="25"/>
                      <a:pt x="25" y="14"/>
                      <a:pt x="29" y="0"/>
                    </a:cubicBezTo>
                    <a:cubicBezTo>
                      <a:pt x="31" y="3"/>
                      <a:pt x="33" y="4"/>
                      <a:pt x="33" y="5"/>
                    </a:cubicBezTo>
                    <a:cubicBezTo>
                      <a:pt x="31" y="14"/>
                      <a:pt x="36" y="20"/>
                      <a:pt x="42" y="25"/>
                    </a:cubicBezTo>
                    <a:cubicBezTo>
                      <a:pt x="47" y="30"/>
                      <a:pt x="53" y="34"/>
                      <a:pt x="58" y="40"/>
                    </a:cubicBezTo>
                    <a:cubicBezTo>
                      <a:pt x="68" y="52"/>
                      <a:pt x="82" y="59"/>
                      <a:pt x="98" y="63"/>
                    </a:cubicBezTo>
                    <a:cubicBezTo>
                      <a:pt x="106" y="65"/>
                      <a:pt x="110" y="63"/>
                      <a:pt x="114" y="56"/>
                    </a:cubicBezTo>
                    <a:cubicBezTo>
                      <a:pt x="114" y="54"/>
                      <a:pt x="116" y="53"/>
                      <a:pt x="118" y="51"/>
                    </a:cubicBezTo>
                    <a:cubicBezTo>
                      <a:pt x="118" y="52"/>
                      <a:pt x="119" y="52"/>
                      <a:pt x="12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30"/>
              <p:cNvSpPr/>
              <p:nvPr/>
            </p:nvSpPr>
            <p:spPr bwMode="auto">
              <a:xfrm>
                <a:off x="5970588" y="5003800"/>
                <a:ext cx="263525" cy="280988"/>
              </a:xfrm>
              <a:custGeom>
                <a:avLst/>
                <a:gdLst>
                  <a:gd name="T0" fmla="*/ 104 w 104"/>
                  <a:gd name="T1" fmla="*/ 0 h 111"/>
                  <a:gd name="T2" fmla="*/ 104 w 104"/>
                  <a:gd name="T3" fmla="*/ 4 h 111"/>
                  <a:gd name="T4" fmla="*/ 94 w 104"/>
                  <a:gd name="T5" fmla="*/ 31 h 111"/>
                  <a:gd name="T6" fmla="*/ 100 w 104"/>
                  <a:gd name="T7" fmla="*/ 70 h 111"/>
                  <a:gd name="T8" fmla="*/ 73 w 104"/>
                  <a:gd name="T9" fmla="*/ 108 h 111"/>
                  <a:gd name="T10" fmla="*/ 57 w 104"/>
                  <a:gd name="T11" fmla="*/ 110 h 111"/>
                  <a:gd name="T12" fmla="*/ 24 w 104"/>
                  <a:gd name="T13" fmla="*/ 81 h 111"/>
                  <a:gd name="T14" fmla="*/ 16 w 104"/>
                  <a:gd name="T15" fmla="*/ 30 h 111"/>
                  <a:gd name="T16" fmla="*/ 6 w 104"/>
                  <a:gd name="T17" fmla="*/ 20 h 111"/>
                  <a:gd name="T18" fmla="*/ 0 w 104"/>
                  <a:gd name="T19" fmla="*/ 17 h 111"/>
                  <a:gd name="T20" fmla="*/ 51 w 104"/>
                  <a:gd name="T21" fmla="*/ 8 h 111"/>
                  <a:gd name="T22" fmla="*/ 52 w 104"/>
                  <a:gd name="T23" fmla="*/ 11 h 111"/>
                  <a:gd name="T24" fmla="*/ 46 w 104"/>
                  <a:gd name="T25" fmla="*/ 14 h 111"/>
                  <a:gd name="T26" fmla="*/ 39 w 104"/>
                  <a:gd name="T27" fmla="*/ 27 h 111"/>
                  <a:gd name="T28" fmla="*/ 47 w 104"/>
                  <a:gd name="T29" fmla="*/ 82 h 111"/>
                  <a:gd name="T30" fmla="*/ 71 w 104"/>
                  <a:gd name="T31" fmla="*/ 104 h 111"/>
                  <a:gd name="T32" fmla="*/ 94 w 104"/>
                  <a:gd name="T33" fmla="*/ 78 h 111"/>
                  <a:gd name="T34" fmla="*/ 86 w 104"/>
                  <a:gd name="T35" fmla="*/ 19 h 111"/>
                  <a:gd name="T36" fmla="*/ 76 w 104"/>
                  <a:gd name="T37" fmla="*/ 11 h 111"/>
                  <a:gd name="T38" fmla="*/ 67 w 104"/>
                  <a:gd name="T39" fmla="*/ 9 h 111"/>
                  <a:gd name="T40" fmla="*/ 67 w 104"/>
                  <a:gd name="T41" fmla="*/ 6 h 111"/>
                  <a:gd name="T42" fmla="*/ 104 w 104"/>
                  <a:gd name="T4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111">
                    <a:moveTo>
                      <a:pt x="104" y="0"/>
                    </a:moveTo>
                    <a:cubicBezTo>
                      <a:pt x="104" y="3"/>
                      <a:pt x="104" y="4"/>
                      <a:pt x="104" y="4"/>
                    </a:cubicBezTo>
                    <a:cubicBezTo>
                      <a:pt x="91" y="9"/>
                      <a:pt x="92" y="19"/>
                      <a:pt x="94" y="31"/>
                    </a:cubicBezTo>
                    <a:cubicBezTo>
                      <a:pt x="97" y="43"/>
                      <a:pt x="98" y="57"/>
                      <a:pt x="100" y="70"/>
                    </a:cubicBezTo>
                    <a:cubicBezTo>
                      <a:pt x="103" y="91"/>
                      <a:pt x="95" y="104"/>
                      <a:pt x="73" y="108"/>
                    </a:cubicBezTo>
                    <a:cubicBezTo>
                      <a:pt x="68" y="110"/>
                      <a:pt x="63" y="110"/>
                      <a:pt x="57" y="110"/>
                    </a:cubicBezTo>
                    <a:cubicBezTo>
                      <a:pt x="35" y="111"/>
                      <a:pt x="26" y="103"/>
                      <a:pt x="24" y="81"/>
                    </a:cubicBezTo>
                    <a:cubicBezTo>
                      <a:pt x="21" y="64"/>
                      <a:pt x="19" y="47"/>
                      <a:pt x="16" y="30"/>
                    </a:cubicBezTo>
                    <a:cubicBezTo>
                      <a:pt x="16" y="23"/>
                      <a:pt x="13" y="20"/>
                      <a:pt x="6" y="20"/>
                    </a:cubicBezTo>
                    <a:cubicBezTo>
                      <a:pt x="4" y="20"/>
                      <a:pt x="2" y="19"/>
                      <a:pt x="0" y="17"/>
                    </a:cubicBezTo>
                    <a:cubicBezTo>
                      <a:pt x="17" y="12"/>
                      <a:pt x="34" y="10"/>
                      <a:pt x="51" y="8"/>
                    </a:cubicBezTo>
                    <a:cubicBezTo>
                      <a:pt x="52" y="9"/>
                      <a:pt x="52" y="10"/>
                      <a:pt x="52" y="11"/>
                    </a:cubicBezTo>
                    <a:cubicBezTo>
                      <a:pt x="50" y="12"/>
                      <a:pt x="48" y="13"/>
                      <a:pt x="46" y="14"/>
                    </a:cubicBezTo>
                    <a:cubicBezTo>
                      <a:pt x="40" y="16"/>
                      <a:pt x="37" y="20"/>
                      <a:pt x="39" y="27"/>
                    </a:cubicBezTo>
                    <a:cubicBezTo>
                      <a:pt x="42" y="45"/>
                      <a:pt x="44" y="63"/>
                      <a:pt x="47" y="82"/>
                    </a:cubicBezTo>
                    <a:cubicBezTo>
                      <a:pt x="49" y="97"/>
                      <a:pt x="57" y="105"/>
                      <a:pt x="71" y="104"/>
                    </a:cubicBezTo>
                    <a:cubicBezTo>
                      <a:pt x="87" y="103"/>
                      <a:pt x="95" y="93"/>
                      <a:pt x="94" y="78"/>
                    </a:cubicBezTo>
                    <a:cubicBezTo>
                      <a:pt x="92" y="58"/>
                      <a:pt x="89" y="39"/>
                      <a:pt x="86" y="19"/>
                    </a:cubicBezTo>
                    <a:cubicBezTo>
                      <a:pt x="85" y="16"/>
                      <a:pt x="79" y="13"/>
                      <a:pt x="76" y="11"/>
                    </a:cubicBezTo>
                    <a:cubicBezTo>
                      <a:pt x="73" y="10"/>
                      <a:pt x="70" y="10"/>
                      <a:pt x="67" y="9"/>
                    </a:cubicBezTo>
                    <a:cubicBezTo>
                      <a:pt x="67" y="8"/>
                      <a:pt x="67" y="7"/>
                      <a:pt x="67" y="6"/>
                    </a:cubicBezTo>
                    <a:cubicBezTo>
                      <a:pt x="79" y="4"/>
                      <a:pt x="91" y="2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31"/>
              <p:cNvSpPr/>
              <p:nvPr/>
            </p:nvSpPr>
            <p:spPr bwMode="auto">
              <a:xfrm>
                <a:off x="6643688" y="4741863"/>
                <a:ext cx="242888" cy="300038"/>
              </a:xfrm>
              <a:custGeom>
                <a:avLst/>
                <a:gdLst>
                  <a:gd name="T0" fmla="*/ 88 w 96"/>
                  <a:gd name="T1" fmla="*/ 119 h 119"/>
                  <a:gd name="T2" fmla="*/ 24 w 96"/>
                  <a:gd name="T3" fmla="*/ 60 h 119"/>
                  <a:gd name="T4" fmla="*/ 3 w 96"/>
                  <a:gd name="T5" fmla="*/ 51 h 119"/>
                  <a:gd name="T6" fmla="*/ 0 w 96"/>
                  <a:gd name="T7" fmla="*/ 48 h 119"/>
                  <a:gd name="T8" fmla="*/ 42 w 96"/>
                  <a:gd name="T9" fmla="*/ 24 h 119"/>
                  <a:gd name="T10" fmla="*/ 44 w 96"/>
                  <a:gd name="T11" fmla="*/ 26 h 119"/>
                  <a:gd name="T12" fmla="*/ 40 w 96"/>
                  <a:gd name="T13" fmla="*/ 32 h 119"/>
                  <a:gd name="T14" fmla="*/ 38 w 96"/>
                  <a:gd name="T15" fmla="*/ 41 h 119"/>
                  <a:gd name="T16" fmla="*/ 85 w 96"/>
                  <a:gd name="T17" fmla="*/ 84 h 119"/>
                  <a:gd name="T18" fmla="*/ 76 w 96"/>
                  <a:gd name="T19" fmla="*/ 27 h 119"/>
                  <a:gd name="T20" fmla="*/ 63 w 96"/>
                  <a:gd name="T21" fmla="*/ 18 h 119"/>
                  <a:gd name="T22" fmla="*/ 57 w 96"/>
                  <a:gd name="T23" fmla="*/ 18 h 119"/>
                  <a:gd name="T24" fmla="*/ 57 w 96"/>
                  <a:gd name="T25" fmla="*/ 16 h 119"/>
                  <a:gd name="T26" fmla="*/ 86 w 96"/>
                  <a:gd name="T27" fmla="*/ 0 h 119"/>
                  <a:gd name="T28" fmla="*/ 87 w 96"/>
                  <a:gd name="T29" fmla="*/ 2 h 119"/>
                  <a:gd name="T30" fmla="*/ 88 w 96"/>
                  <a:gd name="T31" fmla="*/ 59 h 119"/>
                  <a:gd name="T32" fmla="*/ 95 w 96"/>
                  <a:gd name="T33" fmla="*/ 106 h 119"/>
                  <a:gd name="T34" fmla="*/ 88 w 96"/>
                  <a:gd name="T3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119">
                    <a:moveTo>
                      <a:pt x="88" y="119"/>
                    </a:moveTo>
                    <a:cubicBezTo>
                      <a:pt x="65" y="98"/>
                      <a:pt x="44" y="79"/>
                      <a:pt x="24" y="60"/>
                    </a:cubicBezTo>
                    <a:cubicBezTo>
                      <a:pt x="18" y="55"/>
                      <a:pt x="13" y="47"/>
                      <a:pt x="3" y="51"/>
                    </a:cubicBezTo>
                    <a:cubicBezTo>
                      <a:pt x="2" y="52"/>
                      <a:pt x="1" y="50"/>
                      <a:pt x="0" y="48"/>
                    </a:cubicBezTo>
                    <a:cubicBezTo>
                      <a:pt x="14" y="40"/>
                      <a:pt x="28" y="32"/>
                      <a:pt x="42" y="24"/>
                    </a:cubicBezTo>
                    <a:cubicBezTo>
                      <a:pt x="43" y="25"/>
                      <a:pt x="44" y="25"/>
                      <a:pt x="44" y="26"/>
                    </a:cubicBezTo>
                    <a:cubicBezTo>
                      <a:pt x="43" y="28"/>
                      <a:pt x="41" y="29"/>
                      <a:pt x="40" y="32"/>
                    </a:cubicBezTo>
                    <a:cubicBezTo>
                      <a:pt x="39" y="35"/>
                      <a:pt x="36" y="40"/>
                      <a:pt x="38" y="41"/>
                    </a:cubicBezTo>
                    <a:cubicBezTo>
                      <a:pt x="53" y="56"/>
                      <a:pt x="68" y="70"/>
                      <a:pt x="85" y="84"/>
                    </a:cubicBezTo>
                    <a:cubicBezTo>
                      <a:pt x="82" y="65"/>
                      <a:pt x="79" y="46"/>
                      <a:pt x="76" y="27"/>
                    </a:cubicBezTo>
                    <a:cubicBezTo>
                      <a:pt x="75" y="19"/>
                      <a:pt x="70" y="17"/>
                      <a:pt x="63" y="18"/>
                    </a:cubicBezTo>
                    <a:cubicBezTo>
                      <a:pt x="61" y="19"/>
                      <a:pt x="59" y="18"/>
                      <a:pt x="57" y="18"/>
                    </a:cubicBezTo>
                    <a:cubicBezTo>
                      <a:pt x="57" y="17"/>
                      <a:pt x="57" y="16"/>
                      <a:pt x="57" y="16"/>
                    </a:cubicBezTo>
                    <a:cubicBezTo>
                      <a:pt x="66" y="10"/>
                      <a:pt x="76" y="5"/>
                      <a:pt x="86" y="0"/>
                    </a:cubicBezTo>
                    <a:cubicBezTo>
                      <a:pt x="86" y="0"/>
                      <a:pt x="87" y="1"/>
                      <a:pt x="87" y="2"/>
                    </a:cubicBezTo>
                    <a:cubicBezTo>
                      <a:pt x="74" y="21"/>
                      <a:pt x="87" y="40"/>
                      <a:pt x="88" y="59"/>
                    </a:cubicBezTo>
                    <a:cubicBezTo>
                      <a:pt x="89" y="75"/>
                      <a:pt x="94" y="90"/>
                      <a:pt x="95" y="106"/>
                    </a:cubicBezTo>
                    <a:cubicBezTo>
                      <a:pt x="96" y="110"/>
                      <a:pt x="91" y="114"/>
                      <a:pt x="88" y="1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32"/>
              <p:cNvSpPr/>
              <p:nvPr/>
            </p:nvSpPr>
            <p:spPr bwMode="auto">
              <a:xfrm>
                <a:off x="6508750" y="4870450"/>
                <a:ext cx="230188" cy="288925"/>
              </a:xfrm>
              <a:custGeom>
                <a:avLst/>
                <a:gdLst>
                  <a:gd name="T0" fmla="*/ 0 w 91"/>
                  <a:gd name="T1" fmla="*/ 23 h 114"/>
                  <a:gd name="T2" fmla="*/ 5 w 91"/>
                  <a:gd name="T3" fmla="*/ 19 h 114"/>
                  <a:gd name="T4" fmla="*/ 46 w 91"/>
                  <a:gd name="T5" fmla="*/ 1 h 114"/>
                  <a:gd name="T6" fmla="*/ 52 w 91"/>
                  <a:gd name="T7" fmla="*/ 3 h 114"/>
                  <a:gd name="T8" fmla="*/ 46 w 91"/>
                  <a:gd name="T9" fmla="*/ 7 h 114"/>
                  <a:gd name="T10" fmla="*/ 43 w 91"/>
                  <a:gd name="T11" fmla="*/ 18 h 114"/>
                  <a:gd name="T12" fmla="*/ 71 w 91"/>
                  <a:gd name="T13" fmla="*/ 84 h 114"/>
                  <a:gd name="T14" fmla="*/ 83 w 91"/>
                  <a:gd name="T15" fmla="*/ 90 h 114"/>
                  <a:gd name="T16" fmla="*/ 90 w 91"/>
                  <a:gd name="T17" fmla="*/ 90 h 114"/>
                  <a:gd name="T18" fmla="*/ 91 w 91"/>
                  <a:gd name="T19" fmla="*/ 93 h 114"/>
                  <a:gd name="T20" fmla="*/ 42 w 91"/>
                  <a:gd name="T21" fmla="*/ 114 h 114"/>
                  <a:gd name="T22" fmla="*/ 40 w 91"/>
                  <a:gd name="T23" fmla="*/ 112 h 114"/>
                  <a:gd name="T24" fmla="*/ 43 w 91"/>
                  <a:gd name="T25" fmla="*/ 108 h 114"/>
                  <a:gd name="T26" fmla="*/ 48 w 91"/>
                  <a:gd name="T27" fmla="*/ 91 h 114"/>
                  <a:gd name="T28" fmla="*/ 22 w 91"/>
                  <a:gd name="T29" fmla="*/ 32 h 114"/>
                  <a:gd name="T30" fmla="*/ 6 w 91"/>
                  <a:gd name="T31" fmla="*/ 23 h 114"/>
                  <a:gd name="T32" fmla="*/ 0 w 91"/>
                  <a:gd name="T33" fmla="*/ 23 h 114"/>
                  <a:gd name="T34" fmla="*/ 0 w 91"/>
                  <a:gd name="T35" fmla="*/ 2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114">
                    <a:moveTo>
                      <a:pt x="0" y="23"/>
                    </a:moveTo>
                    <a:cubicBezTo>
                      <a:pt x="2" y="21"/>
                      <a:pt x="3" y="19"/>
                      <a:pt x="5" y="19"/>
                    </a:cubicBezTo>
                    <a:cubicBezTo>
                      <a:pt x="18" y="13"/>
                      <a:pt x="32" y="7"/>
                      <a:pt x="46" y="1"/>
                    </a:cubicBezTo>
                    <a:cubicBezTo>
                      <a:pt x="47" y="0"/>
                      <a:pt x="49" y="1"/>
                      <a:pt x="52" y="3"/>
                    </a:cubicBezTo>
                    <a:cubicBezTo>
                      <a:pt x="50" y="4"/>
                      <a:pt x="47" y="5"/>
                      <a:pt x="46" y="7"/>
                    </a:cubicBezTo>
                    <a:cubicBezTo>
                      <a:pt x="44" y="11"/>
                      <a:pt x="42" y="15"/>
                      <a:pt x="43" y="18"/>
                    </a:cubicBezTo>
                    <a:cubicBezTo>
                      <a:pt x="52" y="40"/>
                      <a:pt x="61" y="62"/>
                      <a:pt x="71" y="84"/>
                    </a:cubicBezTo>
                    <a:cubicBezTo>
                      <a:pt x="73" y="90"/>
                      <a:pt x="77" y="92"/>
                      <a:pt x="83" y="90"/>
                    </a:cubicBezTo>
                    <a:cubicBezTo>
                      <a:pt x="85" y="90"/>
                      <a:pt x="87" y="90"/>
                      <a:pt x="90" y="90"/>
                    </a:cubicBezTo>
                    <a:cubicBezTo>
                      <a:pt x="90" y="91"/>
                      <a:pt x="90" y="92"/>
                      <a:pt x="91" y="93"/>
                    </a:cubicBezTo>
                    <a:cubicBezTo>
                      <a:pt x="74" y="100"/>
                      <a:pt x="58" y="107"/>
                      <a:pt x="42" y="114"/>
                    </a:cubicBezTo>
                    <a:cubicBezTo>
                      <a:pt x="41" y="114"/>
                      <a:pt x="41" y="113"/>
                      <a:pt x="40" y="112"/>
                    </a:cubicBezTo>
                    <a:cubicBezTo>
                      <a:pt x="41" y="111"/>
                      <a:pt x="42" y="109"/>
                      <a:pt x="43" y="108"/>
                    </a:cubicBezTo>
                    <a:cubicBezTo>
                      <a:pt x="51" y="104"/>
                      <a:pt x="51" y="99"/>
                      <a:pt x="48" y="91"/>
                    </a:cubicBezTo>
                    <a:cubicBezTo>
                      <a:pt x="39" y="72"/>
                      <a:pt x="30" y="52"/>
                      <a:pt x="22" y="32"/>
                    </a:cubicBezTo>
                    <a:cubicBezTo>
                      <a:pt x="19" y="24"/>
                      <a:pt x="14" y="20"/>
                      <a:pt x="6" y="23"/>
                    </a:cubicBezTo>
                    <a:cubicBezTo>
                      <a:pt x="4" y="24"/>
                      <a:pt x="2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33"/>
              <p:cNvSpPr/>
              <p:nvPr/>
            </p:nvSpPr>
            <p:spPr bwMode="auto">
              <a:xfrm>
                <a:off x="7373938" y="4121150"/>
                <a:ext cx="288925" cy="246063"/>
              </a:xfrm>
              <a:custGeom>
                <a:avLst/>
                <a:gdLst>
                  <a:gd name="T0" fmla="*/ 114 w 114"/>
                  <a:gd name="T1" fmla="*/ 52 h 97"/>
                  <a:gd name="T2" fmla="*/ 86 w 114"/>
                  <a:gd name="T3" fmla="*/ 97 h 97"/>
                  <a:gd name="T4" fmla="*/ 84 w 114"/>
                  <a:gd name="T5" fmla="*/ 97 h 97"/>
                  <a:gd name="T6" fmla="*/ 84 w 114"/>
                  <a:gd name="T7" fmla="*/ 91 h 97"/>
                  <a:gd name="T8" fmla="*/ 79 w 114"/>
                  <a:gd name="T9" fmla="*/ 77 h 97"/>
                  <a:gd name="T10" fmla="*/ 28 w 114"/>
                  <a:gd name="T11" fmla="*/ 46 h 97"/>
                  <a:gd name="T12" fmla="*/ 0 w 114"/>
                  <a:gd name="T13" fmla="*/ 46 h 97"/>
                  <a:gd name="T14" fmla="*/ 26 w 114"/>
                  <a:gd name="T15" fmla="*/ 0 h 97"/>
                  <a:gd name="T16" fmla="*/ 28 w 114"/>
                  <a:gd name="T17" fmla="*/ 0 h 97"/>
                  <a:gd name="T18" fmla="*/ 28 w 114"/>
                  <a:gd name="T19" fmla="*/ 6 h 97"/>
                  <a:gd name="T20" fmla="*/ 33 w 114"/>
                  <a:gd name="T21" fmla="*/ 20 h 97"/>
                  <a:gd name="T22" fmla="*/ 92 w 114"/>
                  <a:gd name="T23" fmla="*/ 56 h 97"/>
                  <a:gd name="T24" fmla="*/ 106 w 114"/>
                  <a:gd name="T25" fmla="*/ 54 h 97"/>
                  <a:gd name="T26" fmla="*/ 112 w 114"/>
                  <a:gd name="T27" fmla="*/ 50 h 97"/>
                  <a:gd name="T28" fmla="*/ 114 w 114"/>
                  <a:gd name="T29" fmla="*/ 5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97">
                    <a:moveTo>
                      <a:pt x="114" y="52"/>
                    </a:moveTo>
                    <a:cubicBezTo>
                      <a:pt x="104" y="67"/>
                      <a:pt x="95" y="82"/>
                      <a:pt x="86" y="97"/>
                    </a:cubicBezTo>
                    <a:cubicBezTo>
                      <a:pt x="86" y="97"/>
                      <a:pt x="85" y="97"/>
                      <a:pt x="84" y="97"/>
                    </a:cubicBezTo>
                    <a:cubicBezTo>
                      <a:pt x="84" y="95"/>
                      <a:pt x="83" y="93"/>
                      <a:pt x="84" y="91"/>
                    </a:cubicBezTo>
                    <a:cubicBezTo>
                      <a:pt x="87" y="85"/>
                      <a:pt x="85" y="80"/>
                      <a:pt x="79" y="77"/>
                    </a:cubicBezTo>
                    <a:cubicBezTo>
                      <a:pt x="62" y="67"/>
                      <a:pt x="45" y="56"/>
                      <a:pt x="28" y="46"/>
                    </a:cubicBezTo>
                    <a:cubicBezTo>
                      <a:pt x="13" y="37"/>
                      <a:pt x="13" y="37"/>
                      <a:pt x="0" y="46"/>
                    </a:cubicBezTo>
                    <a:cubicBezTo>
                      <a:pt x="6" y="29"/>
                      <a:pt x="17" y="15"/>
                      <a:pt x="26" y="0"/>
                    </a:cubicBezTo>
                    <a:cubicBezTo>
                      <a:pt x="26" y="0"/>
                      <a:pt x="27" y="0"/>
                      <a:pt x="28" y="0"/>
                    </a:cubicBezTo>
                    <a:cubicBezTo>
                      <a:pt x="28" y="2"/>
                      <a:pt x="28" y="5"/>
                      <a:pt x="28" y="6"/>
                    </a:cubicBezTo>
                    <a:cubicBezTo>
                      <a:pt x="25" y="13"/>
                      <a:pt x="27" y="17"/>
                      <a:pt x="33" y="20"/>
                    </a:cubicBezTo>
                    <a:cubicBezTo>
                      <a:pt x="52" y="32"/>
                      <a:pt x="72" y="44"/>
                      <a:pt x="92" y="56"/>
                    </a:cubicBezTo>
                    <a:cubicBezTo>
                      <a:pt x="98" y="60"/>
                      <a:pt x="102" y="59"/>
                      <a:pt x="106" y="54"/>
                    </a:cubicBezTo>
                    <a:cubicBezTo>
                      <a:pt x="108" y="52"/>
                      <a:pt x="110" y="51"/>
                      <a:pt x="112" y="50"/>
                    </a:cubicBezTo>
                    <a:cubicBezTo>
                      <a:pt x="112" y="51"/>
                      <a:pt x="113" y="52"/>
                      <a:pt x="114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34"/>
              <p:cNvSpPr/>
              <p:nvPr/>
            </p:nvSpPr>
            <p:spPr bwMode="auto">
              <a:xfrm>
                <a:off x="6597650" y="1562100"/>
                <a:ext cx="76200" cy="93663"/>
              </a:xfrm>
              <a:custGeom>
                <a:avLst/>
                <a:gdLst>
                  <a:gd name="T0" fmla="*/ 30 w 30"/>
                  <a:gd name="T1" fmla="*/ 30 h 37"/>
                  <a:gd name="T2" fmla="*/ 23 w 30"/>
                  <a:gd name="T3" fmla="*/ 36 h 37"/>
                  <a:gd name="T4" fmla="*/ 12 w 30"/>
                  <a:gd name="T5" fmla="*/ 35 h 37"/>
                  <a:gd name="T6" fmla="*/ 2 w 30"/>
                  <a:gd name="T7" fmla="*/ 6 h 37"/>
                  <a:gd name="T8" fmla="*/ 10 w 30"/>
                  <a:gd name="T9" fmla="*/ 1 h 37"/>
                  <a:gd name="T10" fmla="*/ 30 w 30"/>
                  <a:gd name="T11" fmla="*/ 3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7">
                    <a:moveTo>
                      <a:pt x="30" y="30"/>
                    </a:moveTo>
                    <a:cubicBezTo>
                      <a:pt x="29" y="31"/>
                      <a:pt x="27" y="35"/>
                      <a:pt x="23" y="36"/>
                    </a:cubicBezTo>
                    <a:cubicBezTo>
                      <a:pt x="20" y="37"/>
                      <a:pt x="14" y="37"/>
                      <a:pt x="12" y="35"/>
                    </a:cubicBezTo>
                    <a:cubicBezTo>
                      <a:pt x="4" y="28"/>
                      <a:pt x="0" y="18"/>
                      <a:pt x="2" y="6"/>
                    </a:cubicBezTo>
                    <a:cubicBezTo>
                      <a:pt x="2" y="4"/>
                      <a:pt x="8" y="0"/>
                      <a:pt x="10" y="1"/>
                    </a:cubicBezTo>
                    <a:cubicBezTo>
                      <a:pt x="18" y="2"/>
                      <a:pt x="30" y="19"/>
                      <a:pt x="3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46"/>
              <p:cNvSpPr/>
              <p:nvPr/>
            </p:nvSpPr>
            <p:spPr bwMode="auto">
              <a:xfrm>
                <a:off x="4306888" y="1617663"/>
                <a:ext cx="3151188" cy="2741613"/>
              </a:xfrm>
              <a:custGeom>
                <a:avLst/>
                <a:gdLst>
                  <a:gd name="T0" fmla="*/ 976 w 1246"/>
                  <a:gd name="T1" fmla="*/ 1074 h 1083"/>
                  <a:gd name="T2" fmla="*/ 937 w 1246"/>
                  <a:gd name="T3" fmla="*/ 1004 h 1083"/>
                  <a:gd name="T4" fmla="*/ 913 w 1246"/>
                  <a:gd name="T5" fmla="*/ 849 h 1083"/>
                  <a:gd name="T6" fmla="*/ 908 w 1246"/>
                  <a:gd name="T7" fmla="*/ 676 h 1083"/>
                  <a:gd name="T8" fmla="*/ 900 w 1246"/>
                  <a:gd name="T9" fmla="*/ 490 h 1083"/>
                  <a:gd name="T10" fmla="*/ 790 w 1246"/>
                  <a:gd name="T11" fmla="*/ 320 h 1083"/>
                  <a:gd name="T12" fmla="*/ 782 w 1246"/>
                  <a:gd name="T13" fmla="*/ 310 h 1083"/>
                  <a:gd name="T14" fmla="*/ 779 w 1246"/>
                  <a:gd name="T15" fmla="*/ 288 h 1083"/>
                  <a:gd name="T16" fmla="*/ 758 w 1246"/>
                  <a:gd name="T17" fmla="*/ 243 h 1083"/>
                  <a:gd name="T18" fmla="*/ 691 w 1246"/>
                  <a:gd name="T19" fmla="*/ 196 h 1083"/>
                  <a:gd name="T20" fmla="*/ 641 w 1246"/>
                  <a:gd name="T21" fmla="*/ 171 h 1083"/>
                  <a:gd name="T22" fmla="*/ 681 w 1246"/>
                  <a:gd name="T23" fmla="*/ 166 h 1083"/>
                  <a:gd name="T24" fmla="*/ 706 w 1246"/>
                  <a:gd name="T25" fmla="*/ 157 h 1083"/>
                  <a:gd name="T26" fmla="*/ 766 w 1246"/>
                  <a:gd name="T27" fmla="*/ 95 h 1083"/>
                  <a:gd name="T28" fmla="*/ 767 w 1246"/>
                  <a:gd name="T29" fmla="*/ 78 h 1083"/>
                  <a:gd name="T30" fmla="*/ 746 w 1246"/>
                  <a:gd name="T31" fmla="*/ 64 h 1083"/>
                  <a:gd name="T32" fmla="*/ 740 w 1246"/>
                  <a:gd name="T33" fmla="*/ 68 h 1083"/>
                  <a:gd name="T34" fmla="*/ 708 w 1246"/>
                  <a:gd name="T35" fmla="*/ 106 h 1083"/>
                  <a:gd name="T36" fmla="*/ 633 w 1246"/>
                  <a:gd name="T37" fmla="*/ 145 h 1083"/>
                  <a:gd name="T38" fmla="*/ 631 w 1246"/>
                  <a:gd name="T39" fmla="*/ 54 h 1083"/>
                  <a:gd name="T40" fmla="*/ 615 w 1246"/>
                  <a:gd name="T41" fmla="*/ 32 h 1083"/>
                  <a:gd name="T42" fmla="*/ 603 w 1246"/>
                  <a:gd name="T43" fmla="*/ 31 h 1083"/>
                  <a:gd name="T44" fmla="*/ 586 w 1246"/>
                  <a:gd name="T45" fmla="*/ 46 h 1083"/>
                  <a:gd name="T46" fmla="*/ 583 w 1246"/>
                  <a:gd name="T47" fmla="*/ 133 h 1083"/>
                  <a:gd name="T48" fmla="*/ 575 w 1246"/>
                  <a:gd name="T49" fmla="*/ 143 h 1083"/>
                  <a:gd name="T50" fmla="*/ 541 w 1246"/>
                  <a:gd name="T51" fmla="*/ 138 h 1083"/>
                  <a:gd name="T52" fmla="*/ 486 w 1246"/>
                  <a:gd name="T53" fmla="*/ 86 h 1083"/>
                  <a:gd name="T54" fmla="*/ 473 w 1246"/>
                  <a:gd name="T55" fmla="*/ 69 h 1083"/>
                  <a:gd name="T56" fmla="*/ 449 w 1246"/>
                  <a:gd name="T57" fmla="*/ 68 h 1083"/>
                  <a:gd name="T58" fmla="*/ 446 w 1246"/>
                  <a:gd name="T59" fmla="*/ 80 h 1083"/>
                  <a:gd name="T60" fmla="*/ 462 w 1246"/>
                  <a:gd name="T61" fmla="*/ 113 h 1083"/>
                  <a:gd name="T62" fmla="*/ 572 w 1246"/>
                  <a:gd name="T63" fmla="*/ 179 h 1083"/>
                  <a:gd name="T64" fmla="*/ 582 w 1246"/>
                  <a:gd name="T65" fmla="*/ 181 h 1083"/>
                  <a:gd name="T66" fmla="*/ 577 w 1246"/>
                  <a:gd name="T67" fmla="*/ 182 h 1083"/>
                  <a:gd name="T68" fmla="*/ 475 w 1246"/>
                  <a:gd name="T69" fmla="*/ 226 h 1083"/>
                  <a:gd name="T70" fmla="*/ 430 w 1246"/>
                  <a:gd name="T71" fmla="*/ 305 h 1083"/>
                  <a:gd name="T72" fmla="*/ 415 w 1246"/>
                  <a:gd name="T73" fmla="*/ 334 h 1083"/>
                  <a:gd name="T74" fmla="*/ 366 w 1246"/>
                  <a:gd name="T75" fmla="*/ 379 h 1083"/>
                  <a:gd name="T76" fmla="*/ 319 w 1246"/>
                  <a:gd name="T77" fmla="*/ 472 h 1083"/>
                  <a:gd name="T78" fmla="*/ 309 w 1246"/>
                  <a:gd name="T79" fmla="*/ 560 h 1083"/>
                  <a:gd name="T80" fmla="*/ 306 w 1246"/>
                  <a:gd name="T81" fmla="*/ 781 h 1083"/>
                  <a:gd name="T82" fmla="*/ 304 w 1246"/>
                  <a:gd name="T83" fmla="*/ 857 h 1083"/>
                  <a:gd name="T84" fmla="*/ 272 w 1246"/>
                  <a:gd name="T85" fmla="*/ 993 h 1083"/>
                  <a:gd name="T86" fmla="*/ 240 w 1246"/>
                  <a:gd name="T87" fmla="*/ 1076 h 1083"/>
                  <a:gd name="T88" fmla="*/ 237 w 1246"/>
                  <a:gd name="T89" fmla="*/ 1083 h 1083"/>
                  <a:gd name="T90" fmla="*/ 51 w 1246"/>
                  <a:gd name="T91" fmla="*/ 834 h 1083"/>
                  <a:gd name="T92" fmla="*/ 17 w 1246"/>
                  <a:gd name="T93" fmla="*/ 525 h 1083"/>
                  <a:gd name="T94" fmla="*/ 537 w 1246"/>
                  <a:gd name="T95" fmla="*/ 30 h 1083"/>
                  <a:gd name="T96" fmla="*/ 1158 w 1246"/>
                  <a:gd name="T97" fmla="*/ 420 h 1083"/>
                  <a:gd name="T98" fmla="*/ 976 w 1246"/>
                  <a:gd name="T99" fmla="*/ 1074 h 10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46" h="1083">
                    <a:moveTo>
                      <a:pt x="976" y="1074"/>
                    </a:moveTo>
                    <a:cubicBezTo>
                      <a:pt x="957" y="1053"/>
                      <a:pt x="943" y="1031"/>
                      <a:pt x="937" y="1004"/>
                    </a:cubicBezTo>
                    <a:cubicBezTo>
                      <a:pt x="925" y="953"/>
                      <a:pt x="916" y="901"/>
                      <a:pt x="913" y="849"/>
                    </a:cubicBezTo>
                    <a:cubicBezTo>
                      <a:pt x="910" y="792"/>
                      <a:pt x="910" y="734"/>
                      <a:pt x="908" y="676"/>
                    </a:cubicBezTo>
                    <a:cubicBezTo>
                      <a:pt x="906" y="614"/>
                      <a:pt x="906" y="552"/>
                      <a:pt x="900" y="490"/>
                    </a:cubicBezTo>
                    <a:cubicBezTo>
                      <a:pt x="893" y="415"/>
                      <a:pt x="856" y="358"/>
                      <a:pt x="790" y="320"/>
                    </a:cubicBezTo>
                    <a:cubicBezTo>
                      <a:pt x="787" y="318"/>
                      <a:pt x="784" y="314"/>
                      <a:pt x="782" y="310"/>
                    </a:cubicBezTo>
                    <a:cubicBezTo>
                      <a:pt x="780" y="303"/>
                      <a:pt x="779" y="295"/>
                      <a:pt x="779" y="288"/>
                    </a:cubicBezTo>
                    <a:cubicBezTo>
                      <a:pt x="777" y="270"/>
                      <a:pt x="770" y="255"/>
                      <a:pt x="758" y="243"/>
                    </a:cubicBezTo>
                    <a:cubicBezTo>
                      <a:pt x="739" y="222"/>
                      <a:pt x="716" y="207"/>
                      <a:pt x="691" y="196"/>
                    </a:cubicBezTo>
                    <a:cubicBezTo>
                      <a:pt x="674" y="188"/>
                      <a:pt x="657" y="180"/>
                      <a:pt x="641" y="171"/>
                    </a:cubicBezTo>
                    <a:cubicBezTo>
                      <a:pt x="654" y="170"/>
                      <a:pt x="668" y="169"/>
                      <a:pt x="681" y="166"/>
                    </a:cubicBezTo>
                    <a:cubicBezTo>
                      <a:pt x="690" y="165"/>
                      <a:pt x="699" y="162"/>
                      <a:pt x="706" y="157"/>
                    </a:cubicBezTo>
                    <a:cubicBezTo>
                      <a:pt x="730" y="140"/>
                      <a:pt x="749" y="119"/>
                      <a:pt x="766" y="95"/>
                    </a:cubicBezTo>
                    <a:cubicBezTo>
                      <a:pt x="769" y="89"/>
                      <a:pt x="772" y="83"/>
                      <a:pt x="767" y="78"/>
                    </a:cubicBezTo>
                    <a:cubicBezTo>
                      <a:pt x="761" y="72"/>
                      <a:pt x="753" y="68"/>
                      <a:pt x="746" y="64"/>
                    </a:cubicBezTo>
                    <a:cubicBezTo>
                      <a:pt x="745" y="63"/>
                      <a:pt x="742" y="66"/>
                      <a:pt x="740" y="68"/>
                    </a:cubicBezTo>
                    <a:cubicBezTo>
                      <a:pt x="729" y="81"/>
                      <a:pt x="719" y="93"/>
                      <a:pt x="708" y="106"/>
                    </a:cubicBezTo>
                    <a:cubicBezTo>
                      <a:pt x="688" y="128"/>
                      <a:pt x="663" y="139"/>
                      <a:pt x="633" y="145"/>
                    </a:cubicBezTo>
                    <a:cubicBezTo>
                      <a:pt x="632" y="114"/>
                      <a:pt x="632" y="84"/>
                      <a:pt x="631" y="54"/>
                    </a:cubicBezTo>
                    <a:cubicBezTo>
                      <a:pt x="631" y="40"/>
                      <a:pt x="629" y="35"/>
                      <a:pt x="615" y="32"/>
                    </a:cubicBezTo>
                    <a:cubicBezTo>
                      <a:pt x="611" y="31"/>
                      <a:pt x="607" y="31"/>
                      <a:pt x="603" y="31"/>
                    </a:cubicBezTo>
                    <a:cubicBezTo>
                      <a:pt x="591" y="29"/>
                      <a:pt x="586" y="34"/>
                      <a:pt x="586" y="46"/>
                    </a:cubicBezTo>
                    <a:cubicBezTo>
                      <a:pt x="585" y="75"/>
                      <a:pt x="584" y="104"/>
                      <a:pt x="583" y="133"/>
                    </a:cubicBezTo>
                    <a:cubicBezTo>
                      <a:pt x="583" y="140"/>
                      <a:pt x="581" y="142"/>
                      <a:pt x="575" y="143"/>
                    </a:cubicBezTo>
                    <a:cubicBezTo>
                      <a:pt x="563" y="145"/>
                      <a:pt x="551" y="144"/>
                      <a:pt x="541" y="138"/>
                    </a:cubicBezTo>
                    <a:cubicBezTo>
                      <a:pt x="518" y="126"/>
                      <a:pt x="500" y="108"/>
                      <a:pt x="486" y="86"/>
                    </a:cubicBezTo>
                    <a:cubicBezTo>
                      <a:pt x="483" y="80"/>
                      <a:pt x="478" y="74"/>
                      <a:pt x="473" y="69"/>
                    </a:cubicBezTo>
                    <a:cubicBezTo>
                      <a:pt x="467" y="63"/>
                      <a:pt x="456" y="63"/>
                      <a:pt x="449" y="68"/>
                    </a:cubicBezTo>
                    <a:cubicBezTo>
                      <a:pt x="446" y="71"/>
                      <a:pt x="444" y="77"/>
                      <a:pt x="446" y="80"/>
                    </a:cubicBezTo>
                    <a:cubicBezTo>
                      <a:pt x="450" y="91"/>
                      <a:pt x="455" y="103"/>
                      <a:pt x="462" y="113"/>
                    </a:cubicBezTo>
                    <a:cubicBezTo>
                      <a:pt x="489" y="151"/>
                      <a:pt x="527" y="170"/>
                      <a:pt x="572" y="179"/>
                    </a:cubicBezTo>
                    <a:cubicBezTo>
                      <a:pt x="575" y="179"/>
                      <a:pt x="578" y="180"/>
                      <a:pt x="582" y="181"/>
                    </a:cubicBezTo>
                    <a:cubicBezTo>
                      <a:pt x="580" y="182"/>
                      <a:pt x="578" y="182"/>
                      <a:pt x="577" y="182"/>
                    </a:cubicBezTo>
                    <a:cubicBezTo>
                      <a:pt x="538" y="184"/>
                      <a:pt x="507" y="207"/>
                      <a:pt x="475" y="226"/>
                    </a:cubicBezTo>
                    <a:cubicBezTo>
                      <a:pt x="443" y="244"/>
                      <a:pt x="431" y="271"/>
                      <a:pt x="430" y="305"/>
                    </a:cubicBezTo>
                    <a:cubicBezTo>
                      <a:pt x="430" y="317"/>
                      <a:pt x="426" y="326"/>
                      <a:pt x="415" y="334"/>
                    </a:cubicBezTo>
                    <a:cubicBezTo>
                      <a:pt x="398" y="348"/>
                      <a:pt x="382" y="363"/>
                      <a:pt x="366" y="379"/>
                    </a:cubicBezTo>
                    <a:cubicBezTo>
                      <a:pt x="340" y="404"/>
                      <a:pt x="328" y="437"/>
                      <a:pt x="319" y="472"/>
                    </a:cubicBezTo>
                    <a:cubicBezTo>
                      <a:pt x="312" y="501"/>
                      <a:pt x="310" y="530"/>
                      <a:pt x="309" y="560"/>
                    </a:cubicBezTo>
                    <a:cubicBezTo>
                      <a:pt x="309" y="633"/>
                      <a:pt x="307" y="707"/>
                      <a:pt x="306" y="781"/>
                    </a:cubicBezTo>
                    <a:cubicBezTo>
                      <a:pt x="305" y="806"/>
                      <a:pt x="305" y="832"/>
                      <a:pt x="304" y="857"/>
                    </a:cubicBezTo>
                    <a:cubicBezTo>
                      <a:pt x="300" y="904"/>
                      <a:pt x="287" y="949"/>
                      <a:pt x="272" y="993"/>
                    </a:cubicBezTo>
                    <a:cubicBezTo>
                      <a:pt x="262" y="1021"/>
                      <a:pt x="251" y="1048"/>
                      <a:pt x="240" y="1076"/>
                    </a:cubicBezTo>
                    <a:cubicBezTo>
                      <a:pt x="239" y="1078"/>
                      <a:pt x="238" y="1080"/>
                      <a:pt x="237" y="1083"/>
                    </a:cubicBezTo>
                    <a:cubicBezTo>
                      <a:pt x="152" y="1016"/>
                      <a:pt x="90" y="933"/>
                      <a:pt x="51" y="834"/>
                    </a:cubicBezTo>
                    <a:cubicBezTo>
                      <a:pt x="11" y="734"/>
                      <a:pt x="0" y="631"/>
                      <a:pt x="17" y="525"/>
                    </a:cubicBezTo>
                    <a:cubicBezTo>
                      <a:pt x="60" y="257"/>
                      <a:pt x="278" y="57"/>
                      <a:pt x="537" y="30"/>
                    </a:cubicBezTo>
                    <a:cubicBezTo>
                      <a:pt x="825" y="0"/>
                      <a:pt x="1072" y="177"/>
                      <a:pt x="1158" y="420"/>
                    </a:cubicBezTo>
                    <a:cubicBezTo>
                      <a:pt x="1246" y="668"/>
                      <a:pt x="1158" y="927"/>
                      <a:pt x="976" y="10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47"/>
              <p:cNvSpPr/>
              <p:nvPr/>
            </p:nvSpPr>
            <p:spPr bwMode="auto">
              <a:xfrm>
                <a:off x="5500688" y="2435225"/>
                <a:ext cx="674688" cy="428625"/>
              </a:xfrm>
              <a:custGeom>
                <a:avLst/>
                <a:gdLst>
                  <a:gd name="T0" fmla="*/ 263 w 267"/>
                  <a:gd name="T1" fmla="*/ 164 h 169"/>
                  <a:gd name="T2" fmla="*/ 0 w 267"/>
                  <a:gd name="T3" fmla="*/ 169 h 169"/>
                  <a:gd name="T4" fmla="*/ 0 w 267"/>
                  <a:gd name="T5" fmla="*/ 134 h 169"/>
                  <a:gd name="T6" fmla="*/ 1 w 267"/>
                  <a:gd name="T7" fmla="*/ 41 h 169"/>
                  <a:gd name="T8" fmla="*/ 8 w 267"/>
                  <a:gd name="T9" fmla="*/ 31 h 169"/>
                  <a:gd name="T10" fmla="*/ 184 w 267"/>
                  <a:gd name="T11" fmla="*/ 11 h 169"/>
                  <a:gd name="T12" fmla="*/ 267 w 267"/>
                  <a:gd name="T13" fmla="*/ 28 h 169"/>
                  <a:gd name="T14" fmla="*/ 263 w 267"/>
                  <a:gd name="T15" fmla="*/ 16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169">
                    <a:moveTo>
                      <a:pt x="263" y="164"/>
                    </a:moveTo>
                    <a:cubicBezTo>
                      <a:pt x="175" y="144"/>
                      <a:pt x="88" y="136"/>
                      <a:pt x="0" y="169"/>
                    </a:cubicBezTo>
                    <a:cubicBezTo>
                      <a:pt x="0" y="156"/>
                      <a:pt x="0" y="145"/>
                      <a:pt x="0" y="134"/>
                    </a:cubicBezTo>
                    <a:cubicBezTo>
                      <a:pt x="1" y="103"/>
                      <a:pt x="1" y="72"/>
                      <a:pt x="1" y="41"/>
                    </a:cubicBezTo>
                    <a:cubicBezTo>
                      <a:pt x="1" y="35"/>
                      <a:pt x="3" y="33"/>
                      <a:pt x="8" y="31"/>
                    </a:cubicBezTo>
                    <a:cubicBezTo>
                      <a:pt x="65" y="8"/>
                      <a:pt x="124" y="0"/>
                      <a:pt x="184" y="11"/>
                    </a:cubicBezTo>
                    <a:cubicBezTo>
                      <a:pt x="212" y="16"/>
                      <a:pt x="239" y="22"/>
                      <a:pt x="267" y="28"/>
                    </a:cubicBezTo>
                    <a:cubicBezTo>
                      <a:pt x="265" y="74"/>
                      <a:pt x="264" y="119"/>
                      <a:pt x="263" y="1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48"/>
              <p:cNvSpPr/>
              <p:nvPr/>
            </p:nvSpPr>
            <p:spPr bwMode="auto">
              <a:xfrm>
                <a:off x="5540375" y="2898775"/>
                <a:ext cx="604838" cy="293688"/>
              </a:xfrm>
              <a:custGeom>
                <a:avLst/>
                <a:gdLst>
                  <a:gd name="T0" fmla="*/ 0 w 239"/>
                  <a:gd name="T1" fmla="*/ 35 h 116"/>
                  <a:gd name="T2" fmla="*/ 129 w 239"/>
                  <a:gd name="T3" fmla="*/ 5 h 116"/>
                  <a:gd name="T4" fmla="*/ 221 w 239"/>
                  <a:gd name="T5" fmla="*/ 17 h 116"/>
                  <a:gd name="T6" fmla="*/ 239 w 239"/>
                  <a:gd name="T7" fmla="*/ 22 h 116"/>
                  <a:gd name="T8" fmla="*/ 232 w 239"/>
                  <a:gd name="T9" fmla="*/ 35 h 116"/>
                  <a:gd name="T10" fmla="*/ 144 w 239"/>
                  <a:gd name="T11" fmla="*/ 107 h 116"/>
                  <a:gd name="T12" fmla="*/ 93 w 239"/>
                  <a:gd name="T13" fmla="*/ 107 h 116"/>
                  <a:gd name="T14" fmla="*/ 60 w 239"/>
                  <a:gd name="T15" fmla="*/ 87 h 116"/>
                  <a:gd name="T16" fmla="*/ 0 w 239"/>
                  <a:gd name="T17" fmla="*/ 3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116">
                    <a:moveTo>
                      <a:pt x="0" y="35"/>
                    </a:moveTo>
                    <a:cubicBezTo>
                      <a:pt x="42" y="11"/>
                      <a:pt x="83" y="0"/>
                      <a:pt x="129" y="5"/>
                    </a:cubicBezTo>
                    <a:cubicBezTo>
                      <a:pt x="159" y="9"/>
                      <a:pt x="190" y="13"/>
                      <a:pt x="221" y="17"/>
                    </a:cubicBezTo>
                    <a:cubicBezTo>
                      <a:pt x="227" y="18"/>
                      <a:pt x="232" y="20"/>
                      <a:pt x="239" y="22"/>
                    </a:cubicBezTo>
                    <a:cubicBezTo>
                      <a:pt x="236" y="27"/>
                      <a:pt x="234" y="32"/>
                      <a:pt x="232" y="35"/>
                    </a:cubicBezTo>
                    <a:cubicBezTo>
                      <a:pt x="207" y="65"/>
                      <a:pt x="178" y="89"/>
                      <a:pt x="144" y="107"/>
                    </a:cubicBezTo>
                    <a:cubicBezTo>
                      <a:pt x="127" y="116"/>
                      <a:pt x="109" y="115"/>
                      <a:pt x="93" y="107"/>
                    </a:cubicBezTo>
                    <a:cubicBezTo>
                      <a:pt x="81" y="101"/>
                      <a:pt x="70" y="95"/>
                      <a:pt x="60" y="87"/>
                    </a:cubicBezTo>
                    <a:cubicBezTo>
                      <a:pt x="40" y="71"/>
                      <a:pt x="21" y="53"/>
                      <a:pt x="0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49"/>
              <p:cNvSpPr/>
              <p:nvPr/>
            </p:nvSpPr>
            <p:spPr bwMode="auto">
              <a:xfrm>
                <a:off x="5513388" y="2133600"/>
                <a:ext cx="661988" cy="263525"/>
              </a:xfrm>
              <a:custGeom>
                <a:avLst/>
                <a:gdLst>
                  <a:gd name="T0" fmla="*/ 0 w 262"/>
                  <a:gd name="T1" fmla="*/ 103 h 104"/>
                  <a:gd name="T2" fmla="*/ 24 w 262"/>
                  <a:gd name="T3" fmla="*/ 55 h 104"/>
                  <a:gd name="T4" fmla="*/ 31 w 262"/>
                  <a:gd name="T5" fmla="*/ 50 h 104"/>
                  <a:gd name="T6" fmla="*/ 118 w 262"/>
                  <a:gd name="T7" fmla="*/ 3 h 104"/>
                  <a:gd name="T8" fmla="*/ 131 w 262"/>
                  <a:gd name="T9" fmla="*/ 3 h 104"/>
                  <a:gd name="T10" fmla="*/ 213 w 262"/>
                  <a:gd name="T11" fmla="*/ 39 h 104"/>
                  <a:gd name="T12" fmla="*/ 242 w 262"/>
                  <a:gd name="T13" fmla="*/ 56 h 104"/>
                  <a:gd name="T14" fmla="*/ 260 w 262"/>
                  <a:gd name="T15" fmla="*/ 96 h 104"/>
                  <a:gd name="T16" fmla="*/ 251 w 262"/>
                  <a:gd name="T17" fmla="*/ 102 h 104"/>
                  <a:gd name="T18" fmla="*/ 151 w 262"/>
                  <a:gd name="T19" fmla="*/ 76 h 104"/>
                  <a:gd name="T20" fmla="*/ 40 w 262"/>
                  <a:gd name="T21" fmla="*/ 88 h 104"/>
                  <a:gd name="T22" fmla="*/ 0 w 262"/>
                  <a:gd name="T23" fmla="*/ 103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2" h="104">
                    <a:moveTo>
                      <a:pt x="0" y="103"/>
                    </a:moveTo>
                    <a:cubicBezTo>
                      <a:pt x="3" y="84"/>
                      <a:pt x="11" y="68"/>
                      <a:pt x="24" y="55"/>
                    </a:cubicBezTo>
                    <a:cubicBezTo>
                      <a:pt x="26" y="53"/>
                      <a:pt x="29" y="51"/>
                      <a:pt x="31" y="50"/>
                    </a:cubicBezTo>
                    <a:cubicBezTo>
                      <a:pt x="63" y="40"/>
                      <a:pt x="90" y="21"/>
                      <a:pt x="118" y="3"/>
                    </a:cubicBezTo>
                    <a:cubicBezTo>
                      <a:pt x="122" y="1"/>
                      <a:pt x="126" y="0"/>
                      <a:pt x="131" y="3"/>
                    </a:cubicBezTo>
                    <a:cubicBezTo>
                      <a:pt x="158" y="15"/>
                      <a:pt x="186" y="27"/>
                      <a:pt x="213" y="39"/>
                    </a:cubicBezTo>
                    <a:cubicBezTo>
                      <a:pt x="223" y="44"/>
                      <a:pt x="233" y="50"/>
                      <a:pt x="242" y="56"/>
                    </a:cubicBezTo>
                    <a:cubicBezTo>
                      <a:pt x="255" y="66"/>
                      <a:pt x="262" y="79"/>
                      <a:pt x="260" y="96"/>
                    </a:cubicBezTo>
                    <a:cubicBezTo>
                      <a:pt x="260" y="102"/>
                      <a:pt x="258" y="104"/>
                      <a:pt x="251" y="102"/>
                    </a:cubicBezTo>
                    <a:cubicBezTo>
                      <a:pt x="218" y="93"/>
                      <a:pt x="185" y="84"/>
                      <a:pt x="151" y="76"/>
                    </a:cubicBezTo>
                    <a:cubicBezTo>
                      <a:pt x="113" y="68"/>
                      <a:pt x="76" y="74"/>
                      <a:pt x="40" y="88"/>
                    </a:cubicBezTo>
                    <a:cubicBezTo>
                      <a:pt x="27" y="93"/>
                      <a:pt x="14" y="98"/>
                      <a:pt x="0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50"/>
              <p:cNvSpPr/>
              <p:nvPr/>
            </p:nvSpPr>
            <p:spPr bwMode="auto">
              <a:xfrm>
                <a:off x="5165725" y="2574925"/>
                <a:ext cx="223838" cy="455613"/>
              </a:xfrm>
              <a:custGeom>
                <a:avLst/>
                <a:gdLst>
                  <a:gd name="T0" fmla="*/ 15 w 88"/>
                  <a:gd name="T1" fmla="*/ 180 h 180"/>
                  <a:gd name="T2" fmla="*/ 83 w 88"/>
                  <a:gd name="T3" fmla="*/ 0 h 180"/>
                  <a:gd name="T4" fmla="*/ 84 w 88"/>
                  <a:gd name="T5" fmla="*/ 7 h 180"/>
                  <a:gd name="T6" fmla="*/ 87 w 88"/>
                  <a:gd name="T7" fmla="*/ 120 h 180"/>
                  <a:gd name="T8" fmla="*/ 80 w 88"/>
                  <a:gd name="T9" fmla="*/ 131 h 180"/>
                  <a:gd name="T10" fmla="*/ 63 w 88"/>
                  <a:gd name="T11" fmla="*/ 139 h 180"/>
                  <a:gd name="T12" fmla="*/ 15 w 88"/>
                  <a:gd name="T1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" h="180">
                    <a:moveTo>
                      <a:pt x="15" y="180"/>
                    </a:moveTo>
                    <a:cubicBezTo>
                      <a:pt x="0" y="106"/>
                      <a:pt x="31" y="34"/>
                      <a:pt x="83" y="0"/>
                    </a:cubicBezTo>
                    <a:cubicBezTo>
                      <a:pt x="84" y="2"/>
                      <a:pt x="84" y="4"/>
                      <a:pt x="84" y="7"/>
                    </a:cubicBezTo>
                    <a:cubicBezTo>
                      <a:pt x="85" y="44"/>
                      <a:pt x="86" y="82"/>
                      <a:pt x="87" y="120"/>
                    </a:cubicBezTo>
                    <a:cubicBezTo>
                      <a:pt x="88" y="126"/>
                      <a:pt x="85" y="129"/>
                      <a:pt x="80" y="131"/>
                    </a:cubicBezTo>
                    <a:cubicBezTo>
                      <a:pt x="74" y="133"/>
                      <a:pt x="68" y="136"/>
                      <a:pt x="63" y="139"/>
                    </a:cubicBezTo>
                    <a:cubicBezTo>
                      <a:pt x="43" y="148"/>
                      <a:pt x="26" y="160"/>
                      <a:pt x="15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51"/>
              <p:cNvSpPr/>
              <p:nvPr/>
            </p:nvSpPr>
            <p:spPr bwMode="auto">
              <a:xfrm>
                <a:off x="6294438" y="2574925"/>
                <a:ext cx="209550" cy="439738"/>
              </a:xfrm>
              <a:custGeom>
                <a:avLst/>
                <a:gdLst>
                  <a:gd name="T0" fmla="*/ 76 w 83"/>
                  <a:gd name="T1" fmla="*/ 174 h 174"/>
                  <a:gd name="T2" fmla="*/ 4 w 83"/>
                  <a:gd name="T3" fmla="*/ 131 h 174"/>
                  <a:gd name="T4" fmla="*/ 0 w 83"/>
                  <a:gd name="T5" fmla="*/ 123 h 174"/>
                  <a:gd name="T6" fmla="*/ 4 w 83"/>
                  <a:gd name="T7" fmla="*/ 27 h 174"/>
                  <a:gd name="T8" fmla="*/ 6 w 83"/>
                  <a:gd name="T9" fmla="*/ 0 h 174"/>
                  <a:gd name="T10" fmla="*/ 76 w 83"/>
                  <a:gd name="T1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74">
                    <a:moveTo>
                      <a:pt x="76" y="174"/>
                    </a:moveTo>
                    <a:cubicBezTo>
                      <a:pt x="52" y="159"/>
                      <a:pt x="28" y="146"/>
                      <a:pt x="4" y="131"/>
                    </a:cubicBezTo>
                    <a:cubicBezTo>
                      <a:pt x="2" y="130"/>
                      <a:pt x="0" y="126"/>
                      <a:pt x="0" y="123"/>
                    </a:cubicBezTo>
                    <a:cubicBezTo>
                      <a:pt x="1" y="91"/>
                      <a:pt x="3" y="59"/>
                      <a:pt x="4" y="27"/>
                    </a:cubicBezTo>
                    <a:cubicBezTo>
                      <a:pt x="5" y="18"/>
                      <a:pt x="5" y="9"/>
                      <a:pt x="6" y="0"/>
                    </a:cubicBezTo>
                    <a:cubicBezTo>
                      <a:pt x="45" y="13"/>
                      <a:pt x="83" y="109"/>
                      <a:pt x="76" y="1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52"/>
              <p:cNvSpPr/>
              <p:nvPr/>
            </p:nvSpPr>
            <p:spPr bwMode="auto">
              <a:xfrm>
                <a:off x="5902325" y="3968750"/>
                <a:ext cx="82550" cy="236538"/>
              </a:xfrm>
              <a:custGeom>
                <a:avLst/>
                <a:gdLst>
                  <a:gd name="T0" fmla="*/ 0 w 33"/>
                  <a:gd name="T1" fmla="*/ 93 h 93"/>
                  <a:gd name="T2" fmla="*/ 0 w 33"/>
                  <a:gd name="T3" fmla="*/ 18 h 93"/>
                  <a:gd name="T4" fmla="*/ 4 w 33"/>
                  <a:gd name="T5" fmla="*/ 11 h 93"/>
                  <a:gd name="T6" fmla="*/ 25 w 33"/>
                  <a:gd name="T7" fmla="*/ 0 h 93"/>
                  <a:gd name="T8" fmla="*/ 0 w 33"/>
                  <a:gd name="T9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93">
                    <a:moveTo>
                      <a:pt x="0" y="93"/>
                    </a:moveTo>
                    <a:cubicBezTo>
                      <a:pt x="0" y="67"/>
                      <a:pt x="0" y="42"/>
                      <a:pt x="0" y="18"/>
                    </a:cubicBezTo>
                    <a:cubicBezTo>
                      <a:pt x="0" y="16"/>
                      <a:pt x="2" y="13"/>
                      <a:pt x="4" y="11"/>
                    </a:cubicBezTo>
                    <a:cubicBezTo>
                      <a:pt x="11" y="8"/>
                      <a:pt x="17" y="4"/>
                      <a:pt x="25" y="0"/>
                    </a:cubicBezTo>
                    <a:cubicBezTo>
                      <a:pt x="23" y="33"/>
                      <a:pt x="33" y="67"/>
                      <a:pt x="0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53"/>
              <p:cNvSpPr/>
              <p:nvPr/>
            </p:nvSpPr>
            <p:spPr bwMode="auto">
              <a:xfrm>
                <a:off x="5765800" y="3756025"/>
                <a:ext cx="58738" cy="157163"/>
              </a:xfrm>
              <a:custGeom>
                <a:avLst/>
                <a:gdLst>
                  <a:gd name="T0" fmla="*/ 23 w 23"/>
                  <a:gd name="T1" fmla="*/ 62 h 62"/>
                  <a:gd name="T2" fmla="*/ 3 w 23"/>
                  <a:gd name="T3" fmla="*/ 41 h 62"/>
                  <a:gd name="T4" fmla="*/ 0 w 23"/>
                  <a:gd name="T5" fmla="*/ 14 h 62"/>
                  <a:gd name="T6" fmla="*/ 13 w 23"/>
                  <a:gd name="T7" fmla="*/ 0 h 62"/>
                  <a:gd name="T8" fmla="*/ 23 w 23"/>
                  <a:gd name="T9" fmla="*/ 1 h 62"/>
                  <a:gd name="T10" fmla="*/ 23 w 23"/>
                  <a:gd name="T1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62">
                    <a:moveTo>
                      <a:pt x="23" y="62"/>
                    </a:moveTo>
                    <a:cubicBezTo>
                      <a:pt x="12" y="61"/>
                      <a:pt x="4" y="53"/>
                      <a:pt x="3" y="41"/>
                    </a:cubicBezTo>
                    <a:cubicBezTo>
                      <a:pt x="1" y="32"/>
                      <a:pt x="1" y="23"/>
                      <a:pt x="0" y="14"/>
                    </a:cubicBezTo>
                    <a:cubicBezTo>
                      <a:pt x="0" y="3"/>
                      <a:pt x="2" y="1"/>
                      <a:pt x="13" y="0"/>
                    </a:cubicBezTo>
                    <a:cubicBezTo>
                      <a:pt x="16" y="0"/>
                      <a:pt x="19" y="1"/>
                      <a:pt x="23" y="1"/>
                    </a:cubicBezTo>
                    <a:cubicBezTo>
                      <a:pt x="23" y="22"/>
                      <a:pt x="23" y="42"/>
                      <a:pt x="2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54"/>
              <p:cNvSpPr/>
              <p:nvPr/>
            </p:nvSpPr>
            <p:spPr bwMode="auto">
              <a:xfrm>
                <a:off x="5867400" y="3529013"/>
                <a:ext cx="107950" cy="68263"/>
              </a:xfrm>
              <a:custGeom>
                <a:avLst/>
                <a:gdLst>
                  <a:gd name="T0" fmla="*/ 19 w 43"/>
                  <a:gd name="T1" fmla="*/ 26 h 27"/>
                  <a:gd name="T2" fmla="*/ 16 w 43"/>
                  <a:gd name="T3" fmla="*/ 26 h 27"/>
                  <a:gd name="T4" fmla="*/ 0 w 43"/>
                  <a:gd name="T5" fmla="*/ 22 h 27"/>
                  <a:gd name="T6" fmla="*/ 7 w 43"/>
                  <a:gd name="T7" fmla="*/ 4 h 27"/>
                  <a:gd name="T8" fmla="*/ 9 w 43"/>
                  <a:gd name="T9" fmla="*/ 2 h 27"/>
                  <a:gd name="T10" fmla="*/ 39 w 43"/>
                  <a:gd name="T11" fmla="*/ 14 h 27"/>
                  <a:gd name="T12" fmla="*/ 33 w 43"/>
                  <a:gd name="T13" fmla="*/ 26 h 27"/>
                  <a:gd name="T14" fmla="*/ 19 w 43"/>
                  <a:gd name="T15" fmla="*/ 27 h 27"/>
                  <a:gd name="T16" fmla="*/ 19 w 43"/>
                  <a:gd name="T1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27">
                    <a:moveTo>
                      <a:pt x="19" y="26"/>
                    </a:moveTo>
                    <a:cubicBezTo>
                      <a:pt x="18" y="26"/>
                      <a:pt x="17" y="27"/>
                      <a:pt x="16" y="26"/>
                    </a:cubicBezTo>
                    <a:cubicBezTo>
                      <a:pt x="10" y="25"/>
                      <a:pt x="5" y="23"/>
                      <a:pt x="0" y="22"/>
                    </a:cubicBezTo>
                    <a:cubicBezTo>
                      <a:pt x="3" y="16"/>
                      <a:pt x="5" y="10"/>
                      <a:pt x="7" y="4"/>
                    </a:cubicBezTo>
                    <a:cubicBezTo>
                      <a:pt x="8" y="3"/>
                      <a:pt x="9" y="2"/>
                      <a:pt x="9" y="2"/>
                    </a:cubicBezTo>
                    <a:cubicBezTo>
                      <a:pt x="15" y="0"/>
                      <a:pt x="37" y="8"/>
                      <a:pt x="39" y="14"/>
                    </a:cubicBezTo>
                    <a:cubicBezTo>
                      <a:pt x="43" y="21"/>
                      <a:pt x="41" y="24"/>
                      <a:pt x="33" y="26"/>
                    </a:cubicBezTo>
                    <a:cubicBezTo>
                      <a:pt x="29" y="26"/>
                      <a:pt x="24" y="26"/>
                      <a:pt x="19" y="27"/>
                    </a:cubicBezTo>
                    <a:cubicBezTo>
                      <a:pt x="19" y="27"/>
                      <a:pt x="19" y="26"/>
                      <a:pt x="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55"/>
              <p:cNvSpPr>
                <a:spLocks noEditPoints="1"/>
              </p:cNvSpPr>
              <p:nvPr/>
            </p:nvSpPr>
            <p:spPr bwMode="auto">
              <a:xfrm>
                <a:off x="5922963" y="4691063"/>
                <a:ext cx="87313" cy="150813"/>
              </a:xfrm>
              <a:custGeom>
                <a:avLst/>
                <a:gdLst>
                  <a:gd name="T0" fmla="*/ 35 w 35"/>
                  <a:gd name="T1" fmla="*/ 32 h 60"/>
                  <a:gd name="T2" fmla="*/ 32 w 35"/>
                  <a:gd name="T3" fmla="*/ 48 h 60"/>
                  <a:gd name="T4" fmla="*/ 18 w 35"/>
                  <a:gd name="T5" fmla="*/ 58 h 60"/>
                  <a:gd name="T6" fmla="*/ 4 w 35"/>
                  <a:gd name="T7" fmla="*/ 49 h 60"/>
                  <a:gd name="T8" fmla="*/ 1 w 35"/>
                  <a:gd name="T9" fmla="*/ 12 h 60"/>
                  <a:gd name="T10" fmla="*/ 16 w 35"/>
                  <a:gd name="T11" fmla="*/ 1 h 60"/>
                  <a:gd name="T12" fmla="*/ 31 w 35"/>
                  <a:gd name="T13" fmla="*/ 11 h 60"/>
                  <a:gd name="T14" fmla="*/ 35 w 35"/>
                  <a:gd name="T15" fmla="*/ 32 h 60"/>
                  <a:gd name="T16" fmla="*/ 29 w 35"/>
                  <a:gd name="T17" fmla="*/ 34 h 60"/>
                  <a:gd name="T18" fmla="*/ 24 w 35"/>
                  <a:gd name="T19" fmla="*/ 11 h 60"/>
                  <a:gd name="T20" fmla="*/ 14 w 35"/>
                  <a:gd name="T21" fmla="*/ 3 h 60"/>
                  <a:gd name="T22" fmla="*/ 5 w 35"/>
                  <a:gd name="T23" fmla="*/ 14 h 60"/>
                  <a:gd name="T24" fmla="*/ 7 w 35"/>
                  <a:gd name="T25" fmla="*/ 39 h 60"/>
                  <a:gd name="T26" fmla="*/ 19 w 35"/>
                  <a:gd name="T27" fmla="*/ 56 h 60"/>
                  <a:gd name="T28" fmla="*/ 29 w 35"/>
                  <a:gd name="T29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" h="60">
                    <a:moveTo>
                      <a:pt x="35" y="32"/>
                    </a:moveTo>
                    <a:cubicBezTo>
                      <a:pt x="34" y="38"/>
                      <a:pt x="34" y="44"/>
                      <a:pt x="32" y="48"/>
                    </a:cubicBezTo>
                    <a:cubicBezTo>
                      <a:pt x="29" y="52"/>
                      <a:pt x="23" y="56"/>
                      <a:pt x="18" y="58"/>
                    </a:cubicBezTo>
                    <a:cubicBezTo>
                      <a:pt x="12" y="60"/>
                      <a:pt x="5" y="56"/>
                      <a:pt x="4" y="49"/>
                    </a:cubicBezTo>
                    <a:cubicBezTo>
                      <a:pt x="1" y="37"/>
                      <a:pt x="0" y="24"/>
                      <a:pt x="1" y="12"/>
                    </a:cubicBezTo>
                    <a:cubicBezTo>
                      <a:pt x="2" y="5"/>
                      <a:pt x="8" y="1"/>
                      <a:pt x="16" y="1"/>
                    </a:cubicBezTo>
                    <a:cubicBezTo>
                      <a:pt x="24" y="0"/>
                      <a:pt x="29" y="4"/>
                      <a:pt x="31" y="11"/>
                    </a:cubicBezTo>
                    <a:cubicBezTo>
                      <a:pt x="33" y="18"/>
                      <a:pt x="34" y="25"/>
                      <a:pt x="35" y="32"/>
                    </a:cubicBezTo>
                    <a:close/>
                    <a:moveTo>
                      <a:pt x="29" y="34"/>
                    </a:moveTo>
                    <a:cubicBezTo>
                      <a:pt x="28" y="28"/>
                      <a:pt x="27" y="19"/>
                      <a:pt x="24" y="11"/>
                    </a:cubicBezTo>
                    <a:cubicBezTo>
                      <a:pt x="23" y="7"/>
                      <a:pt x="17" y="3"/>
                      <a:pt x="14" y="3"/>
                    </a:cubicBezTo>
                    <a:cubicBezTo>
                      <a:pt x="10" y="4"/>
                      <a:pt x="6" y="10"/>
                      <a:pt x="5" y="14"/>
                    </a:cubicBezTo>
                    <a:cubicBezTo>
                      <a:pt x="4" y="22"/>
                      <a:pt x="5" y="31"/>
                      <a:pt x="7" y="39"/>
                    </a:cubicBezTo>
                    <a:cubicBezTo>
                      <a:pt x="8" y="51"/>
                      <a:pt x="13" y="57"/>
                      <a:pt x="19" y="56"/>
                    </a:cubicBezTo>
                    <a:cubicBezTo>
                      <a:pt x="30" y="54"/>
                      <a:pt x="28" y="45"/>
                      <a:pt x="29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56"/>
              <p:cNvSpPr>
                <a:spLocks noEditPoints="1"/>
              </p:cNvSpPr>
              <p:nvPr/>
            </p:nvSpPr>
            <p:spPr bwMode="auto">
              <a:xfrm>
                <a:off x="5659438" y="4687888"/>
                <a:ext cx="107950" cy="144463"/>
              </a:xfrm>
              <a:custGeom>
                <a:avLst/>
                <a:gdLst>
                  <a:gd name="T0" fmla="*/ 6 w 43"/>
                  <a:gd name="T1" fmla="*/ 57 h 57"/>
                  <a:gd name="T2" fmla="*/ 28 w 43"/>
                  <a:gd name="T3" fmla="*/ 32 h 57"/>
                  <a:gd name="T4" fmla="*/ 10 w 43"/>
                  <a:gd name="T5" fmla="*/ 34 h 57"/>
                  <a:gd name="T6" fmla="*/ 1 w 43"/>
                  <a:gd name="T7" fmla="*/ 15 h 57"/>
                  <a:gd name="T8" fmla="*/ 17 w 43"/>
                  <a:gd name="T9" fmla="*/ 0 h 57"/>
                  <a:gd name="T10" fmla="*/ 35 w 43"/>
                  <a:gd name="T11" fmla="*/ 11 h 57"/>
                  <a:gd name="T12" fmla="*/ 6 w 43"/>
                  <a:gd name="T13" fmla="*/ 57 h 57"/>
                  <a:gd name="T14" fmla="*/ 30 w 43"/>
                  <a:gd name="T15" fmla="*/ 18 h 57"/>
                  <a:gd name="T16" fmla="*/ 18 w 43"/>
                  <a:gd name="T17" fmla="*/ 3 h 57"/>
                  <a:gd name="T18" fmla="*/ 7 w 43"/>
                  <a:gd name="T19" fmla="*/ 17 h 57"/>
                  <a:gd name="T20" fmla="*/ 19 w 43"/>
                  <a:gd name="T21" fmla="*/ 32 h 57"/>
                  <a:gd name="T22" fmla="*/ 30 w 43"/>
                  <a:gd name="T23" fmla="*/ 1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57">
                    <a:moveTo>
                      <a:pt x="6" y="57"/>
                    </a:moveTo>
                    <a:cubicBezTo>
                      <a:pt x="18" y="52"/>
                      <a:pt x="27" y="45"/>
                      <a:pt x="28" y="32"/>
                    </a:cubicBezTo>
                    <a:cubicBezTo>
                      <a:pt x="22" y="33"/>
                      <a:pt x="15" y="35"/>
                      <a:pt x="10" y="34"/>
                    </a:cubicBezTo>
                    <a:cubicBezTo>
                      <a:pt x="0" y="31"/>
                      <a:pt x="0" y="23"/>
                      <a:pt x="1" y="15"/>
                    </a:cubicBezTo>
                    <a:cubicBezTo>
                      <a:pt x="2" y="7"/>
                      <a:pt x="9" y="1"/>
                      <a:pt x="17" y="0"/>
                    </a:cubicBezTo>
                    <a:cubicBezTo>
                      <a:pt x="26" y="0"/>
                      <a:pt x="32" y="3"/>
                      <a:pt x="35" y="11"/>
                    </a:cubicBezTo>
                    <a:cubicBezTo>
                      <a:pt x="43" y="31"/>
                      <a:pt x="28" y="55"/>
                      <a:pt x="6" y="57"/>
                    </a:cubicBezTo>
                    <a:close/>
                    <a:moveTo>
                      <a:pt x="30" y="18"/>
                    </a:moveTo>
                    <a:cubicBezTo>
                      <a:pt x="30" y="9"/>
                      <a:pt x="25" y="3"/>
                      <a:pt x="18" y="3"/>
                    </a:cubicBezTo>
                    <a:cubicBezTo>
                      <a:pt x="12" y="2"/>
                      <a:pt x="7" y="8"/>
                      <a:pt x="7" y="17"/>
                    </a:cubicBezTo>
                    <a:cubicBezTo>
                      <a:pt x="7" y="25"/>
                      <a:pt x="12" y="32"/>
                      <a:pt x="19" y="32"/>
                    </a:cubicBezTo>
                    <a:cubicBezTo>
                      <a:pt x="25" y="32"/>
                      <a:pt x="30" y="26"/>
                      <a:pt x="3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57"/>
              <p:cNvSpPr/>
              <p:nvPr/>
            </p:nvSpPr>
            <p:spPr bwMode="auto">
              <a:xfrm>
                <a:off x="6127750" y="4652963"/>
                <a:ext cx="107950" cy="150813"/>
              </a:xfrm>
              <a:custGeom>
                <a:avLst/>
                <a:gdLst>
                  <a:gd name="T0" fmla="*/ 31 w 43"/>
                  <a:gd name="T1" fmla="*/ 57 h 60"/>
                  <a:gd name="T2" fmla="*/ 13 w 43"/>
                  <a:gd name="T3" fmla="*/ 53 h 60"/>
                  <a:gd name="T4" fmla="*/ 26 w 43"/>
                  <a:gd name="T5" fmla="*/ 0 h 60"/>
                  <a:gd name="T6" fmla="*/ 14 w 43"/>
                  <a:gd name="T7" fmla="*/ 32 h 60"/>
                  <a:gd name="T8" fmla="*/ 35 w 43"/>
                  <a:gd name="T9" fmla="*/ 26 h 60"/>
                  <a:gd name="T10" fmla="*/ 42 w 43"/>
                  <a:gd name="T11" fmla="*/ 42 h 60"/>
                  <a:gd name="T12" fmla="*/ 31 w 43"/>
                  <a:gd name="T13" fmla="*/ 58 h 60"/>
                  <a:gd name="T14" fmla="*/ 33 w 43"/>
                  <a:gd name="T15" fmla="*/ 33 h 60"/>
                  <a:gd name="T16" fmla="*/ 22 w 43"/>
                  <a:gd name="T17" fmla="*/ 30 h 60"/>
                  <a:gd name="T18" fmla="*/ 15 w 43"/>
                  <a:gd name="T19" fmla="*/ 41 h 60"/>
                  <a:gd name="T20" fmla="*/ 31 w 43"/>
                  <a:gd name="T21" fmla="*/ 5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60">
                    <a:moveTo>
                      <a:pt x="31" y="57"/>
                    </a:moveTo>
                    <a:cubicBezTo>
                      <a:pt x="24" y="60"/>
                      <a:pt x="18" y="59"/>
                      <a:pt x="13" y="53"/>
                    </a:cubicBezTo>
                    <a:cubicBezTo>
                      <a:pt x="0" y="37"/>
                      <a:pt x="6" y="8"/>
                      <a:pt x="26" y="0"/>
                    </a:cubicBezTo>
                    <a:cubicBezTo>
                      <a:pt x="13" y="14"/>
                      <a:pt x="11" y="20"/>
                      <a:pt x="14" y="32"/>
                    </a:cubicBezTo>
                    <a:cubicBezTo>
                      <a:pt x="20" y="26"/>
                      <a:pt x="27" y="19"/>
                      <a:pt x="35" y="26"/>
                    </a:cubicBezTo>
                    <a:cubicBezTo>
                      <a:pt x="39" y="29"/>
                      <a:pt x="42" y="36"/>
                      <a:pt x="42" y="42"/>
                    </a:cubicBezTo>
                    <a:cubicBezTo>
                      <a:pt x="43" y="49"/>
                      <a:pt x="39" y="55"/>
                      <a:pt x="31" y="58"/>
                    </a:cubicBezTo>
                    <a:cubicBezTo>
                      <a:pt x="39" y="49"/>
                      <a:pt x="40" y="39"/>
                      <a:pt x="33" y="33"/>
                    </a:cubicBezTo>
                    <a:cubicBezTo>
                      <a:pt x="30" y="30"/>
                      <a:pt x="24" y="29"/>
                      <a:pt x="22" y="30"/>
                    </a:cubicBezTo>
                    <a:cubicBezTo>
                      <a:pt x="18" y="32"/>
                      <a:pt x="15" y="37"/>
                      <a:pt x="15" y="41"/>
                    </a:cubicBezTo>
                    <a:cubicBezTo>
                      <a:pt x="15" y="50"/>
                      <a:pt x="21" y="55"/>
                      <a:pt x="31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58"/>
              <p:cNvSpPr/>
              <p:nvPr/>
            </p:nvSpPr>
            <p:spPr bwMode="auto">
              <a:xfrm>
                <a:off x="5429250" y="4665663"/>
                <a:ext cx="76200" cy="141288"/>
              </a:xfrm>
              <a:custGeom>
                <a:avLst/>
                <a:gdLst>
                  <a:gd name="T0" fmla="*/ 25 w 30"/>
                  <a:gd name="T1" fmla="*/ 56 h 56"/>
                  <a:gd name="T2" fmla="*/ 0 w 30"/>
                  <a:gd name="T3" fmla="*/ 50 h 56"/>
                  <a:gd name="T4" fmla="*/ 13 w 30"/>
                  <a:gd name="T5" fmla="*/ 40 h 56"/>
                  <a:gd name="T6" fmla="*/ 22 w 30"/>
                  <a:gd name="T7" fmla="*/ 4 h 56"/>
                  <a:gd name="T8" fmla="*/ 7 w 30"/>
                  <a:gd name="T9" fmla="*/ 5 h 56"/>
                  <a:gd name="T10" fmla="*/ 7 w 30"/>
                  <a:gd name="T11" fmla="*/ 3 h 56"/>
                  <a:gd name="T12" fmla="*/ 30 w 30"/>
                  <a:gd name="T13" fmla="*/ 0 h 56"/>
                  <a:gd name="T14" fmla="*/ 19 w 30"/>
                  <a:gd name="T15" fmla="*/ 40 h 56"/>
                  <a:gd name="T16" fmla="*/ 25 w 30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6">
                    <a:moveTo>
                      <a:pt x="25" y="56"/>
                    </a:moveTo>
                    <a:cubicBezTo>
                      <a:pt x="17" y="54"/>
                      <a:pt x="8" y="52"/>
                      <a:pt x="0" y="50"/>
                    </a:cubicBezTo>
                    <a:cubicBezTo>
                      <a:pt x="10" y="50"/>
                      <a:pt x="10" y="50"/>
                      <a:pt x="13" y="40"/>
                    </a:cubicBezTo>
                    <a:cubicBezTo>
                      <a:pt x="16" y="28"/>
                      <a:pt x="19" y="17"/>
                      <a:pt x="22" y="4"/>
                    </a:cubicBezTo>
                    <a:cubicBezTo>
                      <a:pt x="16" y="4"/>
                      <a:pt x="11" y="5"/>
                      <a:pt x="7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14" y="2"/>
                      <a:pt x="21" y="1"/>
                      <a:pt x="30" y="0"/>
                    </a:cubicBezTo>
                    <a:cubicBezTo>
                      <a:pt x="26" y="14"/>
                      <a:pt x="23" y="27"/>
                      <a:pt x="19" y="40"/>
                    </a:cubicBezTo>
                    <a:cubicBezTo>
                      <a:pt x="17" y="46"/>
                      <a:pt x="15" y="53"/>
                      <a:pt x="25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25" name="文本占位符 65"/>
          <p:cNvSpPr>
            <a:spLocks noGrp="1"/>
          </p:cNvSpPr>
          <p:nvPr>
            <p:ph type="body" idx="17" hasCustomPrompt="1"/>
          </p:nvPr>
        </p:nvSpPr>
        <p:spPr>
          <a:xfrm>
            <a:off x="1097899" y="253874"/>
            <a:ext cx="2649600" cy="6059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vert="horz" wrap="none" lIns="72000" tIns="0" rIns="252000" bIns="0" anchor="ctr" anchorCtr="0">
            <a:spAutoFit/>
          </a:bodyPr>
          <a:lstStyle>
            <a:lvl1pPr mar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spc="0">
                <a:solidFill>
                  <a:srgbClr val="FFFFFF"/>
                </a:solidFill>
                <a:latin typeface="+mj-ea"/>
                <a:ea typeface="+mj-ea"/>
                <a:sym typeface="思源宋体 CN Heavy" panose="02020900000000000000" pitchFamily="18" charset="-122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2pPr>
            <a:lvl3pPr marL="914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3pPr>
            <a:lvl4pPr marL="1371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4pPr>
            <a:lvl5pPr marL="1828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zh-CN" altLang="en-US" dirty="0"/>
              <a:t>标题文字输入</a:t>
            </a:r>
            <a:endParaRPr lang="zh-CN" altLang="en-US" dirty="0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6C455-D181-459A-8014-67AAEFFCA7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21020-7931-4610-B95E-80A53469F5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.xml"/><Relationship Id="rId3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.xml"/><Relationship Id="rId2" Type="http://schemas.openxmlformats.org/officeDocument/2006/relationships/image" Target="../media/image10.png"/><Relationship Id="rId1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.xml"/><Relationship Id="rId2" Type="http://schemas.openxmlformats.org/officeDocument/2006/relationships/image" Target="../media/image11.png"/><Relationship Id="rId1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3.emf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0" y="1754197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互利共赢谋发</a:t>
            </a:r>
            <a:r>
              <a:rPr lang="zh-CN" altLang="en-US" sz="54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展    </a:t>
            </a:r>
            <a:r>
              <a:rPr lang="zh-CN" altLang="en-US" sz="54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携手同行新征程</a:t>
            </a:r>
            <a:endParaRPr lang="zh-CN" altLang="en-US" sz="5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0" y="5960745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2023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0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06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20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28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∙</a:t>
            </a:r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甘</a:t>
            </a:r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肃兰州</a:t>
            </a:r>
            <a:endParaRPr lang="zh-CN" altLang="en-US" sz="2000" b="1" dirty="0" smtClean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8627" y="234255"/>
            <a:ext cx="2898459" cy="624635"/>
          </a:xfrm>
          <a:prstGeom prst="rect">
            <a:avLst/>
          </a:prstGeom>
        </p:spPr>
      </p:pic>
      <p:sp>
        <p:nvSpPr>
          <p:cNvPr id="2" name="文本框 1" descr="7b0a20202020227461726765744d6f64756c65223a202270726f636573734f6e6c696e65466f6e7473220a7d0a"/>
          <p:cNvSpPr txBox="1"/>
          <p:nvPr/>
        </p:nvSpPr>
        <p:spPr>
          <a:xfrm>
            <a:off x="1" y="3738245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公文黑体" panose="02000500000000000000" charset="-122"/>
                <a:ea typeface="方正公文黑体" panose="02000500000000000000" charset="-122"/>
                <a:cs typeface="方正公文黑体" panose="02000500000000000000" charset="-122"/>
                <a:sym typeface="方正公文黑体" panose="02000500000000000000" charset="-122"/>
              </a:rPr>
              <a:t>分享人：曾文</a:t>
            </a:r>
            <a:r>
              <a:rPr lang="en-US" altLang="zh-CN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公文黑体" panose="02000500000000000000" charset="-122"/>
                <a:ea typeface="方正公文黑体" panose="02000500000000000000" charset="-122"/>
                <a:cs typeface="方正公文黑体" panose="02000500000000000000" charset="-122"/>
                <a:sym typeface="方正公文黑体" panose="02000500000000000000" charset="-122"/>
              </a:rPr>
              <a:t>   </a:t>
            </a:r>
            <a:r>
              <a:rPr lang="zh-CN" altLang="en-U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公文黑体" panose="02000500000000000000" charset="-122"/>
                <a:ea typeface="方正公文黑体" panose="02000500000000000000" charset="-122"/>
                <a:cs typeface="方正公文黑体" panose="02000500000000000000" charset="-122"/>
                <a:sym typeface="方正公文黑体" panose="02000500000000000000" charset="-122"/>
              </a:rPr>
              <a:t>西南大学出版</a:t>
            </a:r>
            <a:r>
              <a:rPr lang="zh-CN" altLang="en-U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公文黑体" panose="02000500000000000000" charset="-122"/>
                <a:ea typeface="方正公文黑体" panose="02000500000000000000" charset="-122"/>
                <a:cs typeface="方正公文黑体" panose="02000500000000000000" charset="-122"/>
                <a:sym typeface="方正公文黑体" panose="02000500000000000000" charset="-122"/>
              </a:rPr>
              <a:t>社</a:t>
            </a:r>
            <a:endParaRPr lang="zh-CN" altLang="en-US" sz="240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公文黑体" panose="02000500000000000000" charset="-122"/>
              <a:ea typeface="方正公文黑体" panose="02000500000000000000" charset="-122"/>
              <a:cs typeface="方正公文黑体" panose="02000500000000000000" charset="-122"/>
              <a:sym typeface="方正公文黑体" panose="02000500000000000000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公文黑体" panose="02000500000000000000" charset="-122"/>
                <a:ea typeface="方正公文黑体" panose="02000500000000000000" charset="-122"/>
                <a:cs typeface="方正公文黑体" panose="02000500000000000000" charset="-122"/>
                <a:sym typeface="方正公文黑体" panose="02000500000000000000" charset="-122"/>
              </a:rPr>
              <a:t>   电</a:t>
            </a:r>
            <a:r>
              <a:rPr lang="en-US" altLang="zh-CN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公文黑体" panose="02000500000000000000" charset="-122"/>
                <a:ea typeface="方正公文黑体" panose="02000500000000000000" charset="-122"/>
                <a:cs typeface="方正公文黑体" panose="02000500000000000000" charset="-122"/>
                <a:sym typeface="方正公文黑体" panose="02000500000000000000" charset="-122"/>
              </a:rPr>
              <a:t> </a:t>
            </a:r>
            <a:r>
              <a:rPr lang="zh-CN" altLang="en-U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公文黑体" panose="02000500000000000000" charset="-122"/>
                <a:ea typeface="方正公文黑体" panose="02000500000000000000" charset="-122"/>
                <a:cs typeface="方正公文黑体" panose="02000500000000000000" charset="-122"/>
                <a:sym typeface="方正公文黑体" panose="02000500000000000000" charset="-122"/>
              </a:rPr>
              <a:t>话：</a:t>
            </a:r>
            <a:r>
              <a:rPr lang="en-US" altLang="zh-CN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公文黑体" panose="02000500000000000000" charset="-122"/>
                <a:ea typeface="方正公文黑体" panose="02000500000000000000" charset="-122"/>
                <a:cs typeface="方正公文黑体" panose="02000500000000000000" charset="-122"/>
                <a:sym typeface="方正公文黑体" panose="02000500000000000000" charset="-122"/>
              </a:rPr>
              <a:t>18084056094</a:t>
            </a:r>
            <a:r>
              <a:rPr lang="zh-CN" altLang="en-US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公文黑体" panose="02000500000000000000" charset="-122"/>
                <a:ea typeface="方正公文黑体" panose="02000500000000000000" charset="-122"/>
                <a:cs typeface="方正公文黑体" panose="02000500000000000000" charset="-122"/>
                <a:sym typeface="方正公文黑体" panose="02000500000000000000" charset="-122"/>
              </a:rPr>
              <a:t>（微信同号）</a:t>
            </a:r>
            <a:r>
              <a:rPr lang="en-US" altLang="zh-CN" sz="1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 </a:t>
            </a:r>
            <a:r>
              <a:rPr lang="en-US" altLang="zh-CN" sz="1400" dirty="0" smtClean="0">
                <a:latin typeface="+mn-ea"/>
              </a:rPr>
              <a:t>   </a:t>
            </a:r>
            <a:endParaRPr lang="en-US" altLang="zh-CN" sz="1400" dirty="0" smtClean="0">
              <a:latin typeface="+mn-ea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21"/>
          <p:cNvSpPr/>
          <p:nvPr/>
        </p:nvSpPr>
        <p:spPr>
          <a:xfrm>
            <a:off x="-427551" y="527204"/>
            <a:ext cx="5254732" cy="7110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四、婴幼儿托育类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4538" y="600542"/>
            <a:ext cx="552778" cy="628337"/>
          </a:xfrm>
          <a:prstGeom prst="rect">
            <a:avLst/>
          </a:prstGeom>
        </p:spPr>
      </p:pic>
      <p:pic>
        <p:nvPicPr>
          <p:cNvPr id="7" name="图片 6" descr="书影-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-664447" y="3492233"/>
            <a:ext cx="6842408" cy="3365767"/>
          </a:xfrm>
          <a:prstGeom prst="rect">
            <a:avLst/>
          </a:prstGeom>
        </p:spPr>
      </p:pic>
      <p:sp>
        <p:nvSpPr>
          <p:cNvPr id="9" name="文本框 9"/>
          <p:cNvSpPr txBox="1"/>
          <p:nvPr/>
        </p:nvSpPr>
        <p:spPr>
          <a:xfrm>
            <a:off x="5595502" y="2277052"/>
            <a:ext cx="5504888" cy="45809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203200" algn="l" fontAlgn="auto">
              <a:lnSpc>
                <a:spcPct val="150000"/>
              </a:lnSpc>
            </a:pPr>
            <a:r>
              <a:rPr lang="zh-TW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本套书特色：</a:t>
            </a:r>
            <a:endParaRPr lang="zh-TW" sz="2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幼圆" panose="02010509060101010101" charset="-122"/>
              <a:sym typeface="+mn-ea"/>
            </a:endParaRPr>
          </a:p>
          <a:p>
            <a:pPr indent="203200" algn="l" fontAlgn="auto">
              <a:lnSpc>
                <a:spcPct val="150000"/>
              </a:lnSpc>
            </a:pPr>
            <a:r>
              <a:rPr lang="en-US" altLang="zh-TW" sz="20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  ·</a:t>
            </a:r>
            <a:r>
              <a:rPr lang="zh-TW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充分体现医教融合，指向岗位实际需</a:t>
            </a:r>
            <a:r>
              <a:rPr lang="zh-TW" sz="20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求</a:t>
            </a:r>
            <a:endParaRPr lang="zh-TW" sz="2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幼圆" panose="02010509060101010101" charset="-122"/>
              <a:sym typeface="+mn-ea"/>
            </a:endParaRPr>
          </a:p>
          <a:p>
            <a:pPr indent="203200" algn="l" fontAlgn="auto">
              <a:lnSpc>
                <a:spcPct val="150000"/>
              </a:lnSpc>
            </a:pPr>
            <a:r>
              <a:rPr lang="en-US" altLang="zh-TW" sz="20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  ·</a:t>
            </a:r>
            <a:r>
              <a:rPr lang="zh-TW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结合工作流程制定项目学习任务，符</a:t>
            </a:r>
            <a:r>
              <a:rPr lang="zh-TW" sz="20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合高</a:t>
            </a:r>
            <a:r>
              <a:rPr lang="zh-TW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职</a:t>
            </a:r>
            <a:r>
              <a:rPr lang="zh-CN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“三</a:t>
            </a:r>
            <a:r>
              <a:rPr lang="zh-TW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教”改革趋</a:t>
            </a:r>
            <a:r>
              <a:rPr lang="zh-TW" sz="20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势</a:t>
            </a:r>
            <a:endParaRPr lang="zh-TW" sz="2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幼圆" panose="02010509060101010101" charset="-122"/>
              <a:sym typeface="+mn-ea"/>
            </a:endParaRPr>
          </a:p>
          <a:p>
            <a:pPr indent="203200">
              <a:lnSpc>
                <a:spcPct val="150000"/>
              </a:lnSpc>
            </a:pPr>
            <a:r>
              <a:rPr lang="en-US" altLang="zh-TW" sz="20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  ·</a:t>
            </a:r>
            <a:r>
              <a:rPr lang="zh-TW" sz="20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体现岗位能力要求，让学生提前了解真实工作应用场</a:t>
            </a:r>
            <a:r>
              <a:rPr lang="zh-TW" sz="20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景</a:t>
            </a:r>
            <a:endParaRPr lang="en-US" altLang="zh-TW" sz="2000" b="1" dirty="0" smtClean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幼圆" panose="02010509060101010101" charset="-122"/>
              <a:sym typeface="+mn-ea"/>
            </a:endParaRPr>
          </a:p>
          <a:p>
            <a:pPr indent="203200">
              <a:lnSpc>
                <a:spcPct val="150000"/>
              </a:lnSpc>
            </a:pPr>
            <a:r>
              <a:rPr lang="en-US" altLang="zh-TW" sz="2000" b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  ·</a:t>
            </a:r>
            <a:r>
              <a:rPr lang="zh-TW" altLang="zh-CN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配备丰富教学资源，视频展示实操技</a:t>
            </a:r>
            <a:r>
              <a:rPr lang="zh-TW" altLang="zh-CN" sz="20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能</a:t>
            </a:r>
            <a:endParaRPr lang="en-US" altLang="zh-TW" sz="20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幼圆" panose="02010509060101010101" charset="-122"/>
              <a:sym typeface="+mn-ea"/>
            </a:endParaRPr>
          </a:p>
          <a:p>
            <a:pPr indent="203200" algn="l" fontAlgn="auto">
              <a:lnSpc>
                <a:spcPct val="150000"/>
              </a:lnSpc>
            </a:pP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·</a:t>
            </a:r>
            <a:r>
              <a:rPr lang="zh-TW" sz="20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内容科学全面，贴近一线需</a:t>
            </a:r>
            <a:r>
              <a:rPr lang="zh-TW" sz="20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求</a:t>
            </a:r>
            <a:endParaRPr lang="en-US" altLang="zh-TW" sz="2000" b="1" dirty="0" smtClean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幼圆" panose="02010509060101010101" charset="-122"/>
              <a:sym typeface="+mn-ea"/>
            </a:endParaRPr>
          </a:p>
          <a:p>
            <a:pPr indent="203200" algn="l" fontAlgn="auto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 ·</a:t>
            </a:r>
            <a:r>
              <a:rPr lang="zh-TW" sz="20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医教融合，</a:t>
            </a:r>
            <a:r>
              <a:rPr lang="zh-TW" sz="20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项目式学习</a:t>
            </a:r>
            <a:r>
              <a:rPr lang="zh-TW" sz="20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，体现专业特</a:t>
            </a:r>
            <a:r>
              <a:rPr lang="zh-TW" sz="20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色</a:t>
            </a:r>
            <a:endParaRPr lang="en-US" altLang="zh-TW" sz="2000" b="1" dirty="0" smtClean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幼圆" panose="02010509060101010101" charset="-122"/>
              <a:sym typeface="+mn-ea"/>
            </a:endParaRPr>
          </a:p>
          <a:p>
            <a:pPr indent="203200" algn="l" fontAlgn="auto">
              <a:lnSpc>
                <a:spcPct val="150000"/>
              </a:lnSpc>
            </a:pPr>
            <a:r>
              <a:rPr lang="en-US" altLang="zh-TW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 </a:t>
            </a:r>
            <a:r>
              <a:rPr lang="en-US" altLang="zh-TW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 </a:t>
            </a:r>
            <a:endParaRPr lang="zh-TW" b="1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幼圆" panose="02010509060101010101" charset="-122"/>
            </a:endParaRPr>
          </a:p>
          <a:p>
            <a:pPr indent="203200" algn="just" fontAlgn="auto">
              <a:lnSpc>
                <a:spcPct val="150000"/>
              </a:lnSpc>
            </a:pPr>
            <a:endParaRPr lang="zh-TW" sz="1000" dirty="0">
              <a:solidFill>
                <a:srgbClr val="000000"/>
              </a:solidFill>
              <a:latin typeface="幼圆" panose="02010509060101010101" charset="-122"/>
              <a:ea typeface="汉仪正圆 55简" panose="00020600040101010101" charset="-122"/>
              <a:cs typeface="幼圆" panose="02010509060101010101" charset="-122"/>
            </a:endParaRPr>
          </a:p>
          <a:p>
            <a:endParaRPr lang="zh-TW" altLang="en-US" sz="1000" dirty="0">
              <a:solidFill>
                <a:srgbClr val="000000"/>
              </a:solidFill>
              <a:latin typeface="幼圆" panose="02010509060101010101" charset="-122"/>
              <a:ea typeface="汉仪正圆 55简" panose="00020600040101010101" charset="-122"/>
              <a:cs typeface="幼圆" panose="02010509060101010101" charset="-122"/>
            </a:endParaRPr>
          </a:p>
        </p:txBody>
      </p:sp>
      <p:sp>
        <p:nvSpPr>
          <p:cNvPr id="10" name="textbox 304"/>
          <p:cNvSpPr/>
          <p:nvPr>
            <p:custDataLst>
              <p:tags r:id="rId4"/>
            </p:custDataLst>
          </p:nvPr>
        </p:nvSpPr>
        <p:spPr>
          <a:xfrm>
            <a:off x="3646968" y="1478044"/>
            <a:ext cx="5677786" cy="574040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r>
              <a:rPr lang="en-US" altLang="zh-TW" sz="2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   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婴幼儿托育服务与管理专业教材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65810" algn="l" rtl="0" eaLnBrk="0">
              <a:lnSpc>
                <a:spcPts val="2715"/>
              </a:lnSpc>
              <a:spcBef>
                <a:spcPts val="0"/>
              </a:spcBef>
            </a:pPr>
            <a:endParaRPr lang="zh-CN" sz="2200" b="1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932" y="2573077"/>
            <a:ext cx="48484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 smtClean="0">
                <a:solidFill>
                  <a:srgbClr val="034C9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总主编：杨晓萍   西南大学教授、博导，教育部基础教育家庭教育指导专委会成员</a:t>
            </a:r>
            <a:endParaRPr lang="zh-CN" altLang="en-US" sz="2000" u="sng" dirty="0" smtClean="0">
              <a:solidFill>
                <a:srgbClr val="034C9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2000" dirty="0" smtClean="0">
              <a:solidFill>
                <a:srgbClr val="034C9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4538" y="600542"/>
            <a:ext cx="552778" cy="628337"/>
          </a:xfrm>
          <a:prstGeom prst="rect">
            <a:avLst/>
          </a:prstGeom>
        </p:spPr>
      </p:pic>
      <p:graphicFrame>
        <p:nvGraphicFramePr>
          <p:cNvPr id="62" name="表格 6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29726" y="2036696"/>
          <a:ext cx="5063490" cy="4517390"/>
        </p:xfrm>
        <a:graphic>
          <a:graphicData uri="http://schemas.openxmlformats.org/drawingml/2006/table">
            <a:tbl>
              <a:tblPr/>
              <a:tblGrid>
                <a:gridCol w="1066165"/>
                <a:gridCol w="1318895"/>
                <a:gridCol w="709930"/>
                <a:gridCol w="632460"/>
                <a:gridCol w="659765"/>
                <a:gridCol w="676275"/>
              </a:tblGrid>
              <a:tr h="3784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书</a:t>
                      </a:r>
                      <a:r>
                        <a:rPr lang="zh-TW" altLang="zh-CN" sz="100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号</a:t>
                      </a:r>
                      <a:endParaRPr lang="zh-TW" altLang="zh-CN" sz="1000" b="0" spc="6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9050" cap="rnd">
                      <a:solidFill>
                        <a:srgbClr val="FDC64C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书名</a:t>
                      </a:r>
                      <a:endParaRPr lang="zh-TW" sz="1000" b="0" spc="6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作者</a:t>
                      </a:r>
                      <a:endParaRPr lang="zh-TW" sz="1000" b="0" spc="6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出版时间</a:t>
                      </a:r>
                      <a:endParaRPr lang="zh-TW" sz="1000" b="0" spc="6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定价</a:t>
                      </a:r>
                      <a:endParaRPr lang="zh-TW" sz="1000" b="0" spc="6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zh-TW" sz="1000" b="0" spc="6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（元）</a:t>
                      </a:r>
                      <a:endParaRPr lang="zh-CN" altLang="zh-TW" sz="1000" b="0" spc="6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教学资源</a:t>
                      </a:r>
                      <a:endParaRPr lang="zh-TW" sz="1000" b="0" spc="6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31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rnd">
                      <a:solidFill>
                        <a:srgbClr val="FDC64C"/>
                      </a:solidFill>
                      <a:prstDash val="solid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4C"/>
                    </a:solidFill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9787569713893</a:t>
                      </a:r>
                      <a:endParaRPr 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婴幼儿发展心理学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金叶 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曹艳艳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2022 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36</a:t>
                      </a:r>
                      <a:r>
                        <a:rPr lang="en-US" alt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.00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7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7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endParaRPr lang="zh-TW" sz="7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7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</a:t>
                      </a:r>
                      <a:endParaRPr lang="zh-TW" sz="7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9787569713923</a:t>
                      </a:r>
                      <a:endParaRPr 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婴幼儿教育学概论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何孔潮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 陈利利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2022 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90805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42</a:t>
                      </a:r>
                      <a:r>
                        <a:rPr lang="en-US" alt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.00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7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7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endParaRPr lang="zh-TW" sz="7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7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</a:t>
                      </a:r>
                      <a:endParaRPr lang="zh-TW" sz="7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103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9787569713909</a:t>
                      </a:r>
                      <a:endParaRPr 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婴幼儿行为观察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与指导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王其红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2022 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90805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42</a:t>
                      </a:r>
                      <a:r>
                        <a:rPr lang="en-US" alt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.00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7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7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endParaRPr lang="zh-TW" sz="7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7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</a:t>
                      </a:r>
                      <a:endParaRPr lang="zh-TW" sz="7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9787569713916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婴幼儿健康评估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与指导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 冯雪菲 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黄平丽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2022 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90805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42</a:t>
                      </a:r>
                      <a:r>
                        <a:rPr lang="en-US" alt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.00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7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7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endParaRPr lang="zh-TW" sz="7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7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</a:t>
                      </a:r>
                      <a:endParaRPr lang="zh-TW" sz="7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29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9787569714142</a:t>
                      </a:r>
                      <a:endParaRPr 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婴幼儿常见疾病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预防与照护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王念蓉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 邹新艳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2022 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90805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42</a:t>
                      </a:r>
                      <a:r>
                        <a:rPr lang="en-US" alt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.00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7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7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endParaRPr lang="zh-TW" sz="7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7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</a:t>
                      </a:r>
                      <a:endParaRPr lang="zh-TW" sz="7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324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9787569714159</a:t>
                      </a:r>
                      <a:endParaRPr 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托育机构运营与管理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田波琼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2022 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90805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38</a:t>
                      </a:r>
                      <a:r>
                        <a:rPr lang="en-US" alt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.00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7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7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endParaRPr lang="zh-TW" sz="7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7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</a:t>
                      </a:r>
                      <a:endParaRPr lang="zh-TW" sz="7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9787569713954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婴幼儿动作发展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与指导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何孔潮</a:t>
                      </a:r>
                      <a:endParaRPr lang="zh-TW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2022 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90805"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42</a:t>
                      </a:r>
                      <a:r>
                        <a:rPr lang="en-US" alt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.00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7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7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endParaRPr lang="zh-TW" sz="7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7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</a:t>
                      </a:r>
                      <a:endParaRPr lang="zh-TW" sz="7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3" name="表格 6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568086" y="164346"/>
          <a:ext cx="5269230" cy="6513830"/>
        </p:xfrm>
        <a:graphic>
          <a:graphicData uri="http://schemas.openxmlformats.org/drawingml/2006/table">
            <a:tbl>
              <a:tblPr/>
              <a:tblGrid>
                <a:gridCol w="1047750"/>
                <a:gridCol w="1275715"/>
                <a:gridCol w="656590"/>
                <a:gridCol w="563245"/>
                <a:gridCol w="760095"/>
                <a:gridCol w="965835"/>
              </a:tblGrid>
              <a:tr h="53213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1" spc="6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书号</a:t>
                      </a:r>
                      <a:endParaRPr lang="zh-TW" sz="1000" b="1" spc="6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9050" cap="rnd">
                      <a:solidFill>
                        <a:srgbClr val="FDC64C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1" spc="6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书名</a:t>
                      </a:r>
                      <a:endParaRPr lang="zh-TW" sz="1000" b="1" spc="6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1" spc="6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作者</a:t>
                      </a:r>
                      <a:endParaRPr lang="zh-TW" sz="1000" b="1" spc="6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1" spc="6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出版</a:t>
                      </a:r>
                      <a:endParaRPr lang="zh-TW" sz="1000" b="1" spc="6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1" spc="6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时间</a:t>
                      </a:r>
                      <a:endParaRPr lang="zh-TW" sz="1000" b="1" spc="6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1" spc="6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定价</a:t>
                      </a:r>
                      <a:r>
                        <a:rPr lang="zh-CN" altLang="zh-TW" sz="1000" b="1" spc="6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（元）</a:t>
                      </a:r>
                      <a:endParaRPr lang="zh-CN" altLang="zh-TW" sz="1000" b="1" spc="6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1" spc="6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教学资源</a:t>
                      </a:r>
                      <a:endParaRPr lang="zh-TW" sz="1000" b="1" spc="6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31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rnd">
                      <a:solidFill>
                        <a:srgbClr val="FDC64C"/>
                      </a:solidFill>
                      <a:prstDash val="solid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4C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9787569714128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婴幼儿照护政策法规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张利洪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2022 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39</a:t>
                      </a:r>
                      <a:r>
                        <a:rPr lang="en-US" alt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.00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endParaRPr 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9787569713930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婴幼儿音乐启蒙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肖素芬 李强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2022 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42</a:t>
                      </a:r>
                      <a:r>
                        <a:rPr lang="en-US" alt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.00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endParaRPr 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9787569713947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婴幼儿基础照护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任丽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黄鑫刘禅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2022 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42</a:t>
                      </a:r>
                      <a:r>
                        <a:rPr lang="en-US" alt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.00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endParaRPr 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 视频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005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9787569713923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婴幼儿医学基础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刘琴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 连伟利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2022 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42</a:t>
                      </a:r>
                      <a:r>
                        <a:rPr lang="en-US" alt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.00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endParaRPr 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9787569714357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托育实习实训指导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黄静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2022 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42</a:t>
                      </a:r>
                      <a:r>
                        <a:rPr lang="en-US" alt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.00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endParaRPr 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 视频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9787569714029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婴幼儿卫生与保健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李姗泽 滕秋琳 杨小利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2022 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42</a:t>
                      </a:r>
                      <a:r>
                        <a:rPr lang="en-US" alt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.00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endParaRPr 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9787569714135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婴幼儿安全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与应急处理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谢莉玲 崔璨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2022 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42</a:t>
                      </a:r>
                      <a:r>
                        <a:rPr lang="en-US" alt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.00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endParaRPr 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</a:t>
                      </a:r>
                      <a:r>
                        <a:rPr lang="en-US" alt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 </a:t>
                      </a: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视频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9787569714326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婴幼儿营养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与科学喂养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甘文玲 赵妍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2022 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46</a:t>
                      </a:r>
                      <a:r>
                        <a:rPr lang="en-US" alt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.00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endParaRPr 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婴幼儿传染病预防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张芸 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陈洪毅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2022 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45</a:t>
                      </a:r>
                      <a:r>
                        <a:rPr lang="en-US" alt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.00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endParaRPr 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婴幼儿家庭教育指导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杨雄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 杨晓萍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2023 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45</a:t>
                      </a:r>
                      <a:r>
                        <a:rPr lang="en-US" alt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.00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endParaRPr 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134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婴幼儿一日生活指导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邢春娥 王宏霞 刘丽云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2023 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42</a:t>
                      </a:r>
                      <a:r>
                        <a:rPr lang="en-US" alt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.00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endParaRPr 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婴幼儿游戏活动设计与指导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黄 雪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 李姗泽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2023 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42</a:t>
                      </a:r>
                      <a:r>
                        <a:rPr lang="en-US" alt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.00</a:t>
                      </a:r>
                      <a:endParaRPr lang="en-US" alt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endParaRPr 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婴幼儿美术启蒙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陈崇刚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2023 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42</a:t>
                      </a:r>
                      <a:r>
                        <a:rPr lang="en-US" alt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.00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endParaRPr lang="en-US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</a:t>
                      </a:r>
                      <a:endParaRPr lang="zh-TW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4" name="文本框 4"/>
          <p:cNvSpPr txBox="1"/>
          <p:nvPr/>
        </p:nvSpPr>
        <p:spPr>
          <a:xfrm>
            <a:off x="2230193" y="1501999"/>
            <a:ext cx="34417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i="1" spc="120" dirty="0" smtClean="0">
                <a:ln w="3175" cap="flat" cmpd="sng">
                  <a:solidFill>
                    <a:srgbClr val="EF483F">
                      <a:alpha val="100000"/>
                    </a:srgbClr>
                  </a:solidFill>
                  <a:prstDash val="solid"/>
                  <a:miter lim="0"/>
                </a:ln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微软雅黑" panose="020B0503020204020204" charset="-122"/>
                <a:sym typeface="+mn-ea"/>
              </a:rPr>
              <a:t>新形态   活页式   理实一体</a:t>
            </a:r>
            <a:endParaRPr lang="zh-CN" altLang="en-US" i="1" spc="120" dirty="0">
              <a:ln w="3175" cap="flat" cmpd="sng">
                <a:solidFill>
                  <a:srgbClr val="EF483F">
                    <a:alpha val="100000"/>
                  </a:srgbClr>
                </a:solidFill>
                <a:prstDash val="solid"/>
                <a:miter lim="0"/>
              </a:ln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5" name="矩形: 圆角 21"/>
          <p:cNvSpPr/>
          <p:nvPr/>
        </p:nvSpPr>
        <p:spPr>
          <a:xfrm>
            <a:off x="-275151" y="679604"/>
            <a:ext cx="5254732" cy="7110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四、婴幼儿托育类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6938" y="752942"/>
            <a:ext cx="552778" cy="628337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21"/>
          <p:cNvSpPr/>
          <p:nvPr/>
        </p:nvSpPr>
        <p:spPr>
          <a:xfrm>
            <a:off x="-427551" y="527204"/>
            <a:ext cx="4638044" cy="7110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五、早期教育类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4538" y="600542"/>
            <a:ext cx="552778" cy="628337"/>
          </a:xfrm>
          <a:prstGeom prst="rect">
            <a:avLst/>
          </a:prstGeom>
        </p:spPr>
      </p:pic>
      <p:sp>
        <p:nvSpPr>
          <p:cNvPr id="52" name="文本框 6"/>
          <p:cNvSpPr txBox="1"/>
          <p:nvPr/>
        </p:nvSpPr>
        <p:spPr>
          <a:xfrm>
            <a:off x="6023566" y="2575162"/>
            <a:ext cx="586422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4000" fontAlgn="auto">
              <a:lnSpc>
                <a:spcPct val="150000"/>
              </a:lnSpc>
            </a:pPr>
            <a:r>
              <a:rPr lang="zh-CN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“早期</a:t>
            </a:r>
            <a:r>
              <a:rPr lang="zh-TW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教育专业系列教材”涵盖婴幼儿的教养、亲子活动指</a:t>
            </a:r>
            <a:r>
              <a:rPr lang="zh-TW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导</a:t>
            </a:r>
            <a:r>
              <a:rPr lang="zh-CN" altLang="en-US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、</a:t>
            </a:r>
            <a:r>
              <a:rPr lang="zh-TW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动</a:t>
            </a:r>
            <a:r>
              <a:rPr lang="zh-TW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作发展与训练、游</a:t>
            </a:r>
            <a:r>
              <a:rPr lang="zh-TW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戏与</a:t>
            </a:r>
            <a:r>
              <a:rPr lang="zh-TW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玩具、心理与发展、早教机构运营管理、早教政策与教师伦理、早教机构环境创设等内容</a:t>
            </a:r>
            <a:r>
              <a:rPr lang="zh-TW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,旨</a:t>
            </a:r>
            <a:r>
              <a:rPr lang="zh-TW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在</a:t>
            </a:r>
            <a:r>
              <a:rPr lang="zh-TW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探索发展婴幼儿早期教育的模式和经验</a:t>
            </a:r>
            <a:r>
              <a:rPr lang="zh-TW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。</a:t>
            </a:r>
            <a:endParaRPr lang="zh-TW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幼圆" panose="02010509060101010101" charset="-122"/>
            </a:endParaRPr>
          </a:p>
          <a:p>
            <a:pPr indent="190500" fontAlgn="auto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•</a:t>
            </a:r>
            <a:r>
              <a:rPr lang="zh-TW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紧扣早教机构人才需求新趋势</a:t>
            </a:r>
            <a:r>
              <a:rPr lang="zh-TW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，注重核心能力培养</a:t>
            </a:r>
            <a:endParaRPr lang="zh-TW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幼圆" panose="02010509060101010101" charset="-122"/>
            </a:endParaRPr>
          </a:p>
          <a:p>
            <a:pPr indent="190500" fontAlgn="auto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•</a:t>
            </a:r>
            <a:r>
              <a:rPr lang="zh-TW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学界专家引领，</a:t>
            </a:r>
            <a:r>
              <a:rPr lang="zh-TW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对</a:t>
            </a:r>
            <a:r>
              <a:rPr lang="zh-CN" altLang="en-US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标</a:t>
            </a:r>
            <a:r>
              <a:rPr lang="zh-TW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行</a:t>
            </a:r>
            <a:r>
              <a:rPr lang="zh-TW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业标准，</a:t>
            </a:r>
            <a:r>
              <a:rPr lang="zh-TW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产教融合</a:t>
            </a:r>
            <a:r>
              <a:rPr lang="zh-TW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共同打造</a:t>
            </a:r>
            <a:endParaRPr lang="zh-TW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幼圆" panose="02010509060101010101" charset="-122"/>
            </a:endParaRPr>
          </a:p>
          <a:p>
            <a:pPr indent="190500" fontAlgn="auto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•</a:t>
            </a:r>
            <a:r>
              <a:rPr lang="zh-TW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呈现一线教学优秀成果，</a:t>
            </a:r>
            <a:r>
              <a:rPr lang="zh-TW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结合案例解析早教新理念</a:t>
            </a:r>
            <a:endParaRPr lang="zh-TW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幼圆" panose="02010509060101010101" charset="-122"/>
            </a:endParaRPr>
          </a:p>
          <a:p>
            <a:endParaRPr lang="zh-TW" altLang="en-US" sz="1000" dirty="0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pic>
        <p:nvPicPr>
          <p:cNvPr id="53" name="图片 52" descr="早教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4039" y="3934047"/>
            <a:ext cx="6580594" cy="3094074"/>
          </a:xfrm>
          <a:prstGeom prst="rect">
            <a:avLst/>
          </a:prstGeom>
        </p:spPr>
      </p:pic>
      <p:sp>
        <p:nvSpPr>
          <p:cNvPr id="55" name="textbox 304"/>
          <p:cNvSpPr/>
          <p:nvPr>
            <p:custDataLst>
              <p:tags r:id="rId3"/>
            </p:custDataLst>
          </p:nvPr>
        </p:nvSpPr>
        <p:spPr>
          <a:xfrm>
            <a:off x="3625702" y="1669431"/>
            <a:ext cx="4997303" cy="574040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r>
              <a:rPr lang="en-US" altLang="zh-TW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早期教育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专业系列教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材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65810" algn="l" rtl="0" eaLnBrk="0">
              <a:lnSpc>
                <a:spcPts val="2715"/>
              </a:lnSpc>
              <a:spcBef>
                <a:spcPts val="0"/>
              </a:spcBef>
            </a:pPr>
            <a:endParaRPr lang="zh-CN" sz="2200" b="1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6809" y="3115338"/>
            <a:ext cx="48059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dirty="0" smtClean="0">
                <a:solidFill>
                  <a:srgbClr val="034C9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总主编：严仲连  东北师大教授、博导，       中国教育学会学前专委会副理事长</a:t>
            </a:r>
            <a:endParaRPr lang="zh-CN" altLang="en-US" sz="2000" dirty="0" smtClean="0">
              <a:solidFill>
                <a:srgbClr val="034C9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21"/>
          <p:cNvSpPr/>
          <p:nvPr/>
        </p:nvSpPr>
        <p:spPr>
          <a:xfrm>
            <a:off x="-427551" y="527204"/>
            <a:ext cx="4638044" cy="7110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五、早期教育类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4538" y="600542"/>
            <a:ext cx="552778" cy="628337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75167" y="2019536"/>
          <a:ext cx="5193665" cy="4378823"/>
        </p:xfrm>
        <a:graphic>
          <a:graphicData uri="http://schemas.openxmlformats.org/drawingml/2006/table">
            <a:tbl>
              <a:tblPr/>
              <a:tblGrid>
                <a:gridCol w="1257935"/>
                <a:gridCol w="1116965"/>
                <a:gridCol w="700405"/>
                <a:gridCol w="654050"/>
                <a:gridCol w="645160"/>
                <a:gridCol w="819150"/>
              </a:tblGrid>
              <a:tr h="5816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书号</a:t>
                      </a:r>
                      <a:endParaRPr lang="zh-TW" sz="14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9050" cap="rnd">
                      <a:solidFill>
                        <a:srgbClr val="FDC64C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书名</a:t>
                      </a:r>
                      <a:endParaRPr lang="zh-TW" sz="14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作者</a:t>
                      </a:r>
                      <a:endParaRPr lang="zh-TW" sz="14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出版时间</a:t>
                      </a:r>
                      <a:endParaRPr lang="zh-TW" sz="14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定价</a:t>
                      </a:r>
                      <a:r>
                        <a:rPr lang="zh-CN" alt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（元）</a:t>
                      </a:r>
                      <a:endParaRPr lang="zh-CN" altLang="zh-TW" sz="14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教学</a:t>
                      </a:r>
                      <a:endParaRPr lang="zh-TW" sz="14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资源</a:t>
                      </a:r>
                      <a:endParaRPr lang="zh-TW" sz="14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31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rnd">
                      <a:solidFill>
                        <a:srgbClr val="FDC64C"/>
                      </a:solidFill>
                      <a:prstDash val="solid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4C"/>
                    </a:solidFill>
                  </a:tcPr>
                </a:tc>
              </a:tr>
              <a:tr h="588571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9787569707977</a:t>
                      </a:r>
                      <a:endParaRPr lang="zh-TW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婴幼儿的教养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王萍</a:t>
                      </a:r>
                      <a:endParaRPr lang="zh-TW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2021 </a:t>
                      </a:r>
                      <a:endParaRPr lang="zh-TW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48.00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教学PPT教学大纲</a:t>
                      </a:r>
                      <a:endParaRPr lang="zh-TW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2261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9787569707465</a:t>
                      </a:r>
                      <a:endParaRPr lang="zh-TW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早教机构运营管理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孟庆玲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2021</a:t>
                      </a:r>
                      <a:endParaRPr lang="zh-TW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43.00</a:t>
                      </a:r>
                      <a:endParaRPr lang="zh-TW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教学PPT教学大纲</a:t>
                      </a:r>
                      <a:endParaRPr lang="zh-TW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284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9787569707991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早教政策与教师伦理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严仲连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2021 </a:t>
                      </a:r>
                      <a:endParaRPr lang="zh-TW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33.00</a:t>
                      </a:r>
                      <a:endParaRPr lang="zh-TW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教学PPT教学大纲</a:t>
                      </a:r>
                      <a:endParaRPr lang="zh-TW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2734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9787569708110</a:t>
                      </a:r>
                      <a:endParaRPr lang="zh-TW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婴幼儿亲子活动指导</a:t>
                      </a:r>
                      <a:endParaRPr lang="zh-TW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于冬青</a:t>
                      </a:r>
                      <a:endParaRPr lang="zh-TW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1000" b="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2021 </a:t>
                      </a:r>
                      <a:endParaRPr lang="zh-TW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36.00</a:t>
                      </a:r>
                      <a:endParaRPr lang="zh-TW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教学PPT教学大纲</a:t>
                      </a:r>
                      <a:endParaRPr lang="zh-TW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962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9787569709889</a:t>
                      </a:r>
                      <a:endParaRPr lang="en-US" sz="1000" b="0" spc="12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婴幼儿语言发展、评估与 活动指导</a:t>
                      </a:r>
                      <a:endParaRPr lang="zh-TW" sz="1000" b="0" spc="12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徐莉</a:t>
                      </a:r>
                      <a:endParaRPr lang="zh-TW" sz="1000" b="0" spc="12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2021 </a:t>
                      </a:r>
                      <a:endParaRPr lang="zh-TW" sz="1000" b="0" spc="12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42</a:t>
                      </a:r>
                      <a:r>
                        <a:rPr lang="en-US" altLang="zh-TW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.00</a:t>
                      </a:r>
                      <a:endParaRPr lang="en-US" altLang="zh-TW" sz="1000" b="0" spc="12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r>
                        <a:rPr lang="zh-TW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</a:t>
                      </a:r>
                      <a:endParaRPr lang="zh-TW" sz="1000" b="0" spc="12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962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9787569712643</a:t>
                      </a:r>
                      <a:endParaRPr lang="en-US" sz="1000" b="0" spc="12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婴幼儿艺术启蒙与指导</a:t>
                      </a:r>
                      <a:endParaRPr lang="zh-TW" sz="1000" b="0" spc="12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陈荣</a:t>
                      </a:r>
                      <a:endParaRPr lang="zh-TW" sz="1000" b="0" spc="12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2022</a:t>
                      </a:r>
                      <a:endParaRPr lang="zh-TW" sz="1000" b="0" spc="12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39</a:t>
                      </a:r>
                      <a:r>
                        <a:rPr lang="en-US" altLang="zh-TW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.00</a:t>
                      </a:r>
                      <a:endParaRPr lang="en-US" altLang="zh-TW" sz="1000" b="0" spc="12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r>
                        <a:rPr lang="zh-TW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</a:t>
                      </a:r>
                      <a:endParaRPr lang="zh-TW" sz="1000" b="0" spc="12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表格 4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657282" y="658553"/>
          <a:ext cx="5123815" cy="5896864"/>
        </p:xfrm>
        <a:graphic>
          <a:graphicData uri="http://schemas.openxmlformats.org/drawingml/2006/table">
            <a:tbl>
              <a:tblPr/>
              <a:tblGrid>
                <a:gridCol w="1355725"/>
                <a:gridCol w="937895"/>
                <a:gridCol w="684530"/>
                <a:gridCol w="635619"/>
                <a:gridCol w="659219"/>
                <a:gridCol w="850827"/>
              </a:tblGrid>
              <a:tr h="54991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书号</a:t>
                      </a:r>
                      <a:endParaRPr lang="zh-TW" sz="14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9050" cap="rnd">
                      <a:solidFill>
                        <a:srgbClr val="FDC64C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书名</a:t>
                      </a:r>
                      <a:endParaRPr lang="zh-TW" sz="14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1" spc="12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作者</a:t>
                      </a:r>
                      <a:endParaRPr lang="zh-TW" sz="1400" b="1" spc="12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1" spc="12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出版</a:t>
                      </a:r>
                      <a:endParaRPr lang="zh-TW" sz="1400" b="1" spc="12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1" spc="12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时间</a:t>
                      </a:r>
                      <a:endParaRPr lang="zh-TW" sz="1400" b="1" spc="12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定价</a:t>
                      </a:r>
                      <a:r>
                        <a:rPr lang="zh-CN" alt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（元）</a:t>
                      </a:r>
                      <a:endParaRPr lang="zh-CN" altLang="zh-TW" sz="14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教</a:t>
                      </a:r>
                      <a:r>
                        <a:rPr lang="zh-TW" sz="1400" b="1" spc="120" dirty="0" smtClean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学</a:t>
                      </a:r>
                      <a:r>
                        <a:rPr lang="en-US" altLang="zh-TW" sz="1400" b="1" spc="120" dirty="0" smtClean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 </a:t>
                      </a:r>
                      <a:r>
                        <a:rPr lang="zh-TW" sz="1400" b="1" spc="120" dirty="0" smtClean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资</a:t>
                      </a:r>
                      <a:r>
                        <a:rPr 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源</a:t>
                      </a:r>
                      <a:endParaRPr lang="zh-TW" sz="14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31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rnd">
                      <a:solidFill>
                        <a:srgbClr val="FDC64C"/>
                      </a:solidFill>
                      <a:prstDash val="solid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4C"/>
                    </a:solidFill>
                  </a:tcPr>
                </a:tc>
              </a:tr>
              <a:tr h="67500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9787569708127</a:t>
                      </a:r>
                      <a:endParaRPr lang="en-US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婴幼儿动作发展与训练</a:t>
                      </a:r>
                      <a:endParaRPr 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代娅丽 胡红梅</a:t>
                      </a:r>
                      <a:endParaRPr 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2021 </a:t>
                      </a:r>
                      <a:endParaRPr 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45</a:t>
                      </a:r>
                      <a:r>
                        <a:rPr lang="en-US" altLang="zh-TW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.00</a:t>
                      </a:r>
                      <a:endParaRPr lang="en-US" altLang="zh-TW" sz="1000" b="0" spc="12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</a:t>
                      </a:r>
                      <a:endParaRPr 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7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9787569707984</a:t>
                      </a:r>
                      <a:endParaRPr lang="en-US" sz="1000" b="0" spc="12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早教机构环境创设</a:t>
                      </a:r>
                      <a:endParaRPr 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曾莉</a:t>
                      </a:r>
                      <a:endParaRPr 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2021 </a:t>
                      </a:r>
                      <a:endParaRPr 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42</a:t>
                      </a:r>
                      <a:r>
                        <a:rPr lang="en-US" alt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.00</a:t>
                      </a:r>
                      <a:endParaRPr lang="en-US" alt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</a:t>
                      </a:r>
                      <a:endParaRPr 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9787569708141</a:t>
                      </a:r>
                      <a:endParaRPr lang="en-US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婴幼儿游戏与玩具</a:t>
                      </a:r>
                      <a:endParaRPr 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金晓梅</a:t>
                      </a:r>
                      <a:endParaRPr 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2021 </a:t>
                      </a:r>
                      <a:endParaRPr 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42</a:t>
                      </a:r>
                      <a:r>
                        <a:rPr lang="en-US" alt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.00</a:t>
                      </a:r>
                      <a:endParaRPr lang="en-US" alt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</a:t>
                      </a:r>
                      <a:endParaRPr 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625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9787569707953</a:t>
                      </a:r>
                      <a:endParaRPr lang="en-US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婴幼儿膳食与营养</a:t>
                      </a:r>
                      <a:endParaRPr 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苏云晶</a:t>
                      </a:r>
                      <a:endParaRPr 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2021 </a:t>
                      </a:r>
                      <a:endParaRPr 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39</a:t>
                      </a:r>
                      <a:r>
                        <a:rPr lang="en-US" alt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.00</a:t>
                      </a:r>
                      <a:endParaRPr lang="en-US" alt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</a:t>
                      </a:r>
                      <a:endParaRPr 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500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9787569708134</a:t>
                      </a:r>
                      <a:endParaRPr lang="en-US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婴幼儿行为观察与分析</a:t>
                      </a:r>
                      <a:endParaRPr 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赵琳</a:t>
                      </a:r>
                      <a:endParaRPr 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2021 </a:t>
                      </a:r>
                      <a:endParaRPr 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43</a:t>
                      </a:r>
                      <a:r>
                        <a:rPr lang="en-US" alt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.00</a:t>
                      </a:r>
                      <a:endParaRPr lang="en-US" alt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</a:t>
                      </a:r>
                      <a:endParaRPr 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233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9787569707892</a:t>
                      </a:r>
                      <a:endParaRPr lang="en-US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婴幼儿早期教育活动设计与 指导</a:t>
                      </a:r>
                      <a:endParaRPr 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胡红梅</a:t>
                      </a:r>
                      <a:endParaRPr 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2021 </a:t>
                      </a:r>
                      <a:endParaRPr lang="zh-TW" sz="1000" b="0" spc="12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39</a:t>
                      </a:r>
                      <a:r>
                        <a:rPr lang="en-US" alt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.00</a:t>
                      </a:r>
                      <a:endParaRPr lang="en-US" alt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r>
                        <a:rPr lang="zh-TW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</a:t>
                      </a:r>
                      <a:endParaRPr lang="zh-TW" sz="1000" b="0" spc="12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296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9787569705119</a:t>
                      </a:r>
                      <a:endParaRPr lang="en-US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社区儿童之家活动与 管理指导手册</a:t>
                      </a:r>
                      <a:endParaRPr 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李姗泽</a:t>
                      </a:r>
                      <a:endParaRPr lang="zh-TW" sz="1000" b="0" spc="12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2021 </a:t>
                      </a:r>
                      <a:endParaRPr 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58</a:t>
                      </a:r>
                      <a:r>
                        <a:rPr lang="en-US" alt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.00</a:t>
                      </a:r>
                      <a:endParaRPr lang="en-US" alt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TW" sz="1000" b="0" spc="12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zh-CN" sz="1000" b="0" spc="12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</a:t>
                      </a:r>
                      <a:r>
                        <a:rPr lang="en-US" altLang="zh-CN" sz="1000" b="0" spc="12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PPT</a:t>
                      </a:r>
                      <a:r>
                        <a:rPr lang="zh-TW" altLang="zh-CN" sz="1000" b="0" spc="12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教学大纲</a:t>
                      </a:r>
                      <a:endParaRPr lang="zh-TW" altLang="zh-CN" sz="1000" b="0" spc="12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000" b="0" spc="12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500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000" b="0" spc="12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婴幼儿心理与发展</a:t>
                      </a:r>
                      <a:endParaRPr 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张雪萍</a:t>
                      </a:r>
                      <a:endParaRPr 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2021 </a:t>
                      </a:r>
                      <a:endParaRPr lang="zh-TW" sz="1000" b="0" spc="12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39</a:t>
                      </a:r>
                      <a:r>
                        <a:rPr lang="en-US" altLang="zh-TW" sz="1000" b="0" spc="12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.00</a:t>
                      </a:r>
                      <a:endParaRPr lang="zh-TW" sz="1000" b="0" spc="12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sz="1000" b="0" spc="12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000" b="0" spc="12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21"/>
          <p:cNvSpPr/>
          <p:nvPr/>
        </p:nvSpPr>
        <p:spPr>
          <a:xfrm>
            <a:off x="-427551" y="527204"/>
            <a:ext cx="4521086" cy="7110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六、科学教育类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4538" y="600542"/>
            <a:ext cx="552778" cy="628337"/>
          </a:xfrm>
          <a:prstGeom prst="rect">
            <a:avLst/>
          </a:prstGeom>
        </p:spPr>
      </p:pic>
      <p:pic>
        <p:nvPicPr>
          <p:cNvPr id="2052" name="Picture 4" descr="F:\UserData\My Documents\Tencent Files\715125821\FileRecv\科学教育专业系列教材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96361"/>
            <a:ext cx="4739204" cy="4338085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5280836" y="1687354"/>
            <a:ext cx="646814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※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本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系列教材由东南大学、北京理工大学、兰州大学、西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南大学等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高等院校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有一定学术影响力、有创新教育理念的教授领衔主编，众多科学教育专业一线教师参与编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写</a:t>
            </a:r>
            <a:endParaRPr lang="zh-CN" altLang="en-US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※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本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系列教材可以作为高等院校科学与技术教育专业、科学教育专业、小学教育（科学方向）等专业学生的教材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，也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可作为中小学科学教师的培训教材和自学参考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书</a:t>
            </a:r>
            <a:endParaRPr lang="zh-CN" altLang="en-US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※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足新文科背景，培养高素质科学教育人才 </a:t>
            </a:r>
            <a:endParaRPr lang="zh-CN" altLang="en-US" sz="20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※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具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有时代性、国际性、创新性、跨学科性 </a:t>
            </a:r>
            <a:endParaRPr lang="zh-CN" altLang="en-US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※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聚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焦科学核心素养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，注重未来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就业实际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，提升学生综合素质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4744" y="1884218"/>
            <a:ext cx="43793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34C9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总主编：林长春  中</a:t>
            </a:r>
            <a:r>
              <a:rPr lang="zh-CN" altLang="en-US" sz="2000" dirty="0" smtClean="0">
                <a:solidFill>
                  <a:srgbClr val="034C9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国教育学会科学教育分会副理事长</a:t>
            </a:r>
            <a:r>
              <a:rPr lang="zh-CN" altLang="en-US" sz="2000" dirty="0" smtClean="0">
                <a:solidFill>
                  <a:srgbClr val="034C9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、</a:t>
            </a:r>
            <a:r>
              <a:rPr lang="zh-CN" altLang="en-US" sz="2000" dirty="0" smtClean="0">
                <a:solidFill>
                  <a:srgbClr val="034C9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重庆市儿童发展与教师教育研究中心主任</a:t>
            </a:r>
            <a:endParaRPr lang="zh-CN" altLang="en-US" sz="2000" dirty="0">
              <a:solidFill>
                <a:srgbClr val="034C9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" name="textbox 304"/>
          <p:cNvSpPr/>
          <p:nvPr>
            <p:custDataLst>
              <p:tags r:id="rId3"/>
            </p:custDataLst>
          </p:nvPr>
        </p:nvSpPr>
        <p:spPr>
          <a:xfrm>
            <a:off x="4199860" y="1063375"/>
            <a:ext cx="4837814" cy="574040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r>
              <a:rPr lang="en-US" altLang="zh-TW" sz="28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科学教育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专业系列教材</a:t>
            </a:r>
            <a:endParaRPr lang="zh-CN" altLang="en-US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765810" algn="l" rtl="0" eaLnBrk="0">
              <a:lnSpc>
                <a:spcPts val="2715"/>
              </a:lnSpc>
              <a:spcBef>
                <a:spcPts val="0"/>
              </a:spcBef>
            </a:pPr>
            <a:endParaRPr lang="zh-CN" sz="2200" b="1" spc="1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71033" y="1846718"/>
          <a:ext cx="5193665" cy="4583684"/>
        </p:xfrm>
        <a:graphic>
          <a:graphicData uri="http://schemas.openxmlformats.org/drawingml/2006/table">
            <a:tbl>
              <a:tblPr/>
              <a:tblGrid>
                <a:gridCol w="1257935"/>
                <a:gridCol w="1069413"/>
                <a:gridCol w="747957"/>
                <a:gridCol w="654050"/>
                <a:gridCol w="645160"/>
                <a:gridCol w="819150"/>
              </a:tblGrid>
              <a:tr h="5816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书号</a:t>
                      </a:r>
                      <a:endParaRPr lang="zh-TW" sz="14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9050" cap="rnd">
                      <a:solidFill>
                        <a:srgbClr val="FDC64C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书名</a:t>
                      </a:r>
                      <a:endParaRPr lang="zh-TW" sz="14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作者</a:t>
                      </a:r>
                      <a:endParaRPr lang="zh-TW" sz="14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出版时间</a:t>
                      </a:r>
                      <a:endParaRPr lang="zh-TW" sz="14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spc="120" dirty="0" smtClean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估</a:t>
                      </a:r>
                      <a:r>
                        <a:rPr lang="zh-TW" sz="1400" b="1" spc="120" dirty="0" smtClean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价</a:t>
                      </a:r>
                      <a:r>
                        <a:rPr lang="zh-CN" alt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（元）</a:t>
                      </a:r>
                      <a:endParaRPr lang="zh-CN" altLang="zh-TW" sz="14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教学</a:t>
                      </a:r>
                      <a:endParaRPr lang="zh-TW" sz="14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资源</a:t>
                      </a:r>
                      <a:endParaRPr lang="zh-TW" sz="14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31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rnd">
                      <a:solidFill>
                        <a:srgbClr val="FDC64C"/>
                      </a:solidFill>
                      <a:prstDash val="solid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4C"/>
                    </a:solidFill>
                  </a:tcPr>
                </a:tc>
              </a:tr>
              <a:tr h="5725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97875697</a:t>
                      </a:r>
                      <a:r>
                        <a:rPr lang="en-US" altLang="zh-TW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19488</a:t>
                      </a:r>
                      <a:endParaRPr lang="zh-TW" altLang="en-US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基础物理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孟秀兰</a:t>
                      </a:r>
                      <a:endParaRPr lang="zh-CN" altLang="en-US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周仁龙</a:t>
                      </a:r>
                      <a:endParaRPr lang="zh-CN" altLang="en-US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郑文礼</a:t>
                      </a:r>
                      <a:endParaRPr lang="zh-CN" altLang="en-US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00" b="0" kern="1200" spc="6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2023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b="0" kern="120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48.00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b="0" kern="120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教学PPT教学大纲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083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97875697</a:t>
                      </a:r>
                      <a:r>
                        <a:rPr lang="en-US" altLang="zh-TW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19638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基础物理实验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侯红生</a:t>
                      </a:r>
                      <a:endParaRPr lang="zh-CN" altLang="en-US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许  兰</a:t>
                      </a:r>
                      <a:endParaRPr lang="zh-CN" altLang="en-US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00" b="0" kern="1200" spc="6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2023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38</a:t>
                      </a:r>
                      <a:r>
                        <a:rPr lang="zh-TW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.00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b="0" kern="120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教学PPT教学大纲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036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97875697</a:t>
                      </a:r>
                      <a:r>
                        <a:rPr lang="en-US" altLang="zh-TW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18876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基础化学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赵 燕</a:t>
                      </a:r>
                      <a:endParaRPr lang="zh-CN" altLang="en-US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章鹏飞</a:t>
                      </a:r>
                      <a:endParaRPr lang="zh-CN" altLang="en-US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陈鸿利</a:t>
                      </a:r>
                      <a:endParaRPr lang="zh-CN" altLang="en-US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00" b="0" kern="1200" spc="6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2023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b="0" kern="120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48.00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b="0" kern="120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教学PPT教学大纲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3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9787569718447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基础化学实验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王 强</a:t>
                      </a:r>
                      <a:endParaRPr lang="zh-CN" altLang="en-US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黄坤林</a:t>
                      </a:r>
                      <a:endParaRPr lang="zh-CN" altLang="en-US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王 剑</a:t>
                      </a:r>
                      <a:endParaRPr lang="zh-CN" altLang="en-US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00" b="0" kern="1200" spc="6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2023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38</a:t>
                      </a:r>
                      <a:r>
                        <a:rPr lang="zh-TW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.00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b="0" kern="1200" spc="6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教学PPT教学大纲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284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基础生物学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孙梅好</a:t>
                      </a:r>
                      <a:endParaRPr lang="zh-CN" altLang="en-US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丁正峰</a:t>
                      </a:r>
                      <a:endParaRPr lang="zh-CN" altLang="en-US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余晓东</a:t>
                      </a:r>
                      <a:endParaRPr lang="zh-CN" altLang="en-US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00" b="0" kern="1200" spc="6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2023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b="0" kern="120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48.00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b="0" kern="1200" spc="6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教学PPT教学大纲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284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基础生物学实验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李秀明</a:t>
                      </a:r>
                      <a:endParaRPr lang="zh-CN" altLang="en-US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葛荣朝</a:t>
                      </a:r>
                      <a:endParaRPr lang="zh-CN" altLang="en-US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2023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38</a:t>
                      </a:r>
                      <a:r>
                        <a:rPr lang="zh-TW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.00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教学PPT教学大纲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583666" y="1105983"/>
          <a:ext cx="5193665" cy="5136569"/>
        </p:xfrm>
        <a:graphic>
          <a:graphicData uri="http://schemas.openxmlformats.org/drawingml/2006/table">
            <a:tbl>
              <a:tblPr/>
              <a:tblGrid>
                <a:gridCol w="1257935"/>
                <a:gridCol w="1069413"/>
                <a:gridCol w="747957"/>
                <a:gridCol w="654050"/>
                <a:gridCol w="645160"/>
                <a:gridCol w="819150"/>
              </a:tblGrid>
              <a:tr h="58166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书号</a:t>
                      </a:r>
                      <a:endParaRPr lang="zh-TW" sz="14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9050" cap="rnd">
                      <a:solidFill>
                        <a:srgbClr val="FDC64C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书名</a:t>
                      </a:r>
                      <a:endParaRPr lang="zh-TW" sz="14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作者</a:t>
                      </a:r>
                      <a:endParaRPr lang="zh-TW" sz="14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出版时间</a:t>
                      </a:r>
                      <a:endParaRPr lang="zh-TW" sz="14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400" b="1" spc="120" dirty="0" smtClean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估</a:t>
                      </a:r>
                      <a:r>
                        <a:rPr lang="zh-TW" sz="1400" b="1" spc="120" dirty="0" smtClean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价</a:t>
                      </a:r>
                      <a:r>
                        <a:rPr lang="zh-CN" alt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（元）</a:t>
                      </a:r>
                      <a:endParaRPr lang="zh-CN" altLang="zh-TW" sz="14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教学</a:t>
                      </a:r>
                      <a:endParaRPr lang="zh-TW" sz="14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14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资源</a:t>
                      </a:r>
                      <a:endParaRPr lang="zh-TW" sz="14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3175" cap="flat" cmpd="sng" algn="ctr">
                      <a:solidFill>
                        <a:srgbClr val="FFFFFF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rnd">
                      <a:solidFill>
                        <a:srgbClr val="FDC64C"/>
                      </a:solidFill>
                      <a:prstDash val="solid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4C"/>
                    </a:solidFill>
                  </a:tcPr>
                </a:tc>
              </a:tr>
              <a:tr h="57255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9787569718607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人工智能基础教程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罗庆生</a:t>
                      </a:r>
                      <a:endParaRPr lang="en-US" altLang="zh-CN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罗  霄</a:t>
                      </a:r>
                      <a:endParaRPr lang="zh-CN" altLang="en-US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00" b="0" kern="1200" spc="6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2023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b="0" kern="120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48.00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b="0" kern="120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教学PPT教学大纲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083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97875697</a:t>
                      </a:r>
                      <a:r>
                        <a:rPr lang="en-US" altLang="zh-TW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18953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地球与宇宙科学基础及实验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魏兴萍</a:t>
                      </a:r>
                      <a:endParaRPr lang="en-US" altLang="zh-CN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杨  越</a:t>
                      </a:r>
                      <a:endParaRPr lang="zh-CN" altLang="en-US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00" b="0" kern="1200" spc="6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2023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38</a:t>
                      </a:r>
                      <a:r>
                        <a:rPr lang="zh-TW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.00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b="0" kern="120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教学PPT教学大纲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036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97875697</a:t>
                      </a:r>
                      <a:r>
                        <a:rPr lang="en-US" altLang="zh-TW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19652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STEM</a:t>
                      </a:r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课程设计与评价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林长春</a:t>
                      </a:r>
                      <a:endParaRPr lang="en-US" altLang="zh-CN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黄  晓</a:t>
                      </a:r>
                      <a:endParaRPr lang="en-US" altLang="zh-CN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叶兆宁</a:t>
                      </a:r>
                      <a:endParaRPr lang="zh-CN" altLang="en-US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00" b="0" kern="1200" spc="6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2023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b="0" kern="120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48.00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b="0" kern="120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教学PPT教学大纲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32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科学技术史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张正严</a:t>
                      </a:r>
                      <a:endParaRPr lang="en-US" altLang="zh-CN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吴育飞</a:t>
                      </a:r>
                      <a:endParaRPr lang="zh-CN" altLang="en-US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2023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48</a:t>
                      </a:r>
                      <a:r>
                        <a:rPr lang="zh-TW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.00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b="0" kern="1200" spc="6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教学PPT教学大纲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284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科学、技术、社会与环境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郭飞君</a:t>
                      </a:r>
                      <a:endParaRPr lang="en-US" altLang="zh-CN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杜  红</a:t>
                      </a:r>
                      <a:endParaRPr lang="zh-CN" altLang="en-US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2023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b="0" kern="120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48.00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教学PPT教学大纲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284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科学实验教学研究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张红卫</a:t>
                      </a:r>
                      <a:endParaRPr lang="en-US" altLang="zh-CN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郑  敏</a:t>
                      </a:r>
                      <a:endParaRPr lang="en-US" altLang="zh-CN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黄  桦</a:t>
                      </a:r>
                      <a:endParaRPr lang="zh-CN" altLang="en-US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2023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48</a:t>
                      </a:r>
                      <a:r>
                        <a:rPr lang="zh-TW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.00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教学PPT教学大纲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5284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自然科学导论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林长春</a:t>
                      </a:r>
                      <a:endParaRPr lang="en-US" altLang="zh-CN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蒋永贵</a:t>
                      </a:r>
                      <a:endParaRPr lang="en-US" altLang="zh-CN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叶兆宁</a:t>
                      </a:r>
                      <a:endParaRPr lang="zh-CN" altLang="en-US" sz="1000" b="0" kern="1200" spc="60" dirty="0" smtClean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2023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48</a:t>
                      </a:r>
                      <a:r>
                        <a:rPr lang="zh-TW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.00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000" b="0" kern="1200" spc="60" dirty="0" smtClean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教学PPT教学大纲</a:t>
                      </a:r>
                      <a:endParaRPr lang="zh-TW" altLang="en-US" sz="1000" b="0" kern="12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0" marR="127000" marT="107950" marB="10795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矩形: 圆角 21"/>
          <p:cNvSpPr/>
          <p:nvPr/>
        </p:nvSpPr>
        <p:spPr>
          <a:xfrm>
            <a:off x="-427551" y="527204"/>
            <a:ext cx="4521086" cy="7110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六、科学教育类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4538" y="600542"/>
            <a:ext cx="552778" cy="628337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print"/>
          <a:srcRect t="26604"/>
          <a:stretch>
            <a:fillRect/>
          </a:stretch>
        </p:blipFill>
        <p:spPr bwMode="auto">
          <a:xfrm>
            <a:off x="7091916" y="3859618"/>
            <a:ext cx="2854140" cy="267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3213469" y="1320209"/>
            <a:ext cx="6097772" cy="217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0" i="0" dirty="0">
                <a:solidFill>
                  <a:srgbClr val="034C9C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踔厉奋发</a:t>
            </a:r>
            <a:endParaRPr lang="en-US" altLang="zh-CN" sz="4800" b="0" i="0" dirty="0">
              <a:solidFill>
                <a:srgbClr val="034C9C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800" b="0" i="0" dirty="0">
                <a:solidFill>
                  <a:srgbClr val="034C9C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       笃行不怠</a:t>
            </a:r>
            <a:endParaRPr lang="zh-CN" altLang="en-US" sz="4800" dirty="0">
              <a:solidFill>
                <a:srgbClr val="034C9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48800" y="6226396"/>
            <a:ext cx="2743200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2023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20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06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20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28</a:t>
            </a:r>
            <a:r>
              <a:rPr lang="zh-CN" altLang="en-US" sz="2000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627" y="234255"/>
            <a:ext cx="2898459" cy="6246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4649" y="3976280"/>
            <a:ext cx="2359177" cy="23351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2878" y="4060013"/>
            <a:ext cx="2152761" cy="21464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4764" y="6177516"/>
            <a:ext cx="1265274" cy="33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微信公众号</a:t>
            </a:r>
            <a:endParaRPr lang="zh-CN" altLang="en-US" sz="1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9973" y="6202326"/>
            <a:ext cx="1265274" cy="33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天猫旗舰店</a:t>
            </a:r>
            <a:endParaRPr lang="zh-CN" altLang="en-US" sz="1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3755" y="436386"/>
            <a:ext cx="2571201" cy="5541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12"/>
          <a:stretch>
            <a:fillRect/>
          </a:stretch>
        </p:blipFill>
        <p:spPr>
          <a:xfrm>
            <a:off x="0" y="1339702"/>
            <a:ext cx="2894076" cy="5518298"/>
          </a:xfrm>
          <a:prstGeom prst="rect">
            <a:avLst/>
          </a:prstGeom>
        </p:spPr>
      </p:pic>
      <p:sp>
        <p:nvSpPr>
          <p:cNvPr id="8" name="文本框 3"/>
          <p:cNvSpPr txBox="1"/>
          <p:nvPr/>
        </p:nvSpPr>
        <p:spPr>
          <a:xfrm>
            <a:off x="3902150" y="983008"/>
            <a:ext cx="8070112" cy="568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4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西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南大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学出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版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社原名西南师范大学出版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社，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月正式更名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just">
              <a:lnSpc>
                <a:spcPts val="4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成立于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1985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月，是国家教育部主管、西南大学主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办的一家集图书、电子音像、数字网络出版为一体的综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合性大学出版社，已经形成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800" dirty="0" smtClean="0">
                <a:solidFill>
                  <a:srgbClr val="C9131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</a:t>
            </a:r>
            <a:r>
              <a:rPr lang="zh-CN" altLang="en-US" sz="2800" dirty="0">
                <a:solidFill>
                  <a:srgbClr val="C9131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</a:t>
            </a:r>
            <a:r>
              <a:rPr lang="zh-CN" altLang="en-US" sz="2800" dirty="0" smtClean="0">
                <a:solidFill>
                  <a:srgbClr val="C9131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材出版为</a:t>
            </a:r>
            <a:r>
              <a:rPr lang="zh-CN" altLang="en-US" sz="2800" dirty="0">
                <a:solidFill>
                  <a:srgbClr val="C9131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中心，以艺术图书为特色，以学术品牌为支</a:t>
            </a:r>
            <a:r>
              <a:rPr lang="zh-CN" altLang="en-US" sz="2800" dirty="0" smtClean="0">
                <a:solidFill>
                  <a:srgbClr val="C9131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撑，</a:t>
            </a:r>
            <a:r>
              <a:rPr lang="zh-CN" altLang="en-US" sz="2800" dirty="0">
                <a:solidFill>
                  <a:srgbClr val="C9131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以人才培养为根本，</a:t>
            </a:r>
            <a:r>
              <a:rPr lang="zh-CN" altLang="en-US" sz="2800" dirty="0" smtClean="0">
                <a:solidFill>
                  <a:srgbClr val="C9131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以规模经</a:t>
            </a:r>
            <a:r>
              <a:rPr lang="zh-CN" altLang="en-US" sz="2800" dirty="0">
                <a:solidFill>
                  <a:srgbClr val="C9131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营求发展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的出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版理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念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 algn="just">
              <a:lnSpc>
                <a:spcPts val="4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C9131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国家一级出版社、全国百佳图书出版单位、全国十佳教育出版社、中国出版政府奖先进出版单位</a:t>
            </a:r>
            <a:endParaRPr lang="zh-CN" altLang="en-US" sz="2800" dirty="0">
              <a:solidFill>
                <a:srgbClr val="C9131D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030172" y="1758694"/>
            <a:ext cx="2612655" cy="1015663"/>
            <a:chOff x="5357015" y="1543308"/>
            <a:chExt cx="1826287" cy="1015663"/>
          </a:xfrm>
        </p:grpSpPr>
        <p:sp>
          <p:nvSpPr>
            <p:cNvPr id="10" name="文本框 9"/>
            <p:cNvSpPr txBox="1"/>
            <p:nvPr/>
          </p:nvSpPr>
          <p:spPr>
            <a:xfrm>
              <a:off x="5357015" y="1543308"/>
              <a:ext cx="7078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kumimoji="0" lang="zh-CN" altLang="en-US" sz="6000" b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835346" y="1690394"/>
              <a:ext cx="13479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34C9C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舞蹈类</a:t>
              </a:r>
              <a:endPara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34C9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030169" y="4431968"/>
            <a:ext cx="3083552" cy="1015663"/>
            <a:chOff x="8580953" y="1543308"/>
            <a:chExt cx="2786751" cy="1015663"/>
          </a:xfrm>
        </p:grpSpPr>
        <p:sp>
          <p:nvSpPr>
            <p:cNvPr id="31" name="文本框 30"/>
            <p:cNvSpPr txBox="1"/>
            <p:nvPr/>
          </p:nvSpPr>
          <p:spPr>
            <a:xfrm>
              <a:off x="8580953" y="1543308"/>
              <a:ext cx="7078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60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zh-CN" altLang="en-US" sz="6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262963" y="1675537"/>
              <a:ext cx="2104741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defRPr/>
              </a:pPr>
              <a:r>
                <a:rPr lang="zh-CN" altLang="en-US" sz="3600" dirty="0" smtClean="0">
                  <a:solidFill>
                    <a:srgbClr val="034C9C"/>
                  </a:solidFill>
                  <a:latin typeface="微软雅黑" panose="020B0503020204020204" charset="-122"/>
                  <a:ea typeface="微软雅黑" panose="020B0503020204020204" charset="-122"/>
                </a:rPr>
                <a:t>学前类</a:t>
              </a:r>
              <a:endParaRPr lang="zh-CN" altLang="en-US" sz="3600" dirty="0">
                <a:solidFill>
                  <a:srgbClr val="034C9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5" name="矩形: 圆角 21"/>
          <p:cNvSpPr/>
          <p:nvPr/>
        </p:nvSpPr>
        <p:spPr>
          <a:xfrm>
            <a:off x="-427550" y="527204"/>
            <a:ext cx="3194873" cy="7110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目  录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4538" y="600542"/>
            <a:ext cx="552778" cy="628337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3009225" y="3016774"/>
            <a:ext cx="2633603" cy="1015663"/>
            <a:chOff x="5357015" y="1543308"/>
            <a:chExt cx="1840930" cy="1015663"/>
          </a:xfrm>
        </p:grpSpPr>
        <p:sp>
          <p:nvSpPr>
            <p:cNvPr id="23" name="文本框 22"/>
            <p:cNvSpPr txBox="1"/>
            <p:nvPr/>
          </p:nvSpPr>
          <p:spPr>
            <a:xfrm>
              <a:off x="5357015" y="1543308"/>
              <a:ext cx="7078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kumimoji="0" lang="zh-CN" altLang="en-US" sz="6000" b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835346" y="1690394"/>
              <a:ext cx="1362599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34C9C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合唱类</a:t>
              </a:r>
              <a:endParaRPr kumimoji="0" lang="zh-CN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34C9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911706" y="1758694"/>
            <a:ext cx="4592722" cy="1015663"/>
            <a:chOff x="5357015" y="1543308"/>
            <a:chExt cx="5841562" cy="1015663"/>
          </a:xfrm>
        </p:grpSpPr>
        <p:sp>
          <p:nvSpPr>
            <p:cNvPr id="17" name="文本框 16"/>
            <p:cNvSpPr txBox="1"/>
            <p:nvPr/>
          </p:nvSpPr>
          <p:spPr>
            <a:xfrm>
              <a:off x="5357015" y="1543308"/>
              <a:ext cx="7078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60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zh-CN" altLang="en-US" sz="6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223089" y="1721891"/>
              <a:ext cx="4975488" cy="6451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defRPr/>
              </a:pPr>
              <a:r>
                <a:rPr lang="zh-CN" altLang="en-US" sz="3600" noProof="0" dirty="0" smtClean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婴幼儿托育类</a:t>
              </a:r>
              <a:endParaRPr lang="zh-CN" altLang="en-US" sz="3600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911706" y="2979193"/>
            <a:ext cx="4268470" cy="1015663"/>
            <a:chOff x="5357015" y="1543308"/>
            <a:chExt cx="4388562" cy="1015663"/>
          </a:xfrm>
        </p:grpSpPr>
        <p:sp>
          <p:nvSpPr>
            <p:cNvPr id="21" name="文本框 20"/>
            <p:cNvSpPr txBox="1"/>
            <p:nvPr/>
          </p:nvSpPr>
          <p:spPr>
            <a:xfrm>
              <a:off x="5357015" y="1543308"/>
              <a:ext cx="7078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60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5</a:t>
              </a:r>
              <a:endParaRPr lang="zh-CN" altLang="en-US" sz="6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060804" y="1689993"/>
              <a:ext cx="3684773" cy="6451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defRPr/>
              </a:pPr>
              <a:r>
                <a:rPr lang="zh-CN" altLang="en-US" sz="3600" noProof="0" dirty="0" smtClean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早期教育类</a:t>
              </a:r>
              <a:endParaRPr lang="zh-CN" altLang="en-US" sz="3600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977021" y="4400911"/>
            <a:ext cx="5513705" cy="1015663"/>
            <a:chOff x="5357015" y="1543308"/>
            <a:chExt cx="5668831" cy="1015663"/>
          </a:xfrm>
        </p:grpSpPr>
        <p:sp>
          <p:nvSpPr>
            <p:cNvPr id="29" name="文本框 28"/>
            <p:cNvSpPr txBox="1"/>
            <p:nvPr/>
          </p:nvSpPr>
          <p:spPr>
            <a:xfrm>
              <a:off x="5357015" y="1543308"/>
              <a:ext cx="7078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6000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6</a:t>
              </a:r>
              <a:endParaRPr lang="zh-CN" altLang="en-US" sz="60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060804" y="1689993"/>
              <a:ext cx="4965042" cy="6451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>
                <a:defRPr/>
              </a:pPr>
              <a:r>
                <a:rPr lang="zh-CN" altLang="en-US" sz="3600" noProof="0" dirty="0" smtClean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科学教育类</a:t>
              </a:r>
              <a:endParaRPr lang="zh-CN" altLang="en-US" sz="3600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1"/>
          <p:cNvSpPr/>
          <p:nvPr/>
        </p:nvSpPr>
        <p:spPr>
          <a:xfrm>
            <a:off x="-427551" y="527204"/>
            <a:ext cx="4297467" cy="7110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         一</a:t>
            </a: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、舞蹈类</a:t>
            </a:r>
            <a:endParaRPr lang="zh-CN" altLang="en-US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87" name="图片 28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4538" y="600542"/>
            <a:ext cx="552778" cy="62833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388241" y="819557"/>
            <a:ext cx="6096000" cy="12840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>
              <a:lnSpc>
                <a:spcPct val="150000"/>
              </a:lnSpc>
            </a:pPr>
            <a:r>
              <a:rPr lang="zh-CN" altLang="en-US" sz="2800" spc="-10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全国普通高校舞蹈专业规</a:t>
            </a:r>
            <a:r>
              <a:rPr lang="zh-CN" altLang="en-US" sz="2800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划教材</a:t>
            </a:r>
            <a:endParaRPr lang="zh-CN" altLang="en-US" sz="2800" dirty="0" smtClean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  <a:p>
            <a:pPr algn="ctr" eaLnBrk="0">
              <a:lnSpc>
                <a:spcPct val="150000"/>
              </a:lnSpc>
            </a:pPr>
            <a:r>
              <a:rPr lang="zh-CN" altLang="en-US" sz="2800" spc="90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中国舞蹈家协会推荐教</a:t>
            </a:r>
            <a:r>
              <a:rPr lang="zh-CN" altLang="en-US" sz="2800" spc="10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材</a:t>
            </a:r>
            <a:endParaRPr lang="zh-CN" altLang="en-US" sz="2800" spc="10" dirty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6" name="图片 8" descr="C:\Users\M.S.WANG\Documents\Tencent Files\516337433\Image\C2C\Y{493~A(8$9KEL13B`TLI(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754913" y="1770624"/>
            <a:ext cx="7070173" cy="47258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272"/>
          <p:cNvSpPr/>
          <p:nvPr/>
        </p:nvSpPr>
        <p:spPr>
          <a:xfrm>
            <a:off x="6007394" y="2115881"/>
            <a:ext cx="5741582" cy="4603896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</a:pPr>
            <a:endParaRPr lang="en-US" altLang="en-US" sz="100" dirty="0"/>
          </a:p>
          <a:p>
            <a:pPr marL="12700" indent="179070" algn="l" rtl="0" eaLnBrk="0">
              <a:lnSpc>
                <a:spcPct val="150000"/>
              </a:lnSpc>
            </a:pPr>
            <a:r>
              <a:rPr lang="en-US" spc="0" dirty="0" smtClean="0">
                <a:solidFill>
                  <a:srgbClr val="231F20">
                    <a:alpha val="100000"/>
                  </a:srgbClr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 </a:t>
            </a:r>
            <a:r>
              <a:rPr spc="0" dirty="0" smtClean="0">
                <a:solidFill>
                  <a:srgbClr val="231F20">
                    <a:alpha val="100000"/>
                  </a:srgbClr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丛书由</a:t>
            </a:r>
            <a:r>
              <a:rPr spc="0" dirty="0" smtClean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华南师范大学</a:t>
            </a:r>
            <a:r>
              <a:rPr spc="-30" dirty="0" smtClean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音乐学院王海英教授</a:t>
            </a:r>
            <a:r>
              <a:rPr spc="-30" dirty="0" smtClean="0">
                <a:solidFill>
                  <a:srgbClr val="231F20">
                    <a:alpha val="100000"/>
                  </a:srgbClr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牵头</a:t>
            </a:r>
            <a:r>
              <a:rPr spc="-30" dirty="0">
                <a:solidFill>
                  <a:srgbClr val="231F20">
                    <a:alpha val="100000"/>
                  </a:srgbClr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，包括四大类：</a:t>
            </a:r>
            <a:r>
              <a:rPr spc="-3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技能技巧</a:t>
            </a:r>
            <a:r>
              <a:rPr spc="-30" dirty="0">
                <a:solidFill>
                  <a:srgbClr val="231F20">
                    <a:alpha val="100000"/>
                  </a:srgbClr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类、</a:t>
            </a:r>
            <a:r>
              <a:rPr spc="-3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史论及教育</a:t>
            </a:r>
            <a:r>
              <a:rPr spc="-30" dirty="0">
                <a:solidFill>
                  <a:srgbClr val="231F20">
                    <a:alpha val="100000"/>
                  </a:srgbClr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类、</a:t>
            </a:r>
            <a:r>
              <a:rPr spc="-3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音乐能力拓展</a:t>
            </a:r>
            <a:r>
              <a:rPr spc="-30" dirty="0">
                <a:solidFill>
                  <a:srgbClr val="231F20">
                    <a:alpha val="100000"/>
                  </a:srgbClr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类、</a:t>
            </a:r>
            <a:r>
              <a:rPr spc="-3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舞蹈伴奏</a:t>
            </a:r>
            <a:r>
              <a:rPr spc="-30" dirty="0">
                <a:solidFill>
                  <a:srgbClr val="231F20">
                    <a:alpha val="100000"/>
                  </a:srgbClr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类，紧密结合高校舞蹈专业课程教学体</a:t>
            </a:r>
            <a:r>
              <a:rPr spc="0" dirty="0">
                <a:solidFill>
                  <a:srgbClr val="231F20">
                    <a:alpha val="100000"/>
                  </a:srgbClr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系，</a:t>
            </a:r>
            <a:r>
              <a:rPr spc="10" dirty="0">
                <a:solidFill>
                  <a:srgbClr val="231F20">
                    <a:alpha val="100000"/>
                  </a:srgbClr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其深浅适宜，覆盖面广，实用性强</a:t>
            </a:r>
            <a:r>
              <a:rPr spc="10" dirty="0" smtClean="0">
                <a:solidFill>
                  <a:srgbClr val="231F20">
                    <a:alpha val="100000"/>
                  </a:srgbClr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。</a:t>
            </a:r>
            <a:endParaRPr lang="en-US" spc="10" dirty="0" smtClean="0">
              <a:solidFill>
                <a:srgbClr val="231F20">
                  <a:alpha val="100000"/>
                </a:srgbClr>
              </a:solidFill>
              <a:latin typeface="方正黑体_GBK" panose="03000509000000000000" pitchFamily="65" charset="-122"/>
              <a:ea typeface="方正黑体_GBK" panose="03000509000000000000" pitchFamily="65" charset="-122"/>
              <a:cs typeface="幼圆" panose="02010509060101010101" charset="-122"/>
            </a:endParaRPr>
          </a:p>
          <a:p>
            <a:pPr marL="12700" indent="179070" algn="l" rtl="0" eaLnBrk="0">
              <a:lnSpc>
                <a:spcPct val="150000"/>
              </a:lnSpc>
            </a:pPr>
            <a:r>
              <a:rPr lang="en-US" spc="10" dirty="0" smtClean="0">
                <a:solidFill>
                  <a:srgbClr val="231F20">
                    <a:alpha val="100000"/>
                  </a:srgbClr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    </a:t>
            </a:r>
            <a:r>
              <a:rPr spc="10" dirty="0" smtClean="0">
                <a:solidFill>
                  <a:srgbClr val="231F20">
                    <a:alpha val="100000"/>
                  </a:srgbClr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教材由国内知名高校多位舞蹈教育专家亲笔撰写</a:t>
            </a:r>
            <a:r>
              <a:rPr spc="10" dirty="0">
                <a:solidFill>
                  <a:srgbClr val="231F20">
                    <a:alpha val="100000"/>
                  </a:srgbClr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，集聚了他们多年</a:t>
            </a:r>
            <a:r>
              <a:rPr spc="0" dirty="0">
                <a:solidFill>
                  <a:srgbClr val="231F20">
                    <a:alpha val="100000"/>
                  </a:srgbClr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一线教学经验和教学理论研究的丰</a:t>
            </a:r>
            <a:r>
              <a:rPr spc="10" dirty="0">
                <a:solidFill>
                  <a:srgbClr val="231F20">
                    <a:alpha val="100000"/>
                  </a:srgbClr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富成果，具有较强的基础性、针对性、系统性</a:t>
            </a:r>
            <a:r>
              <a:rPr spc="10" dirty="0" smtClean="0">
                <a:solidFill>
                  <a:srgbClr val="231F20">
                    <a:alpha val="100000"/>
                  </a:srgbClr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。</a:t>
            </a:r>
            <a:endParaRPr lang="en-US" spc="10" dirty="0" smtClean="0">
              <a:solidFill>
                <a:srgbClr val="231F20">
                  <a:alpha val="100000"/>
                </a:srgbClr>
              </a:solidFill>
              <a:latin typeface="方正黑体_GBK" panose="03000509000000000000" pitchFamily="65" charset="-122"/>
              <a:ea typeface="方正黑体_GBK" panose="03000509000000000000" pitchFamily="65" charset="-122"/>
              <a:cs typeface="幼圆" panose="02010509060101010101" charset="-122"/>
            </a:endParaRPr>
          </a:p>
          <a:p>
            <a:pPr marL="12700" indent="179070" algn="l" rtl="0" eaLnBrk="0">
              <a:lnSpc>
                <a:spcPct val="150000"/>
              </a:lnSpc>
            </a:pPr>
            <a:r>
              <a:rPr lang="en-US" spc="10" dirty="0" smtClean="0">
                <a:solidFill>
                  <a:srgbClr val="231F20">
                    <a:alpha val="100000"/>
                  </a:srgbClr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    </a:t>
            </a:r>
            <a:r>
              <a:rPr spc="10" dirty="0" smtClean="0">
                <a:solidFill>
                  <a:srgbClr val="231F20">
                    <a:alpha val="100000"/>
                  </a:srgbClr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中国舞蹈家协会党组书记</a:t>
            </a:r>
            <a:r>
              <a:rPr spc="10" dirty="0">
                <a:solidFill>
                  <a:srgbClr val="231F20">
                    <a:alpha val="100000"/>
                  </a:srgbClr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、驻会副主席，</a:t>
            </a:r>
            <a:r>
              <a:rPr spc="1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中国艺术研究院舞</a:t>
            </a:r>
            <a:r>
              <a:rPr spc="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蹈研究所原所长、博士生导师</a:t>
            </a:r>
            <a:r>
              <a:rPr spc="1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罗斌先生</a:t>
            </a:r>
            <a:r>
              <a:rPr spc="10" dirty="0">
                <a:solidFill>
                  <a:srgbClr val="231F20">
                    <a:alpha val="100000"/>
                  </a:srgbClr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，亲自担任本套教材的主审，把关教材编写质量；中国舞蹈家协会将本套教材确</a:t>
            </a:r>
            <a:r>
              <a:rPr spc="0" dirty="0">
                <a:solidFill>
                  <a:srgbClr val="231F20">
                    <a:alpha val="100000"/>
                  </a:srgbClr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定为“</a:t>
            </a:r>
            <a:r>
              <a:rPr spc="0" dirty="0">
                <a:solidFill>
                  <a:srgbClr val="FF0000"/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中国舞蹈家协会推荐教材</a:t>
            </a:r>
            <a:r>
              <a:rPr spc="0" dirty="0" smtClean="0">
                <a:solidFill>
                  <a:srgbClr val="231F20">
                    <a:alpha val="100000"/>
                  </a:srgbClr>
                </a:solidFill>
                <a:latin typeface="方正黑体_GBK" panose="03000509000000000000" pitchFamily="65" charset="-122"/>
                <a:ea typeface="方正黑体_GBK" panose="03000509000000000000" pitchFamily="65" charset="-122"/>
                <a:cs typeface="幼圆" panose="02010509060101010101" charset="-122"/>
              </a:rPr>
              <a:t>”。</a:t>
            </a:r>
            <a:endParaRPr lang="en-US" spc="0" dirty="0" smtClean="0">
              <a:solidFill>
                <a:srgbClr val="231F20">
                  <a:alpha val="100000"/>
                </a:srgbClr>
              </a:solidFill>
              <a:latin typeface="方正黑体_GBK" panose="03000509000000000000" pitchFamily="65" charset="-122"/>
              <a:ea typeface="方正黑体_GBK" panose="03000509000000000000" pitchFamily="65" charset="-122"/>
              <a:cs typeface="幼圆" panose="02010509060101010101" charset="-122"/>
            </a:endParaRPr>
          </a:p>
          <a:p>
            <a:pPr marL="12700" indent="179070" algn="l" rtl="0" eaLnBrk="0">
              <a:lnSpc>
                <a:spcPct val="150000"/>
              </a:lnSpc>
            </a:pPr>
            <a:r>
              <a:rPr lang="en-US" spc="0" dirty="0" smtClean="0">
                <a:solidFill>
                  <a:srgbClr val="231F20">
                    <a:alpha val="100000"/>
                  </a:srgbClr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</a:t>
            </a:r>
            <a:endParaRPr lang="en-US" altLang="en-US" dirty="0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5033" y="6101921"/>
            <a:ext cx="4008474" cy="451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</a:rPr>
              <a:t>内</a:t>
            </a:r>
            <a:r>
              <a:rPr lang="zh-CN" altLang="en-US" sz="2000" spc="1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</a:rPr>
              <a:t>容设计合</a:t>
            </a:r>
            <a:r>
              <a:rPr lang="zh-CN" altLang="en-US" sz="2000" spc="1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</a:rPr>
              <a:t>理</a:t>
            </a:r>
            <a:r>
              <a:rPr lang="en-US" altLang="zh-CN" sz="2000" spc="1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</a:rPr>
              <a:t> </a:t>
            </a:r>
            <a:r>
              <a:rPr lang="en-US" altLang="zh-CN" sz="2000" spc="1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</a:rPr>
              <a:t>  </a:t>
            </a:r>
            <a:r>
              <a:rPr lang="zh-CN" altLang="en-US" sz="2000" spc="1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</a:rPr>
              <a:t>配</a:t>
            </a:r>
            <a:r>
              <a:rPr lang="zh-CN" altLang="en-US" sz="2000" spc="1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</a:rPr>
              <a:t>套资源丰</a:t>
            </a:r>
            <a:r>
              <a:rPr lang="zh-CN" altLang="en-US" sz="2000" spc="1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</a:rPr>
              <a:t>富</a:t>
            </a:r>
            <a:endParaRPr lang="zh-CN" altLang="en-US" sz="20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: 圆角 21"/>
          <p:cNvSpPr/>
          <p:nvPr/>
        </p:nvSpPr>
        <p:spPr>
          <a:xfrm>
            <a:off x="-427551" y="527204"/>
            <a:ext cx="4297467" cy="7110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          一</a:t>
            </a: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、舞蹈类</a:t>
            </a:r>
            <a:endParaRPr lang="zh-CN" altLang="en-US" sz="32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87" name="图片 28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4538" y="600542"/>
            <a:ext cx="552778" cy="628337"/>
          </a:xfrm>
          <a:prstGeom prst="rect">
            <a:avLst/>
          </a:prstGeom>
        </p:spPr>
      </p:pic>
      <p:graphicFrame>
        <p:nvGraphicFramePr>
          <p:cNvPr id="10" name="table 33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34256" y="1625718"/>
          <a:ext cx="5116195" cy="4763707"/>
        </p:xfrm>
        <a:graphic>
          <a:graphicData uri="http://schemas.openxmlformats.org/drawingml/2006/table">
            <a:tbl>
              <a:tblPr/>
              <a:tblGrid>
                <a:gridCol w="1129665"/>
                <a:gridCol w="1485265"/>
                <a:gridCol w="663575"/>
                <a:gridCol w="617220"/>
                <a:gridCol w="577850"/>
                <a:gridCol w="642620"/>
              </a:tblGrid>
              <a:tr h="438785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9000"/>
                        </a:lnSpc>
                      </a:pPr>
                      <a:r>
                        <a:rPr sz="1400" spc="-2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书</a:t>
                      </a:r>
                      <a:r>
                        <a:rPr sz="1400" spc="-1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号</a:t>
                      </a:r>
                      <a:endParaRPr lang="en-US" altLang="en-US" sz="1400" spc="-10" dirty="0">
                        <a:solidFill>
                          <a:schemeClr val="accent2">
                            <a:lumMod val="75000"/>
                            <a:alpha val="100000"/>
                          </a:schemeClr>
                        </a:solidFill>
                        <a:latin typeface="幼圆" panose="02010509060101010101" charset="-122"/>
                        <a:ea typeface="幼圆" panose="02010509060101010101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0000"/>
                        </a:lnSpc>
                      </a:pPr>
                      <a:r>
                        <a:rPr sz="1400" spc="-2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书</a:t>
                      </a:r>
                      <a:r>
                        <a:rPr sz="1400" spc="-1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名</a:t>
                      </a:r>
                      <a:endParaRPr lang="en-US" altLang="en-US" sz="1400" spc="-10" dirty="0">
                        <a:solidFill>
                          <a:schemeClr val="accent2">
                            <a:lumMod val="75000"/>
                            <a:alpha val="100000"/>
                          </a:schemeClr>
                        </a:solidFill>
                        <a:latin typeface="幼圆" panose="02010509060101010101" charset="-122"/>
                        <a:ea typeface="幼圆" panose="02010509060101010101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9000"/>
                        </a:lnSpc>
                      </a:pPr>
                      <a:r>
                        <a:rPr sz="1400" spc="-1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作者</a:t>
                      </a:r>
                      <a:endParaRPr lang="en-US" altLang="en-US" sz="1400" spc="-10" dirty="0">
                        <a:solidFill>
                          <a:schemeClr val="accent2">
                            <a:lumMod val="75000"/>
                            <a:alpha val="100000"/>
                          </a:schemeClr>
                        </a:solidFill>
                        <a:latin typeface="幼圆" panose="02010509060101010101" charset="-122"/>
                        <a:ea typeface="幼圆" panose="02010509060101010101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20000"/>
                        </a:lnSpc>
                      </a:pPr>
                      <a:r>
                        <a:rPr sz="1400" spc="-2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出版</a:t>
                      </a:r>
                      <a:r>
                        <a:rPr sz="1400" spc="-3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时</a:t>
                      </a:r>
                      <a:r>
                        <a:rPr sz="1400" spc="-2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间</a:t>
                      </a:r>
                      <a:endParaRPr lang="en-US" altLang="en-US" sz="1400" spc="-20" dirty="0">
                        <a:solidFill>
                          <a:schemeClr val="accent2">
                            <a:lumMod val="75000"/>
                            <a:alpha val="100000"/>
                          </a:schemeClr>
                        </a:solidFill>
                        <a:latin typeface="幼圆" panose="02010509060101010101" charset="-122"/>
                        <a:ea typeface="幼圆" panose="02010509060101010101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88000"/>
                        </a:lnSpc>
                      </a:pPr>
                      <a:r>
                        <a:rPr sz="1400" spc="10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定</a:t>
                      </a:r>
                      <a:r>
                        <a:rPr sz="1400" spc="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价</a:t>
                      </a:r>
                      <a:endParaRPr sz="1400" spc="0" dirty="0">
                        <a:solidFill>
                          <a:schemeClr val="accent2">
                            <a:lumMod val="75000"/>
                            <a:alpha val="100000"/>
                          </a:schemeClr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marL="213995" indent="-136525" algn="ctr" rtl="0" eaLnBrk="0">
                        <a:lnSpc>
                          <a:spcPct val="99000"/>
                        </a:lnSpc>
                      </a:pPr>
                      <a:r>
                        <a:rPr lang="zh-CN" sz="1400" spc="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（元）</a:t>
                      </a:r>
                      <a:endParaRPr lang="zh-CN" sz="1400" spc="0" dirty="0">
                        <a:solidFill>
                          <a:schemeClr val="accent2">
                            <a:lumMod val="75000"/>
                            <a:alpha val="100000"/>
                          </a:schemeClr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6000"/>
                        </a:lnSpc>
                      </a:pPr>
                      <a:r>
                        <a:rPr sz="1400" spc="-1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配套</a:t>
                      </a:r>
                      <a:r>
                        <a:rPr sz="1400" spc="-2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资</a:t>
                      </a:r>
                      <a:r>
                        <a:rPr sz="1400" spc="-1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源</a:t>
                      </a:r>
                      <a:endParaRPr lang="en-US" altLang="en-US" sz="1400" spc="-10" dirty="0">
                        <a:solidFill>
                          <a:schemeClr val="accent2">
                            <a:lumMod val="75000"/>
                            <a:alpha val="100000"/>
                          </a:schemeClr>
                        </a:solidFill>
                        <a:latin typeface="幼圆" panose="02010509060101010101" charset="-122"/>
                        <a:ea typeface="幼圆" panose="02010509060101010101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lang="en-US" altLang="en-US" sz="1000" dirty="0">
                          <a:latin typeface="幼圆" panose="02010509060101010101" charset="-122"/>
                          <a:ea typeface="幼圆" panose="02010509060101010101" charset="-122"/>
                        </a:rPr>
                        <a:t>9787562195443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7000"/>
                        </a:lnSpc>
                      </a:pPr>
                      <a:r>
                        <a:rPr sz="1000" spc="3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中国民族民间舞 (女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班)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王海英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lang="en-US" sz="1000" spc="-10" dirty="0" smtClean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2022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4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59</a:t>
                      </a: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Calibri" panose="020F0502020204030204"/>
                        </a:rPr>
                        <a:t>.</a:t>
                      </a: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00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1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配光盘</a:t>
                      </a:r>
                      <a:endParaRPr sz="1000" spc="-10" dirty="0">
                        <a:solidFill>
                          <a:srgbClr val="231F20">
                            <a:alpha val="100000"/>
                          </a:srgbClr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  <a:p>
                      <a:pPr algn="ctr" rtl="0" eaLnBrk="0">
                        <a:lnSpc>
                          <a:spcPct val="101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二维码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345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lang="en-US" altLang="en-US" sz="1000" dirty="0">
                          <a:latin typeface="幼圆" panose="02010509060101010101" charset="-122"/>
                          <a:ea typeface="幼圆" panose="02010509060101010101" charset="-122"/>
                          <a:sym typeface="+mn-ea"/>
                        </a:rPr>
                        <a:t>9787569710595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  <a:sym typeface="+mn-ea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7000"/>
                        </a:lnSpc>
                      </a:pPr>
                      <a:r>
                        <a:rPr sz="1000" spc="3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中国民族民间舞 (男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班)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43000"/>
                        </a:lnSpc>
                      </a:pPr>
                      <a:r>
                        <a:rPr sz="100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王晓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兵 </a:t>
                      </a:r>
                      <a:endParaRPr sz="1000" spc="0" dirty="0">
                        <a:solidFill>
                          <a:srgbClr val="231F20">
                            <a:alpha val="100000"/>
                          </a:srgbClr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algn="ctr" rtl="0" eaLnBrk="0">
                        <a:lnSpc>
                          <a:spcPct val="143000"/>
                        </a:lnSpc>
                      </a:pPr>
                      <a:r>
                        <a:rPr sz="1000" spc="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刘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 波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20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21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42</a:t>
                      </a: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Calibri" panose="020F0502020204030204"/>
                        </a:rPr>
                        <a:t>.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00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1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配光盘</a:t>
                      </a:r>
                      <a:endParaRPr sz="1000" spc="-10" dirty="0">
                        <a:solidFill>
                          <a:srgbClr val="231F20">
                            <a:alpha val="100000"/>
                          </a:srgbClr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  <a:p>
                      <a:pPr algn="ctr" rtl="0" eaLnBrk="0">
                        <a:lnSpc>
                          <a:spcPct val="101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二维码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lang="en-US" altLang="en-US" sz="1000" dirty="0">
                          <a:latin typeface="幼圆" panose="02010509060101010101" charset="-122"/>
                          <a:ea typeface="幼圆" panose="02010509060101010101" charset="-122"/>
                          <a:sym typeface="+mn-ea"/>
                        </a:rPr>
                        <a:t>9787562195122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7000"/>
                        </a:lnSpc>
                      </a:pPr>
                      <a:r>
                        <a:rPr sz="1000" spc="3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中国古典舞基训 (女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班)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5000"/>
                        </a:lnSpc>
                      </a:pPr>
                      <a:r>
                        <a:rPr sz="1000" spc="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王</a:t>
                      </a:r>
                      <a:r>
                        <a:rPr sz="1000" spc="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虹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lang="en-US" sz="1000" spc="-10" dirty="0" smtClean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2022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4000"/>
                        </a:lnSpc>
                      </a:pP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algn="ctr" rtl="0" eaLnBrk="0">
                        <a:lnSpc>
                          <a:spcPct val="9000"/>
                        </a:lnSpc>
                      </a:pPr>
                      <a:r>
                        <a:rPr sz="100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39</a:t>
                      </a:r>
                      <a:r>
                        <a:rPr sz="100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Calibri" panose="020F0502020204030204"/>
                        </a:rPr>
                        <a:t>.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00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1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配光盘</a:t>
                      </a:r>
                      <a:endParaRPr sz="1000" spc="-10" dirty="0">
                        <a:solidFill>
                          <a:srgbClr val="231F20">
                            <a:alpha val="100000"/>
                          </a:srgbClr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  <a:p>
                      <a:pPr algn="ctr" rtl="0" eaLnBrk="0">
                        <a:lnSpc>
                          <a:spcPct val="101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二维码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lang="en-US" altLang="en-US" sz="1000" dirty="0">
                          <a:latin typeface="幼圆" panose="02010509060101010101" charset="-122"/>
                          <a:ea typeface="幼圆" panose="02010509060101010101" charset="-122"/>
                          <a:sym typeface="+mn-ea"/>
                        </a:rPr>
                        <a:t>9787569702095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  <a:sym typeface="+mn-ea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7000"/>
                        </a:lnSpc>
                      </a:pPr>
                      <a:r>
                        <a:rPr sz="1000" spc="3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中国古典舞基训 (男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班)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王艺波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20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21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sz="100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32</a:t>
                      </a:r>
                      <a:r>
                        <a:rPr sz="100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Calibri" panose="020F0502020204030204"/>
                        </a:rPr>
                        <a:t>.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00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1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配光盘</a:t>
                      </a:r>
                      <a:endParaRPr sz="1000" spc="-10" dirty="0">
                        <a:solidFill>
                          <a:srgbClr val="231F20">
                            <a:alpha val="100000"/>
                          </a:srgbClr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  <a:p>
                      <a:pPr algn="ctr" rtl="0" eaLnBrk="0">
                        <a:lnSpc>
                          <a:spcPct val="101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二维码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535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lang="en-US" altLang="en-US" sz="1000" dirty="0">
                          <a:latin typeface="幼圆" panose="02010509060101010101" charset="-122"/>
                          <a:ea typeface="幼圆" panose="02010509060101010101" charset="-122"/>
                          <a:sym typeface="+mn-ea"/>
                        </a:rPr>
                        <a:t>9787562193630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  <a:sym typeface="+mn-ea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中国古典舞身韵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43000"/>
                        </a:lnSpc>
                      </a:pPr>
                      <a:r>
                        <a:rPr sz="1000" spc="-3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曾明</a:t>
                      </a: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慧</a:t>
                      </a:r>
                      <a:endParaRPr sz="1000" spc="-10" dirty="0">
                        <a:solidFill>
                          <a:srgbClr val="231F20">
                            <a:alpha val="100000"/>
                          </a:srgbClr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algn="ctr" rtl="0" eaLnBrk="0">
                        <a:lnSpc>
                          <a:spcPct val="143000"/>
                        </a:lnSpc>
                      </a:pP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 </a:t>
                      </a: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余凯亮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lang="en-US" sz="1000" spc="-10" dirty="0" smtClean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2023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sz="100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32</a:t>
                      </a:r>
                      <a:r>
                        <a:rPr sz="100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Calibri" panose="020F0502020204030204"/>
                        </a:rPr>
                        <a:t>.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00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1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配光盘</a:t>
                      </a:r>
                      <a:endParaRPr sz="1000" spc="-10" dirty="0">
                        <a:solidFill>
                          <a:srgbClr val="231F20">
                            <a:alpha val="100000"/>
                          </a:srgbClr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  <a:p>
                      <a:pPr algn="ctr" rtl="0" eaLnBrk="0">
                        <a:lnSpc>
                          <a:spcPct val="101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二维码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405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lang="en-US" altLang="en-US" sz="1000" dirty="0">
                          <a:latin typeface="幼圆" panose="02010509060101010101" charset="-122"/>
                          <a:ea typeface="幼圆" panose="02010509060101010101" charset="-122"/>
                          <a:sym typeface="+mn-ea"/>
                        </a:rPr>
                        <a:t>9787562194934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  <a:sym typeface="+mn-ea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芭蕾基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训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marL="105410" algn="ctr" rtl="0" eaLnBrk="0">
                        <a:lnSpc>
                          <a:spcPts val="1000"/>
                        </a:lnSpc>
                        <a:spcBef>
                          <a:spcPts val="5"/>
                        </a:spcBef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张跃馨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lang="en-US" sz="1000" spc="-10" dirty="0" smtClean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2022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42</a:t>
                      </a: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Calibri" panose="020F0502020204030204"/>
                        </a:rPr>
                        <a:t>.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00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1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配光盘</a:t>
                      </a:r>
                      <a:endParaRPr sz="1000" spc="-10" dirty="0">
                        <a:solidFill>
                          <a:srgbClr val="231F20">
                            <a:alpha val="100000"/>
                          </a:srgbClr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  <a:p>
                      <a:pPr algn="ctr" rtl="0" eaLnBrk="0">
                        <a:lnSpc>
                          <a:spcPct val="101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二维码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lang="en-US" altLang="en-US" sz="1000" dirty="0">
                          <a:latin typeface="幼圆" panose="02010509060101010101" charset="-122"/>
                          <a:ea typeface="幼圆" panose="02010509060101010101" charset="-122"/>
                          <a:sym typeface="+mn-ea"/>
                        </a:rPr>
                        <a:t>9787562193180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  <a:sym typeface="+mn-ea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现代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舞基训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46000"/>
                        </a:lnSpc>
                      </a:pPr>
                      <a:r>
                        <a:rPr sz="1000" spc="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刘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 妍 </a:t>
                      </a:r>
                      <a:endParaRPr sz="1000" spc="0" dirty="0">
                        <a:solidFill>
                          <a:srgbClr val="231F20">
                            <a:alpha val="100000"/>
                          </a:srgbClr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algn="ctr" rtl="0" eaLnBrk="0">
                        <a:lnSpc>
                          <a:spcPct val="146000"/>
                        </a:lnSpc>
                      </a:pPr>
                      <a:r>
                        <a:rPr sz="1000" spc="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李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 靖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lang="en-US" sz="1000" spc="-10" dirty="0" smtClean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2022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sz="100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32</a:t>
                      </a:r>
                      <a:r>
                        <a:rPr sz="100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Calibri" panose="020F0502020204030204"/>
                        </a:rPr>
                        <a:t>.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00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1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配光盘</a:t>
                      </a:r>
                      <a:endParaRPr sz="1000" spc="-10" dirty="0">
                        <a:solidFill>
                          <a:srgbClr val="231F20">
                            <a:alpha val="100000"/>
                          </a:srgbClr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  <a:p>
                      <a:pPr algn="ctr" rtl="0" eaLnBrk="0">
                        <a:lnSpc>
                          <a:spcPct val="101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二维码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45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lang="en-US" altLang="en-US" sz="1000" dirty="0">
                          <a:latin typeface="幼圆" panose="02010509060101010101" charset="-122"/>
                          <a:ea typeface="幼圆" panose="02010509060101010101" charset="-122"/>
                          <a:sym typeface="+mn-ea"/>
                        </a:rPr>
                        <a:t>9787569710502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algn="ctr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solidFill>
                          <a:srgbClr val="FF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舞蹈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作品排练教程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王艺波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20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21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4000"/>
                        </a:lnSpc>
                      </a:pP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algn="ctr" rtl="0" eaLnBrk="0">
                        <a:lnSpc>
                          <a:spcPct val="8000"/>
                        </a:lnSpc>
                      </a:pPr>
                      <a:r>
                        <a:rPr sz="100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39</a:t>
                      </a:r>
                      <a:r>
                        <a:rPr sz="100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Calibri" panose="020F0502020204030204"/>
                        </a:rPr>
                        <a:t>.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00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lang="en-US" altLang="en-US" sz="1000" dirty="0" smtClean="0">
                          <a:latin typeface="幼圆" panose="02010509060101010101" charset="-122"/>
                          <a:ea typeface="幼圆" panose="02010509060101010101" charset="-122"/>
                        </a:rPr>
                        <a:t>9787569716900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舞蹈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编导教程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5000"/>
                        </a:lnSpc>
                      </a:pPr>
                      <a:r>
                        <a:rPr sz="1000" spc="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王</a:t>
                      </a:r>
                      <a:r>
                        <a:rPr sz="1000" spc="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虹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20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</a:t>
                      </a:r>
                      <a:r>
                        <a:rPr lang="en-US"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3</a:t>
                      </a:r>
                      <a:endParaRPr lang="en-US" sz="1000" spc="0" dirty="0">
                        <a:solidFill>
                          <a:srgbClr val="231F20">
                            <a:alpha val="100000"/>
                          </a:srgbClr>
                        </a:solidFill>
                        <a:latin typeface="幼圆" panose="02010509060101010101" charset="-122"/>
                        <a:ea typeface="幼圆" panose="02010509060101010101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lang="en-US" sz="1000" spc="-10" dirty="0" smtClean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36</a:t>
                      </a:r>
                      <a:r>
                        <a:rPr sz="1000" spc="-10" dirty="0" smtClean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Calibri" panose="020F0502020204030204"/>
                        </a:rPr>
                        <a:t>.</a:t>
                      </a:r>
                      <a:r>
                        <a:rPr sz="1000" spc="0" dirty="0" smtClean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00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0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spc="-10" dirty="0" smtClean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二维码</a:t>
                      </a:r>
                      <a:endParaRPr lang="zh-CN" altLang="en-US" sz="1000" dirty="0" smtClean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algn="ctr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1" name="直接连接符 10"/>
          <p:cNvCxnSpPr/>
          <p:nvPr/>
        </p:nvCxnSpPr>
        <p:spPr>
          <a:xfrm flipH="1">
            <a:off x="6039293" y="1743740"/>
            <a:ext cx="21265" cy="439124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"/>
          <p:cNvCxnSpPr/>
          <p:nvPr/>
        </p:nvCxnSpPr>
        <p:spPr>
          <a:xfrm flipV="1">
            <a:off x="6144183" y="2509283"/>
            <a:ext cx="394840" cy="1793"/>
          </a:xfrm>
          <a:prstGeom prst="line">
            <a:avLst/>
          </a:prstGeom>
          <a:ln w="25400">
            <a:solidFill>
              <a:schemeClr val="accent1"/>
            </a:solidFill>
            <a:prstDash val="dash"/>
            <a:headEnd w="med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24"/>
          <p:cNvGrpSpPr/>
          <p:nvPr/>
        </p:nvGrpSpPr>
        <p:grpSpPr>
          <a:xfrm>
            <a:off x="6348536" y="2271931"/>
            <a:ext cx="414638" cy="414638"/>
            <a:chOff x="4660130" y="1561064"/>
            <a:chExt cx="414638" cy="414638"/>
          </a:xfrm>
        </p:grpSpPr>
        <p:sp>
          <p:nvSpPr>
            <p:cNvPr id="19" name="椭圆 18"/>
            <p:cNvSpPr/>
            <p:nvPr/>
          </p:nvSpPr>
          <p:spPr>
            <a:xfrm>
              <a:off x="4740128" y="1641062"/>
              <a:ext cx="254643" cy="254643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accent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4660130" y="1561064"/>
              <a:ext cx="414638" cy="414638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accent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椭圆 25"/>
          <p:cNvSpPr/>
          <p:nvPr/>
        </p:nvSpPr>
        <p:spPr>
          <a:xfrm>
            <a:off x="5913886" y="2372495"/>
            <a:ext cx="254643" cy="2546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5962907" y="2421516"/>
            <a:ext cx="156601" cy="156601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Straight Connector 4"/>
          <p:cNvCxnSpPr/>
          <p:nvPr/>
        </p:nvCxnSpPr>
        <p:spPr>
          <a:xfrm flipH="1">
            <a:off x="5539563" y="5566166"/>
            <a:ext cx="469943" cy="15927"/>
          </a:xfrm>
          <a:prstGeom prst="line">
            <a:avLst/>
          </a:prstGeom>
          <a:ln w="25400">
            <a:solidFill>
              <a:schemeClr val="accent1"/>
            </a:solidFill>
            <a:prstDash val="dash"/>
            <a:headEnd w="med" len="me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4"/>
          <p:cNvGrpSpPr/>
          <p:nvPr/>
        </p:nvGrpSpPr>
        <p:grpSpPr>
          <a:xfrm>
            <a:off x="5331354" y="5358919"/>
            <a:ext cx="414638" cy="414638"/>
            <a:chOff x="4660130" y="1561064"/>
            <a:chExt cx="414638" cy="414638"/>
          </a:xfrm>
        </p:grpSpPr>
        <p:sp>
          <p:nvSpPr>
            <p:cNvPr id="30" name="椭圆 29"/>
            <p:cNvSpPr/>
            <p:nvPr/>
          </p:nvSpPr>
          <p:spPr>
            <a:xfrm>
              <a:off x="4740128" y="1641062"/>
              <a:ext cx="254643" cy="254643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accent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4660130" y="1561064"/>
              <a:ext cx="414638" cy="414638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accent1"/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椭圆 31"/>
          <p:cNvSpPr/>
          <p:nvPr/>
        </p:nvSpPr>
        <p:spPr>
          <a:xfrm>
            <a:off x="5906799" y="5459482"/>
            <a:ext cx="254643" cy="2546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5945187" y="5508502"/>
            <a:ext cx="156601" cy="156601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8" name="table 33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841888" y="1668249"/>
          <a:ext cx="5116195" cy="4169982"/>
        </p:xfrm>
        <a:graphic>
          <a:graphicData uri="http://schemas.openxmlformats.org/drawingml/2006/table">
            <a:tbl>
              <a:tblPr/>
              <a:tblGrid>
                <a:gridCol w="1129665"/>
                <a:gridCol w="1485265"/>
                <a:gridCol w="663575"/>
                <a:gridCol w="617220"/>
                <a:gridCol w="577850"/>
                <a:gridCol w="642620"/>
              </a:tblGrid>
              <a:tr h="438785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9000"/>
                        </a:lnSpc>
                      </a:pPr>
                      <a:r>
                        <a:rPr sz="1400" spc="-2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书</a:t>
                      </a:r>
                      <a:r>
                        <a:rPr sz="1400" spc="-1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号</a:t>
                      </a:r>
                      <a:endParaRPr lang="en-US" altLang="en-US" sz="1400" spc="-10" dirty="0">
                        <a:solidFill>
                          <a:schemeClr val="accent2">
                            <a:lumMod val="75000"/>
                            <a:alpha val="100000"/>
                          </a:schemeClr>
                        </a:solidFill>
                        <a:latin typeface="幼圆" panose="02010509060101010101" charset="-122"/>
                        <a:ea typeface="幼圆" panose="02010509060101010101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0000"/>
                        </a:lnSpc>
                      </a:pPr>
                      <a:r>
                        <a:rPr sz="1400" spc="-2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书</a:t>
                      </a:r>
                      <a:r>
                        <a:rPr sz="1400" spc="-1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名</a:t>
                      </a:r>
                      <a:endParaRPr lang="en-US" altLang="en-US" sz="1400" spc="-10" dirty="0">
                        <a:solidFill>
                          <a:schemeClr val="accent2">
                            <a:lumMod val="75000"/>
                            <a:alpha val="100000"/>
                          </a:schemeClr>
                        </a:solidFill>
                        <a:latin typeface="幼圆" panose="02010509060101010101" charset="-122"/>
                        <a:ea typeface="幼圆" panose="02010509060101010101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9000"/>
                        </a:lnSpc>
                      </a:pPr>
                      <a:r>
                        <a:rPr sz="1400" spc="-1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作者</a:t>
                      </a:r>
                      <a:endParaRPr lang="en-US" altLang="en-US" sz="1400" spc="-10" dirty="0">
                        <a:solidFill>
                          <a:schemeClr val="accent2">
                            <a:lumMod val="75000"/>
                            <a:alpha val="100000"/>
                          </a:schemeClr>
                        </a:solidFill>
                        <a:latin typeface="幼圆" panose="02010509060101010101" charset="-122"/>
                        <a:ea typeface="幼圆" panose="02010509060101010101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20000"/>
                        </a:lnSpc>
                      </a:pPr>
                      <a:r>
                        <a:rPr sz="1400" spc="-2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出版</a:t>
                      </a:r>
                      <a:r>
                        <a:rPr sz="1400" spc="-3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时</a:t>
                      </a:r>
                      <a:r>
                        <a:rPr sz="1400" spc="-2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间</a:t>
                      </a:r>
                      <a:endParaRPr lang="en-US" altLang="en-US" sz="1400" spc="-20" dirty="0">
                        <a:solidFill>
                          <a:schemeClr val="accent2">
                            <a:lumMod val="75000"/>
                            <a:alpha val="100000"/>
                          </a:schemeClr>
                        </a:solidFill>
                        <a:latin typeface="幼圆" panose="02010509060101010101" charset="-122"/>
                        <a:ea typeface="幼圆" panose="02010509060101010101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88000"/>
                        </a:lnSpc>
                      </a:pPr>
                      <a:r>
                        <a:rPr sz="1400" spc="10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定</a:t>
                      </a:r>
                      <a:r>
                        <a:rPr sz="1400" spc="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价</a:t>
                      </a:r>
                      <a:endParaRPr sz="1400" spc="0" dirty="0">
                        <a:solidFill>
                          <a:schemeClr val="accent2">
                            <a:lumMod val="75000"/>
                            <a:alpha val="100000"/>
                          </a:schemeClr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marL="213995" indent="-136525" algn="ctr" rtl="0" eaLnBrk="0">
                        <a:lnSpc>
                          <a:spcPct val="99000"/>
                        </a:lnSpc>
                      </a:pPr>
                      <a:r>
                        <a:rPr lang="zh-CN" sz="1400" spc="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（元）</a:t>
                      </a:r>
                      <a:endParaRPr lang="zh-CN" sz="1400" spc="0" dirty="0">
                        <a:solidFill>
                          <a:schemeClr val="accent2">
                            <a:lumMod val="75000"/>
                            <a:alpha val="100000"/>
                          </a:schemeClr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6000"/>
                        </a:lnSpc>
                      </a:pPr>
                      <a:r>
                        <a:rPr sz="1400" spc="-1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配套</a:t>
                      </a:r>
                      <a:r>
                        <a:rPr sz="1400" spc="-2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资</a:t>
                      </a:r>
                      <a:r>
                        <a:rPr sz="1400" spc="-1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源</a:t>
                      </a:r>
                      <a:endParaRPr lang="en-US" altLang="en-US" sz="1400" spc="-10" dirty="0">
                        <a:solidFill>
                          <a:schemeClr val="accent2">
                            <a:lumMod val="75000"/>
                            <a:alpha val="100000"/>
                          </a:schemeClr>
                        </a:solidFill>
                        <a:latin typeface="幼圆" panose="02010509060101010101" charset="-122"/>
                        <a:ea typeface="幼圆" panose="02010509060101010101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0210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中国舞蹈发展史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姚佩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婵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20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</a:t>
                      </a:r>
                      <a:r>
                        <a:rPr lang="en-US"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3</a:t>
                      </a:r>
                      <a:endParaRPr lang="en-US" sz="1000" spc="0" dirty="0">
                        <a:solidFill>
                          <a:srgbClr val="231F20">
                            <a:alpha val="100000"/>
                          </a:srgbClr>
                        </a:solidFill>
                        <a:latin typeface="幼圆" panose="02010509060101010101" charset="-122"/>
                        <a:ea typeface="幼圆" panose="02010509060101010101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sz="100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38</a:t>
                      </a:r>
                      <a:r>
                        <a:rPr sz="100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Calibri" panose="020F0502020204030204"/>
                        </a:rPr>
                        <a:t>.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00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210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lang="en-US" altLang="en-US" sz="1000" dirty="0">
                          <a:latin typeface="幼圆" panose="02010509060101010101" charset="-122"/>
                          <a:ea typeface="幼圆" panose="02010509060101010101" charset="-122"/>
                          <a:sym typeface="+mn-ea"/>
                        </a:rPr>
                        <a:t>9787569701012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外国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舞蹈发展史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3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赵</a:t>
                      </a:r>
                      <a:r>
                        <a:rPr sz="1000" spc="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颖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20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20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4000"/>
                        </a:lnSpc>
                      </a:pP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algn="ctr" rtl="0" eaLnBrk="0">
                        <a:lnSpc>
                          <a:spcPct val="8000"/>
                        </a:lnSpc>
                      </a:pPr>
                      <a:r>
                        <a:rPr sz="100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39</a:t>
                      </a:r>
                      <a:r>
                        <a:rPr sz="100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Calibri" panose="020F0502020204030204"/>
                        </a:rPr>
                        <a:t>.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00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lang="en-US" altLang="en-US" sz="1000" dirty="0">
                          <a:latin typeface="幼圆" panose="02010509060101010101" charset="-122"/>
                          <a:ea typeface="幼圆" panose="02010509060101010101" charset="-122"/>
                          <a:sym typeface="+mn-ea"/>
                        </a:rPr>
                        <a:t>9787569707311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中外精品舞蹈鉴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赏与评论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3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赵</a:t>
                      </a:r>
                      <a:r>
                        <a:rPr sz="1000" spc="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颖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20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21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4000"/>
                        </a:lnSpc>
                      </a:pP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algn="ctr" rtl="0" eaLnBrk="0">
                        <a:lnSpc>
                          <a:spcPct val="8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49</a:t>
                      </a: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Calibri" panose="020F0502020204030204"/>
                        </a:rPr>
                        <a:t>.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00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210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中国舞蹈元教育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学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赵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纯基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20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</a:t>
                      </a:r>
                      <a:r>
                        <a:rPr lang="en-US"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3</a:t>
                      </a:r>
                      <a:endParaRPr lang="en-US" sz="1000" spc="0" dirty="0">
                        <a:solidFill>
                          <a:srgbClr val="231F20">
                            <a:alpha val="100000"/>
                          </a:srgbClr>
                        </a:solidFill>
                        <a:latin typeface="幼圆" panose="02010509060101010101" charset="-122"/>
                        <a:ea typeface="幼圆" panose="02010509060101010101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4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45</a:t>
                      </a: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Calibri" panose="020F0502020204030204"/>
                        </a:rPr>
                        <a:t>.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00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210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舞蹈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教学法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王海英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20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</a:t>
                      </a:r>
                      <a:r>
                        <a:rPr lang="en-US"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3</a:t>
                      </a:r>
                      <a:endParaRPr lang="en-US" sz="1000" spc="0" dirty="0">
                        <a:solidFill>
                          <a:srgbClr val="231F20">
                            <a:alpha val="100000"/>
                          </a:srgbClr>
                        </a:solidFill>
                        <a:latin typeface="幼圆" panose="02010509060101010101" charset="-122"/>
                        <a:ea typeface="幼圆" panose="02010509060101010101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4000"/>
                        </a:lnSpc>
                      </a:pP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algn="ctr" rtl="0" eaLnBrk="0">
                        <a:lnSpc>
                          <a:spcPct val="8000"/>
                        </a:lnSpc>
                      </a:pPr>
                      <a:r>
                        <a:rPr sz="100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39</a:t>
                      </a:r>
                      <a:r>
                        <a:rPr sz="100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Calibri" panose="020F0502020204030204"/>
                        </a:rPr>
                        <a:t>.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00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210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舞蹈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鉴赏教程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3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赵</a:t>
                      </a:r>
                      <a:r>
                        <a:rPr sz="1000" spc="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 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颖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20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</a:t>
                      </a:r>
                      <a:r>
                        <a:rPr lang="en-US"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3</a:t>
                      </a:r>
                      <a:endParaRPr lang="en-US" sz="1000" spc="0" dirty="0">
                        <a:solidFill>
                          <a:srgbClr val="231F20">
                            <a:alpha val="100000"/>
                          </a:srgbClr>
                        </a:solidFill>
                        <a:latin typeface="幼圆" panose="02010509060101010101" charset="-122"/>
                        <a:ea typeface="幼圆" panose="02010509060101010101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4000"/>
                        </a:lnSpc>
                      </a:pP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algn="ctr" rtl="0" eaLnBrk="0">
                        <a:lnSpc>
                          <a:spcPct val="8000"/>
                        </a:lnSpc>
                      </a:pPr>
                      <a:r>
                        <a:rPr sz="100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39</a:t>
                      </a:r>
                      <a:r>
                        <a:rPr sz="100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Calibri" panose="020F0502020204030204"/>
                        </a:rPr>
                        <a:t>.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00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lang="en-US" altLang="en-US" sz="1000" dirty="0">
                          <a:latin typeface="幼圆" panose="02010509060101010101" charset="-122"/>
                          <a:ea typeface="幼圆" panose="02010509060101010101" charset="-122"/>
                          <a:sym typeface="+mn-ea"/>
                        </a:rPr>
                        <a:t>9787562193197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algn="ctr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中国古典舞基训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钢琴</a:t>
                      </a:r>
                      <a:endParaRPr sz="1000" spc="0" dirty="0">
                        <a:solidFill>
                          <a:srgbClr val="231F20">
                            <a:alpha val="100000"/>
                          </a:srgbClr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  <a:p>
                      <a:pPr marL="99695" algn="ctr" rtl="0" eaLnBrk="0">
                        <a:lnSpc>
                          <a:spcPts val="995"/>
                        </a:lnSpc>
                        <a:spcBef>
                          <a:spcPts val="0"/>
                        </a:spcBef>
                      </a:pP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伴奏谱例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陈 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晞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lang="en-US" sz="1000" spc="-10" dirty="0" smtClean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2021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sz="100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32</a:t>
                      </a:r>
                      <a:r>
                        <a:rPr sz="100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Calibri" panose="020F0502020204030204"/>
                        </a:rPr>
                        <a:t>.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00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二维码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45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lang="en-US" altLang="en-US" sz="1000" dirty="0">
                          <a:latin typeface="幼圆" panose="02010509060101010101" charset="-122"/>
                          <a:ea typeface="幼圆" panose="02010509060101010101" charset="-122"/>
                          <a:sym typeface="+mn-ea"/>
                        </a:rPr>
                        <a:t>9787562194811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algn="ctr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中国古典舞身韵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钢琴</a:t>
                      </a:r>
                      <a:endParaRPr sz="1000" spc="0" dirty="0">
                        <a:solidFill>
                          <a:srgbClr val="231F20">
                            <a:alpha val="100000"/>
                          </a:srgbClr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  <a:p>
                      <a:pPr marL="99695" algn="ctr" rtl="0" eaLnBrk="0">
                        <a:lnSpc>
                          <a:spcPts val="995"/>
                        </a:lnSpc>
                        <a:spcBef>
                          <a:spcPts val="0"/>
                        </a:spcBef>
                      </a:pP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伴奏谱例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陈 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晞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20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18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sz="100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32</a:t>
                      </a:r>
                      <a:r>
                        <a:rPr sz="100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Calibri" panose="020F0502020204030204"/>
                        </a:rPr>
                        <a:t>.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00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二维码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45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lang="en-US" altLang="en-US" sz="1000" dirty="0">
                          <a:latin typeface="幼圆" panose="02010509060101010101" charset="-122"/>
                          <a:ea typeface="幼圆" panose="02010509060101010101" charset="-122"/>
                          <a:sym typeface="+mn-ea"/>
                        </a:rPr>
                        <a:t>9787562193548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algn="ctr" rtl="0" eaLnBrk="0">
                        <a:lnSpc>
                          <a:spcPct val="100000"/>
                        </a:lnSpc>
                      </a:pP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芭蕾基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训钢琴</a:t>
                      </a:r>
                      <a:endParaRPr sz="1000" spc="0" dirty="0">
                        <a:solidFill>
                          <a:srgbClr val="231F20">
                            <a:alpha val="100000"/>
                          </a:srgbClr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  <a:p>
                      <a:pPr marL="246380" algn="ctr" rtl="0" eaLnBrk="0">
                        <a:lnSpc>
                          <a:spcPts val="995"/>
                        </a:lnSpc>
                        <a:spcBef>
                          <a:spcPts val="0"/>
                        </a:spcBef>
                      </a:pP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伴奏谱例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张轶翀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lang="en-US" sz="1000" spc="-10" dirty="0" smtClean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2021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sz="100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32</a:t>
                      </a:r>
                      <a:r>
                        <a:rPr sz="1000" spc="-2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Calibri" panose="020F0502020204030204"/>
                        </a:rPr>
                        <a:t>.</a:t>
                      </a:r>
                      <a:r>
                        <a:rPr sz="1000" spc="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/>
                        </a:rPr>
                        <a:t>00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sz="10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二维码</a:t>
                      </a:r>
                      <a:endParaRPr lang="en-US" altLang="en-US" sz="10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矩形 41"/>
          <p:cNvSpPr/>
          <p:nvPr/>
        </p:nvSpPr>
        <p:spPr>
          <a:xfrm>
            <a:off x="3122428" y="66006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>
              <a:lnSpc>
                <a:spcPct val="150000"/>
              </a:lnSpc>
            </a:pPr>
            <a:r>
              <a:rPr lang="zh-CN" altLang="en-US" sz="2800" spc="10" dirty="0" smtClean="0">
                <a:solidFill>
                  <a:srgbClr val="034C9C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具体书目信息</a:t>
            </a:r>
            <a:endParaRPr lang="zh-CN" altLang="en-US" sz="2800" spc="10" dirty="0">
              <a:solidFill>
                <a:srgbClr val="034C9C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21"/>
          <p:cNvSpPr/>
          <p:nvPr/>
        </p:nvSpPr>
        <p:spPr>
          <a:xfrm>
            <a:off x="-427551" y="527204"/>
            <a:ext cx="4297467" cy="7110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二、合唱类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4538" y="600542"/>
            <a:ext cx="552778" cy="62833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657601" y="840826"/>
            <a:ext cx="427428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唱</a:t>
            </a:r>
            <a:r>
              <a:rPr lang="en-US" altLang="zh-CN" sz="2800" b="1" dirty="0" smtClean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响中</a:t>
            </a: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国</a:t>
            </a:r>
            <a:endParaRPr lang="en-US" altLang="zh-CN" sz="2800" b="1" dirty="0" smtClean="0">
              <a:solidFill>
                <a:schemeClr val="accent2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2800" b="1" dirty="0" smtClean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校园合唱作品新</a:t>
            </a: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编</a:t>
            </a:r>
            <a:endParaRPr lang="zh-CN" altLang="en-US" sz="2800" b="1" dirty="0" smtClean="0">
              <a:solidFill>
                <a:schemeClr val="accent2">
                  <a:lumMod val="7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/>
              <a:t>                                                      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262039" y="1085648"/>
            <a:ext cx="37603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/>
              <a:t>                                                   </a:t>
            </a:r>
            <a:endParaRPr lang="en-US" altLang="zh-CN" dirty="0" smtClean="0"/>
          </a:p>
          <a:p>
            <a:pPr algn="ctr">
              <a:lnSpc>
                <a:spcPct val="150000"/>
              </a:lnSpc>
            </a:pPr>
            <a:r>
              <a:rPr lang="zh-CN" altLang="en-US" sz="2400" dirty="0" smtClean="0"/>
              <a:t>    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大学、中学、小学） 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                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任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宝平 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主编</a:t>
            </a:r>
            <a:endParaRPr lang="zh-CN" altLang="en-US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7740503" y="1318436"/>
            <a:ext cx="2" cy="1137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616149" y="274890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《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唱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响中国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校园合唱作品新编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由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著名指挥家、合唱艺术家任宝平教授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主编，按照不同学段学生的</a:t>
            </a:r>
            <a:r>
              <a:rPr lang="zh-CN" altLang="en-US" sz="2000" dirty="0" smtClean="0">
                <a:solidFill>
                  <a:srgbClr val="034C9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年龄特点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000" dirty="0" smtClean="0">
                <a:solidFill>
                  <a:srgbClr val="034C9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认知程度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分为小学、中学和大学三卷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书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中的合唱作品以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立德树人、培根铸魂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为根本，将社会主义核心价值观和中华优秀传统文化教育有机融入其中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过优秀作品及合唱艺术的浸润、感染、熏陶，让大、中、小学合唱艺术参与者们在</a:t>
            </a:r>
            <a:r>
              <a:rPr lang="zh-CN" altLang="en-US" sz="2000" dirty="0" smtClean="0">
                <a:solidFill>
                  <a:srgbClr val="034C9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感受美、鉴赏美、表现美、创造美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的过程中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提高审美和人文素养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，增强文化自信，真正做到了鼓励学生唱好中国歌曲，讲好中国故事，继承中华文化， 弘扬中国精神。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21"/>
          <p:cNvSpPr/>
          <p:nvPr/>
        </p:nvSpPr>
        <p:spPr>
          <a:xfrm>
            <a:off x="-427551" y="527204"/>
            <a:ext cx="4297467" cy="7110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二、合唱类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4538" y="600542"/>
            <a:ext cx="552778" cy="628337"/>
          </a:xfrm>
          <a:prstGeom prst="rect">
            <a:avLst/>
          </a:prstGeom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5943" y="763132"/>
            <a:ext cx="5129321" cy="2915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" name="表格 36"/>
          <p:cNvGraphicFramePr>
            <a:graphicFrameLocks noGrp="1"/>
          </p:cNvGraphicFramePr>
          <p:nvPr/>
        </p:nvGraphicFramePr>
        <p:xfrm>
          <a:off x="1967023" y="3540644"/>
          <a:ext cx="8654901" cy="3161593"/>
        </p:xfrm>
        <a:graphic>
          <a:graphicData uri="http://schemas.openxmlformats.org/drawingml/2006/table">
            <a:tbl>
              <a:tblPr/>
              <a:tblGrid>
                <a:gridCol w="1573619"/>
                <a:gridCol w="3189767"/>
                <a:gridCol w="782756"/>
                <a:gridCol w="1044131"/>
                <a:gridCol w="977530"/>
                <a:gridCol w="1087098"/>
              </a:tblGrid>
              <a:tr h="686902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9000"/>
                        </a:lnSpc>
                      </a:pPr>
                      <a:r>
                        <a:rPr sz="1400" spc="-2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书</a:t>
                      </a:r>
                      <a:r>
                        <a:rPr sz="1400" spc="-1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号</a:t>
                      </a:r>
                      <a:endParaRPr lang="en-US" altLang="en-US" sz="1400" spc="-10" dirty="0">
                        <a:solidFill>
                          <a:schemeClr val="accent2">
                            <a:lumMod val="75000"/>
                            <a:alpha val="100000"/>
                          </a:schemeClr>
                        </a:solidFill>
                        <a:latin typeface="幼圆" panose="02010509060101010101" charset="-122"/>
                        <a:ea typeface="幼圆" panose="02010509060101010101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0000"/>
                        </a:lnSpc>
                      </a:pPr>
                      <a:r>
                        <a:rPr sz="1400" spc="-2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书</a:t>
                      </a:r>
                      <a:r>
                        <a:rPr sz="1400" spc="-1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名</a:t>
                      </a:r>
                      <a:endParaRPr lang="en-US" altLang="en-US" sz="1400" spc="-10" dirty="0">
                        <a:solidFill>
                          <a:schemeClr val="accent2">
                            <a:lumMod val="75000"/>
                            <a:alpha val="100000"/>
                          </a:schemeClr>
                        </a:solidFill>
                        <a:latin typeface="幼圆" panose="02010509060101010101" charset="-122"/>
                        <a:ea typeface="幼圆" panose="02010509060101010101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9000"/>
                        </a:lnSpc>
                      </a:pPr>
                      <a:r>
                        <a:rPr sz="1400" spc="-1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作者</a:t>
                      </a:r>
                      <a:endParaRPr lang="en-US" altLang="en-US" sz="1400" spc="-10" dirty="0">
                        <a:solidFill>
                          <a:schemeClr val="accent2">
                            <a:lumMod val="75000"/>
                            <a:alpha val="100000"/>
                          </a:schemeClr>
                        </a:solidFill>
                        <a:latin typeface="幼圆" panose="02010509060101010101" charset="-122"/>
                        <a:ea typeface="幼圆" panose="02010509060101010101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20000"/>
                        </a:lnSpc>
                      </a:pPr>
                      <a:r>
                        <a:rPr sz="1400" spc="-2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出版</a:t>
                      </a:r>
                      <a:r>
                        <a:rPr sz="1400" spc="-3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时</a:t>
                      </a:r>
                      <a:r>
                        <a:rPr sz="1400" spc="-2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间</a:t>
                      </a:r>
                      <a:endParaRPr lang="en-US" altLang="en-US" sz="1400" spc="-20" dirty="0">
                        <a:solidFill>
                          <a:schemeClr val="accent2">
                            <a:lumMod val="75000"/>
                            <a:alpha val="100000"/>
                          </a:schemeClr>
                        </a:solidFill>
                        <a:latin typeface="幼圆" panose="02010509060101010101" charset="-122"/>
                        <a:ea typeface="幼圆" panose="02010509060101010101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88000"/>
                        </a:lnSpc>
                      </a:pPr>
                      <a:r>
                        <a:rPr sz="1400" spc="10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定</a:t>
                      </a:r>
                      <a:r>
                        <a:rPr sz="1400" spc="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价</a:t>
                      </a:r>
                      <a:endParaRPr sz="1400" spc="0" dirty="0">
                        <a:solidFill>
                          <a:schemeClr val="accent2">
                            <a:lumMod val="75000"/>
                            <a:alpha val="100000"/>
                          </a:schemeClr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marL="213995" indent="-136525" algn="ctr" rtl="0" eaLnBrk="0">
                        <a:lnSpc>
                          <a:spcPct val="99000"/>
                        </a:lnSpc>
                      </a:pPr>
                      <a:r>
                        <a:rPr lang="zh-CN" sz="1400" spc="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（元）</a:t>
                      </a:r>
                      <a:endParaRPr lang="zh-CN" sz="1400" spc="0" dirty="0">
                        <a:solidFill>
                          <a:schemeClr val="accent2">
                            <a:lumMod val="75000"/>
                            <a:alpha val="100000"/>
                          </a:schemeClr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6000"/>
                        </a:lnSpc>
                      </a:pPr>
                      <a:r>
                        <a:rPr sz="1400" spc="-1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配套</a:t>
                      </a:r>
                      <a:r>
                        <a:rPr sz="1400" spc="-2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资</a:t>
                      </a:r>
                      <a:r>
                        <a:rPr sz="1400" spc="-10" dirty="0">
                          <a:solidFill>
                            <a:schemeClr val="accent2">
                              <a:lumMod val="75000"/>
                              <a:alpha val="100000"/>
                            </a:scheme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宋体" panose="02010600030101010101" pitchFamily="2" charset="-122"/>
                        </a:rPr>
                        <a:t>源</a:t>
                      </a:r>
                      <a:endParaRPr lang="en-US" altLang="en-US" sz="1400" spc="-10" dirty="0">
                        <a:solidFill>
                          <a:schemeClr val="accent2">
                            <a:lumMod val="75000"/>
                            <a:alpha val="100000"/>
                          </a:schemeClr>
                        </a:solidFill>
                        <a:latin typeface="幼圆" panose="02010509060101010101" charset="-122"/>
                        <a:ea typeface="幼圆" panose="02010509060101010101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35967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lang="en-US" altLang="en-US" sz="1600" dirty="0" smtClean="0">
                          <a:latin typeface="幼圆" panose="02010509060101010101" charset="-122"/>
                          <a:ea typeface="幼圆" panose="02010509060101010101" charset="-122"/>
                        </a:rPr>
                        <a:t>9787569715699</a:t>
                      </a:r>
                      <a:endParaRPr lang="en-US" altLang="en-US" sz="16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唱</a:t>
                      </a:r>
                      <a:r>
                        <a:rPr lang="en-US" altLang="zh-CN" sz="1600" dirty="0" smtClean="0"/>
                        <a:t>·</a:t>
                      </a:r>
                      <a:r>
                        <a:rPr lang="zh-CN" altLang="en-US" sz="1600" dirty="0" smtClean="0"/>
                        <a:t>响中国</a:t>
                      </a:r>
                      <a:r>
                        <a:rPr lang="en-US" altLang="zh-CN" sz="1600" dirty="0" smtClean="0"/>
                        <a:t>——</a:t>
                      </a:r>
                      <a:r>
                        <a:rPr lang="zh-CN" altLang="en-US" sz="1600" dirty="0" smtClean="0"/>
                        <a:t>校园合唱作品新编</a:t>
                      </a:r>
                      <a:endParaRPr lang="zh-CN" altLang="en-US" sz="1600" dirty="0" smtClean="0"/>
                    </a:p>
                    <a:p>
                      <a:r>
                        <a:rPr lang="zh-CN" altLang="en-US" sz="1600" dirty="0" smtClean="0"/>
                        <a:t>（小学） </a:t>
                      </a:r>
                      <a:endParaRPr lang="en-US" altLang="en-US" sz="1600" dirty="0"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lang="zh-CN" altLang="en-US" sz="1600" dirty="0" smtClean="0"/>
                        <a:t>任宝平</a:t>
                      </a:r>
                      <a:endParaRPr lang="en-US" altLang="en-US" sz="16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lang="en-US" altLang="zh-CN" sz="1600" smtClean="0"/>
                        <a:t>2023</a:t>
                      </a:r>
                      <a:endParaRPr lang="en-US" altLang="en-US" sz="16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4000"/>
                        </a:lnSpc>
                      </a:pPr>
                      <a:r>
                        <a:rPr lang="en-US" altLang="zh-CN" sz="1600" dirty="0" smtClean="0"/>
                        <a:t>68.00 </a:t>
                      </a:r>
                      <a:endParaRPr lang="en-US" altLang="en-US" sz="16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1000"/>
                        </a:lnSpc>
                      </a:pPr>
                      <a:r>
                        <a:rPr sz="16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配光盘</a:t>
                      </a:r>
                      <a:endParaRPr sz="1600" spc="-10" dirty="0">
                        <a:solidFill>
                          <a:srgbClr val="231F20">
                            <a:alpha val="100000"/>
                          </a:srgbClr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  <a:p>
                      <a:pPr algn="ctr" rtl="0" eaLnBrk="0">
                        <a:lnSpc>
                          <a:spcPct val="101000"/>
                        </a:lnSpc>
                      </a:pPr>
                      <a:r>
                        <a:rPr sz="16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二维码</a:t>
                      </a:r>
                      <a:endParaRPr lang="en-US" altLang="en-US" sz="16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1767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lang="en-US" altLang="en-US" sz="1600" dirty="0" smtClean="0">
                          <a:latin typeface="幼圆" panose="02010509060101010101" charset="-122"/>
                          <a:ea typeface="幼圆" panose="02010509060101010101" charset="-122"/>
                          <a:sym typeface="+mn-ea"/>
                        </a:rPr>
                        <a:t>9787569715668</a:t>
                      </a:r>
                      <a:endParaRPr lang="en-US" altLang="en-US" sz="1600" dirty="0">
                        <a:latin typeface="幼圆" panose="02010509060101010101" charset="-122"/>
                        <a:ea typeface="幼圆" panose="02010509060101010101" charset="-122"/>
                        <a:sym typeface="+mn-ea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唱</a:t>
                      </a:r>
                      <a:r>
                        <a:rPr lang="en-US" altLang="zh-CN" sz="1600" dirty="0" smtClean="0"/>
                        <a:t>·</a:t>
                      </a:r>
                      <a:r>
                        <a:rPr lang="zh-CN" altLang="en-US" sz="1600" dirty="0" smtClean="0"/>
                        <a:t>响中国</a:t>
                      </a:r>
                      <a:r>
                        <a:rPr lang="en-US" altLang="zh-CN" sz="1600" dirty="0" smtClean="0"/>
                        <a:t>——</a:t>
                      </a:r>
                      <a:r>
                        <a:rPr lang="zh-CN" altLang="en-US" sz="1600" dirty="0" smtClean="0"/>
                        <a:t>校园合唱作品新编</a:t>
                      </a:r>
                      <a:endParaRPr lang="zh-CN" altLang="en-US" sz="1600" dirty="0" smtClean="0"/>
                    </a:p>
                    <a:p>
                      <a:r>
                        <a:rPr lang="zh-CN" altLang="en-US" sz="1600" dirty="0" smtClean="0"/>
                        <a:t>（中学） </a:t>
                      </a:r>
                      <a:endParaRPr lang="en-US" altLang="en-US" sz="1600" dirty="0"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43000"/>
                        </a:lnSpc>
                      </a:pPr>
                      <a:r>
                        <a:rPr lang="zh-CN" altLang="en-US" sz="1600" dirty="0" smtClean="0"/>
                        <a:t>任宝平</a:t>
                      </a:r>
                      <a:endParaRPr lang="en-US" altLang="en-US" sz="1600" dirty="0"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lang="en-US" altLang="zh-CN" sz="1600" dirty="0" smtClean="0"/>
                        <a:t>2023</a:t>
                      </a:r>
                      <a:endParaRPr lang="en-US" altLang="en-US" sz="16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lang="en-US" altLang="zh-CN" sz="1600" dirty="0" smtClean="0"/>
                        <a:t>88.00 </a:t>
                      </a:r>
                      <a:endParaRPr lang="en-US" altLang="en-US" sz="16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1000"/>
                        </a:lnSpc>
                      </a:pPr>
                      <a:r>
                        <a:rPr sz="16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配光盘</a:t>
                      </a:r>
                      <a:endParaRPr sz="1600" spc="-10" dirty="0">
                        <a:solidFill>
                          <a:srgbClr val="231F20">
                            <a:alpha val="100000"/>
                          </a:srgbClr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  <a:p>
                      <a:pPr algn="ctr" rtl="0" eaLnBrk="0">
                        <a:lnSpc>
                          <a:spcPct val="101000"/>
                        </a:lnSpc>
                      </a:pPr>
                      <a:r>
                        <a:rPr sz="16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二维码</a:t>
                      </a:r>
                      <a:endParaRPr lang="en-US" altLang="en-US" sz="16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957"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0000"/>
                        </a:lnSpc>
                      </a:pPr>
                      <a:r>
                        <a:rPr lang="en-US" altLang="en-US" sz="1600" dirty="0" smtClean="0">
                          <a:latin typeface="幼圆" panose="02010509060101010101" charset="-122"/>
                          <a:ea typeface="幼圆" panose="02010509060101010101" charset="-122"/>
                          <a:sym typeface="+mn-ea"/>
                        </a:rPr>
                        <a:t>9787569715705</a:t>
                      </a:r>
                      <a:endParaRPr lang="en-US" altLang="en-US" sz="16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唱</a:t>
                      </a:r>
                      <a:r>
                        <a:rPr lang="en-US" altLang="zh-CN" sz="1600" dirty="0" smtClean="0"/>
                        <a:t>·</a:t>
                      </a:r>
                      <a:r>
                        <a:rPr lang="zh-CN" altLang="en-US" sz="1600" dirty="0" smtClean="0"/>
                        <a:t>响中国</a:t>
                      </a:r>
                      <a:r>
                        <a:rPr lang="en-US" altLang="zh-CN" sz="1600" dirty="0" smtClean="0"/>
                        <a:t>——</a:t>
                      </a:r>
                      <a:r>
                        <a:rPr lang="zh-CN" altLang="en-US" sz="1600" dirty="0" smtClean="0"/>
                        <a:t>校园合唱作品新编</a:t>
                      </a:r>
                      <a:endParaRPr lang="zh-CN" altLang="en-US" sz="1600" dirty="0" smtClean="0"/>
                    </a:p>
                    <a:p>
                      <a:r>
                        <a:rPr lang="zh-CN" altLang="en-US" sz="1600" dirty="0" smtClean="0"/>
                        <a:t>（大学） </a:t>
                      </a:r>
                      <a:endParaRPr lang="en-US" altLang="en-US" sz="1600" dirty="0"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5000"/>
                        </a:lnSpc>
                      </a:pPr>
                      <a:r>
                        <a:rPr lang="zh-CN" altLang="en-US" sz="1600" dirty="0" smtClean="0"/>
                        <a:t>任宝平</a:t>
                      </a:r>
                      <a:endParaRPr lang="en-US" altLang="en-US" sz="1600" dirty="0"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5000"/>
                        </a:lnSpc>
                      </a:pPr>
                      <a:r>
                        <a:rPr lang="en-US" altLang="zh-CN" sz="1600" dirty="0" smtClean="0"/>
                        <a:t>2023</a:t>
                      </a:r>
                      <a:endParaRPr lang="en-US" altLang="en-US" sz="16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14000"/>
                        </a:lnSpc>
                      </a:pPr>
                      <a:r>
                        <a:rPr lang="en-US" altLang="zh-CN" sz="1600" dirty="0" smtClean="0"/>
                        <a:t>108.00 </a:t>
                      </a:r>
                      <a:endParaRPr lang="en-US" altLang="en-US" sz="16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T>
                    <a:lnB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eaLnBrk="0">
                        <a:lnSpc>
                          <a:spcPct val="101000"/>
                        </a:lnSpc>
                      </a:pPr>
                      <a:r>
                        <a:rPr sz="16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配光盘</a:t>
                      </a:r>
                      <a:endParaRPr sz="1600" spc="-10" dirty="0">
                        <a:solidFill>
                          <a:srgbClr val="231F20">
                            <a:alpha val="100000"/>
                          </a:srgbClr>
                        </a:solidFill>
                        <a:latin typeface="幼圆" panose="02010509060101010101" charset="-122"/>
                        <a:ea typeface="幼圆" panose="02010509060101010101" charset="-122"/>
                        <a:cs typeface="微软雅黑" panose="020B0503020204020204" charset="-122"/>
                      </a:endParaRPr>
                    </a:p>
                    <a:p>
                      <a:pPr algn="ctr" rtl="0" eaLnBrk="0">
                        <a:lnSpc>
                          <a:spcPct val="101000"/>
                        </a:lnSpc>
                      </a:pPr>
                      <a:r>
                        <a:rPr sz="1600" spc="-10" dirty="0">
                          <a:solidFill>
                            <a:srgbClr val="231F20">
                              <a:alpha val="100000"/>
                            </a:srgbClr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微软雅黑" panose="020B0503020204020204" charset="-122"/>
                        </a:rPr>
                        <a:t>二维码</a:t>
                      </a:r>
                      <a:endParaRPr lang="en-US" altLang="en-US" sz="1600" dirty="0"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21"/>
          <p:cNvSpPr/>
          <p:nvPr/>
        </p:nvSpPr>
        <p:spPr>
          <a:xfrm>
            <a:off x="-427551" y="527204"/>
            <a:ext cx="4297467" cy="7110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三、学前类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4538" y="600542"/>
            <a:ext cx="552778" cy="628337"/>
          </a:xfrm>
          <a:prstGeom prst="rect">
            <a:avLst/>
          </a:prstGeom>
        </p:spPr>
      </p:pic>
      <p:pic>
        <p:nvPicPr>
          <p:cNvPr id="25" name="图片 24" descr="学前教育套书 效果图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12651" y="2619912"/>
            <a:ext cx="5061099" cy="4674023"/>
          </a:xfrm>
          <a:prstGeom prst="rect">
            <a:avLst/>
          </a:prstGeom>
        </p:spPr>
      </p:pic>
      <p:sp>
        <p:nvSpPr>
          <p:cNvPr id="26" name="textbox 43"/>
          <p:cNvSpPr/>
          <p:nvPr/>
        </p:nvSpPr>
        <p:spPr>
          <a:xfrm>
            <a:off x="6156251" y="2296633"/>
            <a:ext cx="4933507" cy="42955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lvl="0" indent="0" algn="l" rtl="0" eaLnBrk="0" fontAlgn="auto">
              <a:lnSpc>
                <a:spcPct val="150000"/>
              </a:lnSpc>
            </a:pPr>
            <a:r>
              <a:rPr spc="30" dirty="0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 </a:t>
            </a:r>
            <a:r>
              <a:rPr lang="en-US" spc="30" dirty="0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   </a:t>
            </a:r>
            <a:r>
              <a:rPr spc="3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对标应用型本科院校，满足学前教</a:t>
            </a:r>
            <a:r>
              <a:rPr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育专</a:t>
            </a:r>
            <a:r>
              <a:rPr spc="5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业应用型技术技能型人才培养需</a:t>
            </a:r>
            <a:r>
              <a:rPr spc="2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求</a:t>
            </a:r>
            <a:r>
              <a:rPr lang="zh-CN" spc="2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。</a:t>
            </a:r>
            <a:endParaRPr spc="2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幼圆" panose="02010509060101010101" charset="-122"/>
              <a:sym typeface="+mn-ea"/>
            </a:endParaRPr>
          </a:p>
          <a:p>
            <a:pPr lvl="0" indent="0" algn="l" rtl="0" eaLnBrk="0" fontAlgn="auto">
              <a:lnSpc>
                <a:spcPct val="150000"/>
              </a:lnSpc>
            </a:pPr>
            <a:r>
              <a:rPr lang="en-US" spc="4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    </a:t>
            </a:r>
            <a:r>
              <a:rPr spc="4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紧扣教育部</a:t>
            </a:r>
            <a:r>
              <a:rPr spc="4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课程思政</a:t>
            </a:r>
            <a:r>
              <a:rPr spc="4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的要求，为</a:t>
            </a:r>
            <a:r>
              <a:rPr spc="2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课</a:t>
            </a:r>
            <a:r>
              <a:rPr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程思</a:t>
            </a:r>
            <a:r>
              <a:rPr spc="5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政教学提供有力支</a:t>
            </a:r>
            <a:r>
              <a:rPr spc="2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撑</a:t>
            </a:r>
            <a:r>
              <a:rPr lang="zh-CN" spc="2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。</a:t>
            </a:r>
            <a:endParaRPr spc="2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幼圆" panose="02010509060101010101" charset="-122"/>
            </a:endParaRPr>
          </a:p>
          <a:p>
            <a:pPr marL="17145" lvl="0" indent="0" algn="l" rtl="0" eaLnBrk="0" fontAlgn="auto">
              <a:lnSpc>
                <a:spcPct val="150000"/>
              </a:lnSpc>
            </a:pPr>
            <a:r>
              <a:rPr lang="en-US" spc="3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    </a:t>
            </a:r>
            <a:r>
              <a:rPr spc="3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立足学生发展基础，凸显实践能力和应用能力培育。</a:t>
            </a:r>
            <a:endParaRPr spc="3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幼圆" panose="02010509060101010101" charset="-122"/>
              <a:sym typeface="+mn-ea"/>
            </a:endParaRPr>
          </a:p>
          <a:p>
            <a:pPr marL="17145" lvl="0" indent="0" algn="l" rtl="0" eaLnBrk="0" fontAlgn="auto">
              <a:lnSpc>
                <a:spcPct val="150000"/>
              </a:lnSpc>
            </a:pPr>
            <a:r>
              <a:rPr lang="en-US" spc="3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   </a:t>
            </a:r>
            <a:r>
              <a:rPr spc="3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知名学前教育专家领衔，高校与幼儿</a:t>
            </a:r>
            <a:r>
              <a:rPr lang="zh-CN" spc="3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园</a:t>
            </a:r>
            <a:r>
              <a:rPr spc="3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联合编写，理论与实践有机融合。</a:t>
            </a:r>
            <a:endParaRPr spc="3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幼圆" panose="02010509060101010101" charset="-122"/>
            </a:endParaRPr>
          </a:p>
          <a:p>
            <a:pPr lvl="0" indent="0" algn="l" rtl="0" eaLnBrk="0" fontAlgn="auto">
              <a:lnSpc>
                <a:spcPct val="150000"/>
              </a:lnSpc>
            </a:pPr>
            <a:r>
              <a:rPr lang="en-US" spc="3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    </a:t>
            </a:r>
            <a:r>
              <a:rPr spc="3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纸质教材 + 数字化教材 + 在线课程协同 </a:t>
            </a:r>
            <a:r>
              <a:rPr spc="3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幼圆" panose="02010509060101010101" charset="-122"/>
                <a:sym typeface="+mn-ea"/>
              </a:rPr>
              <a:t>互补的新形态教材体系。</a:t>
            </a:r>
            <a:endParaRPr spc="3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幼圆" panose="02010509060101010101" charset="-122"/>
            </a:endParaRPr>
          </a:p>
          <a:p>
            <a:pPr marL="159385" indent="-142240" algn="l" rtl="0" eaLnBrk="0" fontAlgn="auto">
              <a:lnSpc>
                <a:spcPct val="150000"/>
              </a:lnSpc>
              <a:spcBef>
                <a:spcPts val="5"/>
              </a:spcBef>
            </a:pPr>
            <a:endParaRPr sz="1200" spc="30" dirty="0">
              <a:solidFill>
                <a:srgbClr val="000000"/>
              </a:solidFill>
              <a:latin typeface="幼圆" panose="02010509060101010101" charset="-122"/>
              <a:ea typeface="汉仪正圆 55简" panose="00020600040101010101" charset="-122"/>
              <a:cs typeface="幼圆" panose="02010509060101010101" charset="-122"/>
            </a:endParaRPr>
          </a:p>
          <a:p>
            <a:pPr marL="17145" algn="l" rtl="0" eaLnBrk="0">
              <a:lnSpc>
                <a:spcPct val="77000"/>
              </a:lnSpc>
            </a:pPr>
            <a:endParaRPr lang="en-US" altLang="en-US" sz="1200" dirty="0">
              <a:solidFill>
                <a:srgbClr val="000000"/>
              </a:solidFill>
              <a:latin typeface="幼圆" panose="02010509060101010101" charset="-122"/>
              <a:ea typeface="汉仪正圆 55简" panose="00020600040101010101" charset="-122"/>
              <a:cs typeface="幼圆" panose="02010509060101010101" charset="-122"/>
            </a:endParaRPr>
          </a:p>
          <a:p>
            <a:pPr marL="158115" indent="-145415" algn="l" rtl="0" eaLnBrk="0">
              <a:lnSpc>
                <a:spcPct val="116000"/>
              </a:lnSpc>
              <a:spcBef>
                <a:spcPts val="750"/>
              </a:spcBef>
            </a:pPr>
            <a:r>
              <a:rPr lang="en-US" sz="1200" spc="40" dirty="0">
                <a:solidFill>
                  <a:srgbClr val="000000"/>
                </a:solidFill>
                <a:latin typeface="幼圆" panose="02010509060101010101" charset="-122"/>
                <a:ea typeface="汉仪正圆 55简" panose="00020600040101010101" charset="-122"/>
                <a:cs typeface="幼圆" panose="02010509060101010101" charset="-122"/>
                <a:sym typeface="+mn-ea"/>
              </a:rPr>
              <a:t>  </a:t>
            </a:r>
            <a:endParaRPr lang="en-US" altLang="en-US" sz="2200" dirty="0">
              <a:solidFill>
                <a:srgbClr val="000000"/>
              </a:solidFill>
              <a:latin typeface="幼圆" panose="02010509060101010101" charset="-122"/>
              <a:ea typeface="汉仪正圆 55简" panose="00020600040101010101" charset="-122"/>
              <a:cs typeface="幼圆" panose="02010509060101010101" charset="-122"/>
            </a:endParaRPr>
          </a:p>
          <a:p>
            <a:pPr algn="l" rtl="0" eaLnBrk="0">
              <a:lnSpc>
                <a:spcPct val="102000"/>
              </a:lnSpc>
            </a:pPr>
            <a:endParaRPr lang="en-US" altLang="en-US" sz="600" dirty="0">
              <a:solidFill>
                <a:srgbClr val="000000"/>
              </a:solidFill>
              <a:latin typeface="幼圆" panose="02010509060101010101" charset="-122"/>
              <a:ea typeface="汉仪正圆 55简" panose="00020600040101010101" charset="-122"/>
              <a:cs typeface="幼圆" panose="02010509060101010101" charset="-122"/>
            </a:endParaRPr>
          </a:p>
          <a:p>
            <a:pPr algn="r" rtl="0" eaLnBrk="0">
              <a:lnSpc>
                <a:spcPts val="1350"/>
              </a:lnSpc>
              <a:spcBef>
                <a:spcPts val="5"/>
              </a:spcBef>
            </a:pPr>
            <a:endParaRPr lang="en-US" altLang="en-US" sz="600" spc="10" dirty="0">
              <a:solidFill>
                <a:srgbClr val="000000"/>
              </a:solidFill>
              <a:latin typeface="幼圆" panose="02010509060101010101" charset="-122"/>
              <a:ea typeface="汉仪正圆 55简" panose="00020600040101010101" charset="-122"/>
              <a:cs typeface="幼圆" panose="02010509060101010101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388241" y="81955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65810" eaLnBrk="0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34C9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全国应用型院校</a:t>
            </a:r>
            <a:endParaRPr lang="zh-CN" altLang="en-US" sz="2800" b="1" dirty="0" smtClean="0">
              <a:solidFill>
                <a:srgbClr val="034C9C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765810" eaLnBrk="0">
              <a:lnSpc>
                <a:spcPct val="150000"/>
              </a:lnSpc>
            </a:pPr>
            <a:r>
              <a:rPr lang="zh-CN" altLang="zh-CN" sz="2800" b="1" spc="100" dirty="0" smtClean="0">
                <a:solidFill>
                  <a:srgbClr val="034C9C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学</a:t>
            </a:r>
            <a:r>
              <a:rPr lang="zh-CN" altLang="zh-CN" sz="2800" b="1" spc="100" dirty="0" smtClean="0">
                <a:solidFill>
                  <a:srgbClr val="034C9C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charset="-122"/>
              </a:rPr>
              <a:t>前教育专业新形态规划教材</a:t>
            </a:r>
            <a:endParaRPr lang="zh-CN" altLang="zh-CN" sz="2800" b="1" spc="100" dirty="0">
              <a:solidFill>
                <a:srgbClr val="034C9C"/>
              </a:solidFill>
              <a:latin typeface="黑体" panose="02010609060101010101" pitchFamily="49" charset="-122"/>
              <a:ea typeface="黑体" panose="02010609060101010101" pitchFamily="49" charset="-122"/>
              <a:cs typeface="微软雅黑" panose="020B050302020402020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909" y="2169040"/>
            <a:ext cx="48484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 smtClean="0">
                <a:solidFill>
                  <a:srgbClr val="034C9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总主编：李珊泽  西南大学教授、博导，</a:t>
            </a:r>
            <a:r>
              <a:rPr lang="zh-CN" altLang="en-US" sz="2000" dirty="0" smtClean="0">
                <a:solidFill>
                  <a:srgbClr val="034C9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中</a:t>
            </a:r>
            <a:r>
              <a:rPr lang="zh-CN" altLang="en-US" sz="2000" dirty="0" smtClean="0">
                <a:solidFill>
                  <a:srgbClr val="034C9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国教育学会学前教育专委会副理事</a:t>
            </a:r>
            <a:r>
              <a:rPr lang="zh-CN" altLang="en-US" sz="2000" dirty="0" smtClean="0">
                <a:solidFill>
                  <a:srgbClr val="034C9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长</a:t>
            </a:r>
            <a:endParaRPr lang="zh-CN" altLang="en-US" sz="2000" dirty="0" smtClean="0">
              <a:solidFill>
                <a:srgbClr val="034C9C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21"/>
          <p:cNvSpPr/>
          <p:nvPr/>
        </p:nvSpPr>
        <p:spPr>
          <a:xfrm>
            <a:off x="-427551" y="527204"/>
            <a:ext cx="4297467" cy="7110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三、学前类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74538" y="600542"/>
            <a:ext cx="552778" cy="628337"/>
          </a:xfrm>
          <a:prstGeom prst="rect">
            <a:avLst/>
          </a:prstGeom>
        </p:spPr>
      </p:pic>
      <p:graphicFrame>
        <p:nvGraphicFramePr>
          <p:cNvPr id="10" name="table 4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84732" y="1909755"/>
          <a:ext cx="4973955" cy="4096385"/>
        </p:xfrm>
        <a:graphic>
          <a:graphicData uri="http://schemas.openxmlformats.org/drawingml/2006/table">
            <a:tbl>
              <a:tblPr/>
              <a:tblGrid>
                <a:gridCol w="1294942"/>
                <a:gridCol w="1198068"/>
                <a:gridCol w="845185"/>
                <a:gridCol w="886460"/>
                <a:gridCol w="749300"/>
              </a:tblGrid>
              <a:tr h="589915"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书号</a:t>
                      </a:r>
                      <a:endParaRPr sz="10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25400" marR="25400" marT="6350" marB="6350" anchor="ctr">
                    <a:lnL w="19050" cap="rnd">
                      <a:solidFill>
                        <a:srgbClr val="FDC64C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1" spc="12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书名</a:t>
                      </a:r>
                      <a:endParaRPr sz="1000" b="1" spc="120">
                        <a:solidFill>
                          <a:srgbClr val="FFFFFF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1" spc="12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作者</a:t>
                      </a:r>
                      <a:endParaRPr sz="1000" b="1" spc="120">
                        <a:solidFill>
                          <a:srgbClr val="FFFFFF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000" b="1" spc="12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出版时间</a:t>
                      </a:r>
                      <a:endParaRPr lang="zh-CN" sz="1000" b="1" spc="120">
                        <a:solidFill>
                          <a:srgbClr val="FFFFFF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1" spc="12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定价</a:t>
                      </a:r>
                      <a:endParaRPr sz="1000" b="1" spc="120">
                        <a:solidFill>
                          <a:srgbClr val="FFFFFF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000" b="1" spc="12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（元）</a:t>
                      </a:r>
                      <a:r>
                        <a:rPr sz="1000" b="1" spc="12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  </a:t>
                      </a:r>
                      <a:endParaRPr sz="1000" b="1" spc="120">
                        <a:solidFill>
                          <a:srgbClr val="FFFFFF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9787569713336</a:t>
                      </a:r>
                      <a:endParaRPr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学前教育评价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衡若愚 万中  陈娟娟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2022  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42</a:t>
                      </a: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.00</a:t>
                      </a:r>
                      <a:endParaRPr 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9787569713268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学前儿童卫生学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蒋希 李姗泽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2022 </a:t>
                      </a:r>
                      <a:endParaRPr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39</a:t>
                      </a: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.00</a:t>
                      </a:r>
                      <a:endParaRPr 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9787569713350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幼儿园课程</a:t>
                      </a:r>
                      <a:endParaRPr lang="en-US" altLang="en-US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李旭 刘晓红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2022  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45</a:t>
                      </a: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.00</a:t>
                      </a:r>
                      <a:endParaRPr 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9787569713299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学前儿童语言教育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李秀芳</a:t>
                      </a:r>
                      <a:endParaRPr lang="en-US" altLang="en-US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2022 </a:t>
                      </a:r>
                      <a:endParaRPr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45</a:t>
                      </a: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.00</a:t>
                      </a:r>
                      <a:endParaRPr 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9787569713305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学前儿童艺术教育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杨彦捷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2022 </a:t>
                      </a:r>
                      <a:endParaRPr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52</a:t>
                      </a: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.00</a:t>
                      </a:r>
                      <a:endParaRPr 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9787569713282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学前儿童科学教育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黄健毅 张丽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2022  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48</a:t>
                      </a:r>
                      <a:r>
                        <a:rPr lang="en-US"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.00</a:t>
                      </a:r>
                      <a:endParaRPr lang="en-US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9787569713275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学前儿童社会教育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吕进锋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2022 </a:t>
                      </a:r>
                      <a:endParaRPr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38</a:t>
                      </a:r>
                      <a:r>
                        <a:rPr lang="en-US"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.00</a:t>
                      </a:r>
                      <a:endParaRPr lang="en-US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4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90483" y="346326"/>
          <a:ext cx="5070475" cy="6187440"/>
        </p:xfrm>
        <a:graphic>
          <a:graphicData uri="http://schemas.openxmlformats.org/drawingml/2006/table">
            <a:tbl>
              <a:tblPr/>
              <a:tblGrid>
                <a:gridCol w="1146175"/>
                <a:gridCol w="1548765"/>
                <a:gridCol w="985520"/>
                <a:gridCol w="735330"/>
                <a:gridCol w="654685"/>
              </a:tblGrid>
              <a:tr h="515620"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书号</a:t>
                      </a:r>
                      <a:endParaRPr sz="10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107950" marR="107950" marT="63500" marB="63500" anchor="ctr">
                    <a:lnL w="19050" cap="rnd">
                      <a:solidFill>
                        <a:srgbClr val="FDC64C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1" spc="120" dirty="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书名</a:t>
                      </a:r>
                      <a:endParaRPr sz="1000" b="1" spc="120" dirty="0">
                        <a:solidFill>
                          <a:srgbClr val="FFFFFF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107950" marR="107950" marT="63500" marB="635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1" spc="12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作者</a:t>
                      </a:r>
                      <a:endParaRPr sz="1000" b="1" spc="120">
                        <a:solidFill>
                          <a:srgbClr val="FFFFFF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107950" marR="107950" marT="63500" marB="635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000" b="1" spc="12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出版</a:t>
                      </a:r>
                      <a:endParaRPr lang="zh-CN" sz="1000" b="1" spc="120">
                        <a:solidFill>
                          <a:srgbClr val="FFFFFF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000" b="1" spc="12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时间</a:t>
                      </a:r>
                      <a:endParaRPr lang="zh-CN" sz="1000" b="1" spc="120">
                        <a:solidFill>
                          <a:srgbClr val="FFFFFF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107950" marR="107950" marT="63500" marB="635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1" spc="12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定价</a:t>
                      </a:r>
                      <a:endParaRPr sz="1000" b="1" spc="120">
                        <a:solidFill>
                          <a:srgbClr val="FFFFFF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000" b="1" spc="120">
                          <a:solidFill>
                            <a:srgbClr val="FFFFFF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（元）</a:t>
                      </a:r>
                      <a:endParaRPr lang="zh-CN" sz="1000" b="1" spc="120">
                        <a:solidFill>
                          <a:srgbClr val="FFFFFF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107950" marR="107950" marT="63500" marB="63500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DC64C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solidFill>
                      <a:srgbClr val="FDC64C"/>
                    </a:solidFill>
                  </a:tcPr>
                </a:tc>
              </a:tr>
              <a:tr h="515620"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9787569713312</a:t>
                      </a:r>
                      <a:endParaRPr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学前儿童体育与健康</a:t>
                      </a:r>
                      <a:endParaRPr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潘云 李姗泽</a:t>
                      </a:r>
                      <a:endParaRPr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2022  </a:t>
                      </a:r>
                      <a:endParaRPr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42</a:t>
                      </a: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.00</a:t>
                      </a:r>
                      <a:endParaRPr 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</a:tr>
              <a:tr h="515620"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9787569713374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幼儿园玩教具设计与 制作(彩色)</a:t>
                      </a:r>
                      <a:endParaRPr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肖友兴</a:t>
                      </a:r>
                      <a:endParaRPr lang="en-US" altLang="en-US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2022 </a:t>
                      </a:r>
                      <a:endParaRPr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60</a:t>
                      </a: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.00</a:t>
                      </a:r>
                      <a:endParaRPr 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</a:tr>
              <a:tr h="515620"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9787569713367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幼儿园环境创设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(彩色)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高祥 颜雪艺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2022  </a:t>
                      </a:r>
                      <a:endParaRPr lang="en-US" altLang="en-US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60</a:t>
                      </a: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.00</a:t>
                      </a:r>
                      <a:endParaRPr 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</a:tr>
              <a:tr h="515620"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9787569713343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学前教育研究方法</a:t>
                      </a:r>
                      <a:endParaRPr lang="en-US" altLang="en-US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王晓曦 唐敏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2022  </a:t>
                      </a:r>
                      <a:endParaRPr lang="en-US" altLang="en-US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42</a:t>
                      </a:r>
                      <a:r>
                        <a:rPr lang="en-US"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.00</a:t>
                      </a:r>
                      <a:endParaRPr lang="en-US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</a:tr>
              <a:tr h="515620"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9787569713329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学前教育管理学</a:t>
                      </a:r>
                      <a:endParaRPr lang="en-US" altLang="en-US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蔡红梅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2022 </a:t>
                      </a:r>
                      <a:endParaRPr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45</a:t>
                      </a:r>
                      <a:r>
                        <a:rPr lang="en-US"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.00</a:t>
                      </a:r>
                      <a:endParaRPr lang="en-US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</a:tr>
              <a:tr h="515620"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9787569713381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幼儿行为观察与评</a:t>
                      </a:r>
                      <a:r>
                        <a:rPr lang="zh-CN"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价</a:t>
                      </a:r>
                      <a:endParaRPr lang="zh-CN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钱愿秋 </a:t>
                      </a:r>
                      <a:endParaRPr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张庆华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2022 </a:t>
                      </a:r>
                      <a:endParaRPr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48</a:t>
                      </a:r>
                      <a:r>
                        <a:rPr lang="en-US"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.00</a:t>
                      </a:r>
                      <a:endParaRPr lang="en-US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</a:tr>
              <a:tr h="515620"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9787569713411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中外学前教育史</a:t>
                      </a:r>
                      <a:endParaRPr lang="en-US" altLang="en-US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李梦琪 </a:t>
                      </a:r>
                      <a:endParaRPr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刘小红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2022 </a:t>
                      </a:r>
                      <a:endParaRPr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56</a:t>
                      </a:r>
                      <a:r>
                        <a:rPr lang="en-US"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.00</a:t>
                      </a:r>
                      <a:endParaRPr lang="en-US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</a:tr>
              <a:tr h="515620"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9787569710618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学前教育学</a:t>
                      </a:r>
                      <a:endParaRPr lang="en-US" altLang="en-US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孙亚娟</a:t>
                      </a:r>
                      <a:endParaRPr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2022 </a:t>
                      </a:r>
                      <a:endParaRPr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42.00</a:t>
                      </a:r>
                      <a:endParaRPr lang="en-US" altLang="en-US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</a:tr>
              <a:tr h="515620"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9787562170365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学前心理学</a:t>
                      </a:r>
                      <a:endParaRPr lang="en-US" altLang="en-US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胥兴春</a:t>
                      </a:r>
                      <a:endParaRPr sz="100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2022 </a:t>
                      </a:r>
                      <a:endParaRPr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00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48.00</a:t>
                      </a:r>
                      <a:endParaRPr lang="en-US" altLang="en-US" sz="10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</a:tr>
              <a:tr h="515620"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9787562179412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学前儿童游戏</a:t>
                      </a:r>
                      <a:endParaRPr lang="en-US" altLang="en-US" sz="1000" b="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李姗泽 </a:t>
                      </a:r>
                      <a:endParaRPr sz="100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孙亚娟</a:t>
                      </a:r>
                      <a:endParaRPr sz="100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2022 </a:t>
                      </a:r>
                      <a:endParaRPr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00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38.00</a:t>
                      </a:r>
                      <a:endParaRPr lang="en-US" altLang="en-US" sz="10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</a:tr>
              <a:tr h="515620"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9787569715927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</a:rPr>
                        <a:t>学前儿童文学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周英 孙亚敏</a:t>
                      </a:r>
                      <a:endParaRPr sz="100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sz="1000" b="0" spc="6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2022 </a:t>
                      </a:r>
                      <a:endParaRPr sz="1000" b="0" spc="6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US" sz="1000" spc="60" dirty="0">
                          <a:solidFill>
                            <a:srgbClr val="404040"/>
                          </a:solidFill>
                          <a:latin typeface="幼圆" panose="02010509060101010101" charset="-122"/>
                          <a:ea typeface="汉仪正圆 55简" panose="00020600040101010101" charset="-122"/>
                          <a:cs typeface="幼圆" panose="02010509060101010101" charset="-122"/>
                        </a:rPr>
                        <a:t>58.00</a:t>
                      </a:r>
                      <a:endParaRPr lang="en-US" altLang="en-US" sz="1000" spc="60" dirty="0">
                        <a:solidFill>
                          <a:srgbClr val="404040"/>
                        </a:solidFill>
                        <a:latin typeface="幼圆" panose="02010509060101010101" charset="-122"/>
                        <a:ea typeface="汉仪正圆 55简" panose="00020600040101010101" charset="-122"/>
                        <a:cs typeface="幼圆" panose="02010509060101010101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chemeClr val="accent1"/>
                      </a:solidFill>
                      <a:prstDash val="solid"/>
                    </a:lnL>
                    <a:lnR w="12700">
                      <a:solidFill>
                        <a:schemeClr val="accent1"/>
                      </a:solidFill>
                      <a:prstDash val="solid"/>
                    </a:lnR>
                    <a:lnT w="12700">
                      <a:solidFill>
                        <a:schemeClr val="accent1"/>
                      </a:solidFill>
                      <a:prstDash val="solid"/>
                    </a:lnT>
                    <a:lnB w="12700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文本框 4"/>
          <p:cNvSpPr txBox="1"/>
          <p:nvPr/>
        </p:nvSpPr>
        <p:spPr>
          <a:xfrm>
            <a:off x="2262091" y="1433476"/>
            <a:ext cx="34417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i="1" spc="120" dirty="0">
                <a:ln w="3175" cap="flat" cmpd="sng">
                  <a:solidFill>
                    <a:srgbClr val="EF483F">
                      <a:alpha val="100000"/>
                    </a:srgbClr>
                  </a:solidFill>
                  <a:prstDash val="solid"/>
                  <a:miter lim="0"/>
                </a:ln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微软雅黑" panose="020B0503020204020204" charset="-122"/>
                <a:sym typeface="+mn-ea"/>
              </a:rPr>
              <a:t>本套书配有丰富的教学资源</a:t>
            </a:r>
            <a:endParaRPr lang="zh-CN" altLang="en-US" i="1" spc="120" dirty="0">
              <a:ln w="3175" cap="flat" cmpd="sng">
                <a:solidFill>
                  <a:srgbClr val="EF483F">
                    <a:alpha val="100000"/>
                  </a:srgbClr>
                </a:solidFill>
                <a:prstDash val="solid"/>
                <a:miter lim="0"/>
              </a:ln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TABLE_BEAUTIFY" val="smartTable{551b5376-5186-43fb-a3ee-69d5026f03c0}"/>
  <p:tag name="KSO_WM_BEAUTIFY_FLAG" val=""/>
  <p:tag name="TABLE_RECT" val="17*99.325*507.4*555.35"/>
  <p:tag name="TABLE_EMPHASIZE_COLOR" val="6579300"/>
  <p:tag name="TABLE_ONEKEY_SKIN_IDX" val="0"/>
  <p:tag name="TABLE_SKINIDX" val="-1"/>
  <p:tag name="TABLE_COLORIDX" val="0"/>
  <p:tag name="TABLE_ENDDRAG_ORIGIN_RECT" val="458*594"/>
  <p:tag name="TABLE_ENDDRAG_RECT" val="40*105*458*594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BEAUTIFY_FLAG" val=""/>
</p:tagLst>
</file>

<file path=ppt/tags/tag12.xml><?xml version="1.0" encoding="utf-8"?>
<p:tagLst xmlns:p="http://schemas.openxmlformats.org/presentationml/2006/main">
  <p:tag name="KSO_WM_UNIT_TABLE_BEAUTIFY" val="smartTable{dde0530e-f7c1-456c-96a1-e8692718635f}"/>
  <p:tag name="KSO_WM_BEAUTIFY_FLAG" val=""/>
  <p:tag name="TABLE_RECT" val="36*69.7*469.4*614.6"/>
  <p:tag name="TABLE_EMPHASIZE_COLOR" val="6579300"/>
  <p:tag name="TABLE_ONEKEY_SKIN_IDX" val="0"/>
  <p:tag name="TABLE_SKINIDX" val="-1"/>
  <p:tag name="TABLE_COLORIDX" val="0"/>
  <p:tag name="TABLE_ENDDRAG_ORIGIN_RECT" val="455*280"/>
  <p:tag name="TABLE_ENDDRAG_RECT" val="38*435*455*280"/>
</p:tagLst>
</file>

<file path=ppt/tags/tag13.xml><?xml version="1.0" encoding="utf-8"?>
<p:tagLst xmlns:p="http://schemas.openxmlformats.org/presentationml/2006/main">
  <p:tag name="KSO_WM_UNIT_TABLE_BEAUTIFY" val="smartTable{a3fcba83-5e90-4df5-b676-e1ab1ae5250c}"/>
  <p:tag name="KSO_WM_BEAUTIFY_FLAG" val=""/>
  <p:tag name="TABLE_RECT" val="17*29.2*507.4*695.6"/>
  <p:tag name="TABLE_EMPHASIZE_COLOR" val="6579300"/>
  <p:tag name="TABLE_ONEKEY_SKIN_IDX" val="0"/>
  <p:tag name="TABLE_SKINIDX" val="-1"/>
  <p:tag name="TABLE_COLORIDX" val="0"/>
  <p:tag name="TABLE_ENDDRAG_ORIGIN_RECT" val="452*626"/>
  <p:tag name="TABLE_ENDDRAG_RECT" val="42*65*452*626"/>
</p:tagLst>
</file>

<file path=ppt/tags/tag1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BEAUTIFY_FLAG" val=""/>
</p:tagLst>
</file>

<file path=ppt/tags/tag15.xml><?xml version="1.0" encoding="utf-8"?>
<p:tagLst xmlns:p="http://schemas.openxmlformats.org/presentationml/2006/main"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,&quot;SettingType&quot;:&quot;System&quot;}"/>
  <p:tag name="KSO_WPP_MARK_KEY" val="53e0a46f-23b3-461e-90ae-0cbeac8e9249"/>
  <p:tag name="COMMONDATA" val="eyJoZGlkIjoiMzdmNDUxMGRhZjc1MDBiYWRiODAzNTMxMTAxNTg3ZmUifQ=="/>
</p:tagLst>
</file>

<file path=ppt/tags/tag2.xml><?xml version="1.0" encoding="utf-8"?>
<p:tagLst xmlns:p="http://schemas.openxmlformats.org/presentationml/2006/main">
  <p:tag name="KSO_WM_UNIT_TABLE_BEAUTIFY" val="smartTable{f5586283-0a15-449b-ab39-4f4a95b28b7a}"/>
  <p:tag name="TABLE_ENDDRAG_ORIGIN_RECT" val="454*662"/>
  <p:tag name="TABLE_ENDDRAG_RECT" val="41*46*454*662"/>
</p:tagLst>
</file>

<file path=ppt/tags/tag3.xml><?xml version="1.0" encoding="utf-8"?>
<p:tagLst xmlns:p="http://schemas.openxmlformats.org/presentationml/2006/main">
  <p:tag name="KSO_WM_UNIT_TABLE_BEAUTIFY" val="smartTable{f5586283-0a15-449b-ab39-4f4a95b28b7a}"/>
  <p:tag name="TABLE_ENDDRAG_ORIGIN_RECT" val="454*662"/>
  <p:tag name="TABLE_ENDDRAG_RECT" val="41*46*454*662"/>
</p:tagLst>
</file>

<file path=ppt/tags/tag4.xml><?xml version="1.0" encoding="utf-8"?>
<p:tagLst xmlns:p="http://schemas.openxmlformats.org/presentationml/2006/main">
  <p:tag name="KSO_WM_UNIT_PLACING_PICTURE_USER_VIEWPORT" val="{&quot;height&quot;:3601,&quot;width&quot;:3900}"/>
</p:tagLst>
</file>

<file path=ppt/tags/tag5.xml><?xml version="1.0" encoding="utf-8"?>
<p:tagLst xmlns:p="http://schemas.openxmlformats.org/presentationml/2006/main">
  <p:tag name="KSO_WM_UNIT_TABLE_BEAUTIFY" val="smartTable{6053985e-b7fa-4aaa-8be4-8c0a89972f61}"/>
  <p:tag name="TABLE_ENDDRAG_ORIGIN_RECT" val="461*322"/>
  <p:tag name="TABLE_ENDDRAG_RECT" val="37*364*461*322"/>
  <p:tag name="TABLE_RECT" val="17*366.563*507.4*335.8"/>
  <p:tag name="TABLE_EMPHASIZE_COLOR" val="6579300"/>
  <p:tag name="TABLE_ONEKEY_SKIN_IDX" val="0"/>
  <p:tag name="TABLE_SKINIDX" val="-1"/>
  <p:tag name="TABLE_COLORIDX" val="0"/>
</p:tagLst>
</file>

<file path=ppt/tags/tag6.xml><?xml version="1.0" encoding="utf-8"?>
<p:tagLst xmlns:p="http://schemas.openxmlformats.org/presentationml/2006/main">
  <p:tag name="KSO_WM_UNIT_TABLE_BEAUTIFY" val="smartTable{d7b20e02-72ea-49fa-bc3c-a07be973c641}"/>
  <p:tag name="TABLE_ENDDRAG_ORIGIN_RECT" val="451*516"/>
  <p:tag name="TABLE_ENDDRAG_RECT" val="42*96*451*516"/>
  <p:tag name="TABLE_RECT" val="17*95.3036*507.4*525.4"/>
  <p:tag name="TABLE_EMPHASIZE_COLOR" val="6579300"/>
  <p:tag name="TABLE_ONEKEY_SKIN_IDX" val="0"/>
  <p:tag name="TABLE_SKINIDX" val="-1"/>
  <p:tag name="TABLE_COLORIDX" val="0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BEAUTIFY_FLAG" val=""/>
</p:tagLst>
</file>

<file path=ppt/tags/tag9.xml><?xml version="1.0" encoding="utf-8"?>
<p:tagLst xmlns:p="http://schemas.openxmlformats.org/presentationml/2006/main">
  <p:tag name="KSO_WM_UNIT_TABLE_BEAUTIFY" val="smartTable{e01d620f-0de3-48b3-b49f-4abe389a8588}"/>
  <p:tag name="KSO_WM_BEAUTIFY_FLAG" val=""/>
  <p:tag name="TABLE_RECT" val="17*55.45*507.4*643.1"/>
  <p:tag name="TABLE_EMPHASIZE_COLOR" val="6579300"/>
  <p:tag name="TABLE_ONEKEY_SKIN_IDX" val="0"/>
  <p:tag name="TABLE_SKINIDX" val="-1"/>
  <p:tag name="TABLE_COLORIDX" val="0"/>
  <p:tag name="TABLE_ENDDRAG_ORIGIN_RECT" val="451*354"/>
  <p:tag name="TABLE_ENDDRAG_RECT" val="42*361*451*354"/>
</p:tagLst>
</file>

<file path=ppt/theme/theme1.xml><?xml version="1.0" encoding="utf-8"?>
<a:theme xmlns:a="http://schemas.openxmlformats.org/drawingml/2006/main" name="Office 主题​​">
  <a:themeElements>
    <a:clrScheme name="西大模板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34C9C"/>
      </a:accent1>
      <a:accent2>
        <a:srgbClr val="FFA405"/>
      </a:accent2>
      <a:accent3>
        <a:srgbClr val="B5B5B5"/>
      </a:accent3>
      <a:accent4>
        <a:srgbClr val="D4D9DD"/>
      </a:accent4>
      <a:accent5>
        <a:srgbClr val="66BE96"/>
      </a:accent5>
      <a:accent6>
        <a:srgbClr val="104685"/>
      </a:accent6>
      <a:hlink>
        <a:srgbClr val="0563C1"/>
      </a:hlink>
      <a:folHlink>
        <a:srgbClr val="954F72"/>
      </a:folHlink>
    </a:clrScheme>
    <a:fontScheme name="西大模板">
      <a:majorFont>
        <a:latin typeface="Segoe UI Black"/>
        <a:ea typeface="思源宋体 CN Heavy"/>
        <a:cs typeface=""/>
      </a:majorFont>
      <a:minorFont>
        <a:latin typeface="Segoe UI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30000"/>
          </a:lnSpc>
          <a:defRPr sz="2000" dirty="0" smtClean="0">
            <a:latin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5893</Words>
  <Application>WPS 演示</Application>
  <PresentationFormat>自定义</PresentationFormat>
  <Paragraphs>1366</Paragraphs>
  <Slides>16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7" baseType="lpstr">
      <vt:lpstr>Arial</vt:lpstr>
      <vt:lpstr>宋体</vt:lpstr>
      <vt:lpstr>Wingdings</vt:lpstr>
      <vt:lpstr>Segoe UI</vt:lpstr>
      <vt:lpstr>微软雅黑</vt:lpstr>
      <vt:lpstr>管峻楷书简体</vt:lpstr>
      <vt:lpstr>思源宋体 CN Heavy</vt:lpstr>
      <vt:lpstr>方正公文黑体</vt:lpstr>
      <vt:lpstr>黑体</vt:lpstr>
      <vt:lpstr>幼圆</vt:lpstr>
      <vt:lpstr>方正黑体_GBK</vt:lpstr>
      <vt:lpstr>Times New Roman</vt:lpstr>
      <vt:lpstr>Calibri</vt:lpstr>
      <vt:lpstr>汉仪正圆 55简</vt:lpstr>
      <vt:lpstr>隶书</vt:lpstr>
      <vt:lpstr>微软雅黑 Light</vt:lpstr>
      <vt:lpstr>Arial Unicode MS</vt:lpstr>
      <vt:lpstr>Segoe UI Black</vt:lpstr>
      <vt:lpstr>Segoe UI Light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陶 华丽</dc:creator>
  <cp:lastModifiedBy>办公室</cp:lastModifiedBy>
  <cp:revision>634</cp:revision>
  <dcterms:created xsi:type="dcterms:W3CDTF">2019-01-23T08:53:00Z</dcterms:created>
  <dcterms:modified xsi:type="dcterms:W3CDTF">2023-06-28T05:54:53Z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413857BE083C4AD49370727CAC926D2D_12</vt:lpwstr>
  </property>
  <property fmtid="{D5CDD505-2E9C-101B-9397-08002B2CF9AE}" pid="3" name="KSOProductBuildVer">
    <vt:lpwstr>2052-11.1.0.14309</vt:lpwstr>
  </property>
</Properties>
</file>