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77" r:id="rId4"/>
    <p:sldId id="259" r:id="rId5"/>
    <p:sldId id="257" r:id="rId6"/>
    <p:sldId id="258" r:id="rId7"/>
    <p:sldId id="260" r:id="rId8"/>
    <p:sldId id="261" r:id="rId9"/>
    <p:sldId id="276" r:id="rId10"/>
    <p:sldId id="274" r:id="rId11"/>
    <p:sldId id="265" r:id="rId12"/>
    <p:sldId id="264" r:id="rId13"/>
    <p:sldId id="269" r:id="rId14"/>
    <p:sldId id="270" r:id="rId15"/>
    <p:sldId id="272" r:id="rId16"/>
    <p:sldId id="266" r:id="rId17"/>
    <p:sldId id="296" r:id="rId18"/>
    <p:sldId id="27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495"/>
    <a:srgbClr val="5EC5F2"/>
    <a:srgbClr val="8FAADC"/>
    <a:srgbClr val="4472C4"/>
    <a:srgbClr val="203864"/>
    <a:srgbClr val="8497B0"/>
    <a:srgbClr val="002FA7"/>
    <a:srgbClr val="1E90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0CF72-EE66-4ABA-93DF-227A4336A128}" type="doc">
      <dgm:prSet loTypeId="urn:microsoft.com/office/officeart/2005/8/layout/cycle2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E0AD1045-36AA-4D78-9769-BA8C2F9B8112}">
      <dgm:prSet custT="1"/>
      <dgm:spPr/>
      <dgm:t>
        <a:bodyPr/>
        <a:lstStyle/>
        <a:p>
          <a:r>
            <a:rPr lang="zh-CN" altLang="en-US" sz="2800" b="1" dirty="0">
              <a:latin typeface="幼圆" panose="02010509060101010101" pitchFamily="49" charset="-122"/>
              <a:ea typeface="幼圆" panose="02010509060101010101" pitchFamily="49" charset="-122"/>
            </a:rPr>
            <a:t>服务</a:t>
          </a:r>
          <a:endParaRPr lang="en-US" altLang="zh-CN" sz="2800" b="1" dirty="0">
            <a:latin typeface="幼圆" panose="02010509060101010101" pitchFamily="49" charset="-122"/>
            <a:ea typeface="幼圆" panose="02010509060101010101" pitchFamily="49" charset="-122"/>
          </a:endParaRPr>
        </a:p>
        <a:p>
          <a:r>
            <a:rPr lang="zh-CN" altLang="en-US" sz="2800" b="1" dirty="0">
              <a:latin typeface="幼圆" panose="02010509060101010101" pitchFamily="49" charset="-122"/>
              <a:ea typeface="幼圆" panose="02010509060101010101" pitchFamily="49" charset="-122"/>
            </a:rPr>
            <a:t>教育</a:t>
          </a:r>
        </a:p>
      </dgm:t>
    </dgm:pt>
    <dgm:pt modelId="{6BA1295F-03FB-4AF0-A041-88226CC81C4D}" type="parTrans" cxnId="{07BF4585-B62A-4E70-8AEF-FF536C03478E}">
      <dgm:prSet/>
      <dgm:spPr/>
      <dgm:t>
        <a:bodyPr/>
        <a:lstStyle/>
        <a:p>
          <a:endParaRPr lang="zh-CN" altLang="en-US"/>
        </a:p>
      </dgm:t>
    </dgm:pt>
    <dgm:pt modelId="{17A3DD78-4654-4E37-8C24-7A396F19435A}" type="sibTrans" cxnId="{07BF4585-B62A-4E70-8AEF-FF536C03478E}">
      <dgm:prSet/>
      <dgm:spPr/>
      <dgm:t>
        <a:bodyPr/>
        <a:lstStyle/>
        <a:p>
          <a:endParaRPr lang="zh-CN" altLang="en-US"/>
        </a:p>
      </dgm:t>
    </dgm:pt>
    <dgm:pt modelId="{53C235FB-4B14-4B37-A066-A18E111AD2C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传承</a:t>
          </a:r>
          <a:endParaRPr lang="en-US" altLang="zh-CN" sz="2800" b="1" kern="1200"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文明</a:t>
          </a:r>
          <a:endParaRPr lang="zh-CN" altLang="en-US" sz="2800" b="1" kern="1200" dirty="0"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</dgm:t>
    </dgm:pt>
    <dgm:pt modelId="{2018CCF7-8970-443B-9AF0-A22431FA8284}" type="parTrans" cxnId="{B5F7C156-AFC2-46E2-AE3A-1406D0A6815D}">
      <dgm:prSet/>
      <dgm:spPr/>
      <dgm:t>
        <a:bodyPr/>
        <a:lstStyle/>
        <a:p>
          <a:endParaRPr lang="zh-CN" altLang="en-US"/>
        </a:p>
      </dgm:t>
    </dgm:pt>
    <dgm:pt modelId="{1012CF79-52CF-42FD-814C-56895D1F6418}" type="sibTrans" cxnId="{B5F7C156-AFC2-46E2-AE3A-1406D0A6815D}">
      <dgm:prSet/>
      <dgm:spPr>
        <a:solidFill>
          <a:srgbClr val="2E5495"/>
        </a:solidFill>
      </dgm:spPr>
      <dgm:t>
        <a:bodyPr/>
        <a:lstStyle/>
        <a:p>
          <a:endParaRPr lang="zh-CN" altLang="en-US"/>
        </a:p>
      </dgm:t>
    </dgm:pt>
    <dgm:pt modelId="{A6AE20B3-89A3-4B39-B135-CD1591CEBDE6}">
      <dgm:prSet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致力</a:t>
          </a:r>
          <a:endParaRPr lang="en-US" altLang="zh-CN" sz="2800" b="1" kern="1200"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原创</a:t>
          </a:r>
          <a:endParaRPr lang="zh-CN" altLang="en-US" sz="2800" b="1" kern="1200" dirty="0"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</dgm:t>
    </dgm:pt>
    <dgm:pt modelId="{532E5987-4F52-442A-A25C-333AEB40AF0E}" type="parTrans" cxnId="{BCE77490-2F60-423B-9EB3-A8A01247C965}">
      <dgm:prSet/>
      <dgm:spPr/>
      <dgm:t>
        <a:bodyPr/>
        <a:lstStyle/>
        <a:p>
          <a:endParaRPr lang="zh-CN" altLang="en-US"/>
        </a:p>
      </dgm:t>
    </dgm:pt>
    <dgm:pt modelId="{CE9ECD18-F7D5-446E-AFB1-F1391FA5E952}" type="sibTrans" cxnId="{BCE77490-2F60-423B-9EB3-A8A01247C965}">
      <dgm:prSet/>
      <dgm:spPr/>
      <dgm:t>
        <a:bodyPr/>
        <a:lstStyle/>
        <a:p>
          <a:endParaRPr lang="zh-CN" altLang="en-US"/>
        </a:p>
      </dgm:t>
    </dgm:pt>
    <dgm:pt modelId="{2557746A-BFA7-4EB9-9F0D-0115C32F1EA6}">
      <dgm:prSet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追求</a:t>
          </a:r>
          <a:endParaRPr lang="en-US" altLang="zh-CN" sz="2800" b="1" kern="1200"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卓越</a:t>
          </a:r>
          <a:endParaRPr lang="zh-CN" altLang="en-US" sz="2800" b="1" kern="1200" dirty="0"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</dgm:t>
    </dgm:pt>
    <dgm:pt modelId="{BB37160F-F6DC-45EC-BAEF-0A372F92E014}" type="parTrans" cxnId="{D86427C5-D9FE-4238-9263-7067B442C591}">
      <dgm:prSet/>
      <dgm:spPr/>
      <dgm:t>
        <a:bodyPr/>
        <a:lstStyle/>
        <a:p>
          <a:endParaRPr lang="zh-CN" altLang="en-US"/>
        </a:p>
      </dgm:t>
    </dgm:pt>
    <dgm:pt modelId="{E22A18A4-C919-402F-B0BF-0B487F1A3886}" type="sibTrans" cxnId="{D86427C5-D9FE-4238-9263-7067B442C591}">
      <dgm:prSet/>
      <dgm:spPr/>
      <dgm:t>
        <a:bodyPr/>
        <a:lstStyle/>
        <a:p>
          <a:endParaRPr lang="zh-CN" altLang="en-US"/>
        </a:p>
      </dgm:t>
    </dgm:pt>
    <dgm:pt modelId="{E485A20D-8CC3-4DAD-A560-D29D103C4BEE}" type="pres">
      <dgm:prSet presAssocID="{B1A0CF72-EE66-4ABA-93DF-227A4336A128}" presName="cycle" presStyleCnt="0">
        <dgm:presLayoutVars>
          <dgm:dir/>
          <dgm:resizeHandles val="exact"/>
        </dgm:presLayoutVars>
      </dgm:prSet>
      <dgm:spPr/>
    </dgm:pt>
    <dgm:pt modelId="{A4A5B04C-2D33-4A92-91B0-A799B520936F}" type="pres">
      <dgm:prSet presAssocID="{E0AD1045-36AA-4D78-9769-BA8C2F9B8112}" presName="node" presStyleLbl="node1" presStyleIdx="0" presStyleCnt="4">
        <dgm:presLayoutVars>
          <dgm:bulletEnabled val="1"/>
        </dgm:presLayoutVars>
      </dgm:prSet>
      <dgm:spPr/>
    </dgm:pt>
    <dgm:pt modelId="{752642E2-BC9D-43A2-A0F1-BDC32B63A5A0}" type="pres">
      <dgm:prSet presAssocID="{17A3DD78-4654-4E37-8C24-7A396F19435A}" presName="sibTrans" presStyleLbl="sibTrans2D1" presStyleIdx="0" presStyleCnt="4"/>
      <dgm:spPr/>
    </dgm:pt>
    <dgm:pt modelId="{DB782D19-1221-407D-B341-966975066940}" type="pres">
      <dgm:prSet presAssocID="{17A3DD78-4654-4E37-8C24-7A396F19435A}" presName="connectorText" presStyleLbl="sibTrans2D1" presStyleIdx="0" presStyleCnt="4"/>
      <dgm:spPr/>
    </dgm:pt>
    <dgm:pt modelId="{A8BC2DE5-6788-4983-9336-F73FD86871E6}" type="pres">
      <dgm:prSet presAssocID="{53C235FB-4B14-4B37-A066-A18E111AD2CD}" presName="node" presStyleLbl="node1" presStyleIdx="1" presStyleCnt="4">
        <dgm:presLayoutVars>
          <dgm:bulletEnabled val="1"/>
        </dgm:presLayoutVars>
      </dgm:prSet>
      <dgm:spPr/>
    </dgm:pt>
    <dgm:pt modelId="{7AC7681F-C83B-4890-A4B2-FAA8902016F7}" type="pres">
      <dgm:prSet presAssocID="{1012CF79-52CF-42FD-814C-56895D1F6418}" presName="sibTrans" presStyleLbl="sibTrans2D1" presStyleIdx="1" presStyleCnt="4"/>
      <dgm:spPr/>
    </dgm:pt>
    <dgm:pt modelId="{A350175A-FF4B-47F7-9A7A-2BB76B03CA4E}" type="pres">
      <dgm:prSet presAssocID="{1012CF79-52CF-42FD-814C-56895D1F6418}" presName="connectorText" presStyleLbl="sibTrans2D1" presStyleIdx="1" presStyleCnt="4"/>
      <dgm:spPr/>
    </dgm:pt>
    <dgm:pt modelId="{F2930647-5D5B-43ED-96FE-C0E36B92E3D8}" type="pres">
      <dgm:prSet presAssocID="{A6AE20B3-89A3-4B39-B135-CD1591CEBDE6}" presName="node" presStyleLbl="node1" presStyleIdx="2" presStyleCnt="4">
        <dgm:presLayoutVars>
          <dgm:bulletEnabled val="1"/>
        </dgm:presLayoutVars>
      </dgm:prSet>
      <dgm:spPr/>
    </dgm:pt>
    <dgm:pt modelId="{DECB3009-FECC-4871-BDCD-B673F0C550B8}" type="pres">
      <dgm:prSet presAssocID="{CE9ECD18-F7D5-446E-AFB1-F1391FA5E952}" presName="sibTrans" presStyleLbl="sibTrans2D1" presStyleIdx="2" presStyleCnt="4"/>
      <dgm:spPr/>
    </dgm:pt>
    <dgm:pt modelId="{2DEC9C07-F6DD-4674-9817-B0DB6A2BFF20}" type="pres">
      <dgm:prSet presAssocID="{CE9ECD18-F7D5-446E-AFB1-F1391FA5E952}" presName="connectorText" presStyleLbl="sibTrans2D1" presStyleIdx="2" presStyleCnt="4"/>
      <dgm:spPr/>
    </dgm:pt>
    <dgm:pt modelId="{CF5C867A-6169-40D3-B233-1093003D2A89}" type="pres">
      <dgm:prSet presAssocID="{2557746A-BFA7-4EB9-9F0D-0115C32F1EA6}" presName="node" presStyleLbl="node1" presStyleIdx="3" presStyleCnt="4">
        <dgm:presLayoutVars>
          <dgm:bulletEnabled val="1"/>
        </dgm:presLayoutVars>
      </dgm:prSet>
      <dgm:spPr/>
    </dgm:pt>
    <dgm:pt modelId="{EC13333B-8851-421D-85DE-7D2BF8B40696}" type="pres">
      <dgm:prSet presAssocID="{E22A18A4-C919-402F-B0BF-0B487F1A3886}" presName="sibTrans" presStyleLbl="sibTrans2D1" presStyleIdx="3" presStyleCnt="4"/>
      <dgm:spPr/>
    </dgm:pt>
    <dgm:pt modelId="{604CB32B-7127-4188-B012-D16E1470C556}" type="pres">
      <dgm:prSet presAssocID="{E22A18A4-C919-402F-B0BF-0B487F1A3886}" presName="connectorText" presStyleLbl="sibTrans2D1" presStyleIdx="3" presStyleCnt="4"/>
      <dgm:spPr/>
    </dgm:pt>
  </dgm:ptLst>
  <dgm:cxnLst>
    <dgm:cxn modelId="{79E76C08-997E-4D3A-A0FD-878F07440E86}" type="presOf" srcId="{2557746A-BFA7-4EB9-9F0D-0115C32F1EA6}" destId="{CF5C867A-6169-40D3-B233-1093003D2A89}" srcOrd="0" destOrd="0" presId="urn:microsoft.com/office/officeart/2005/8/layout/cycle2"/>
    <dgm:cxn modelId="{6FB91E13-0A4E-4D9E-A6C5-4A684A2450BB}" type="presOf" srcId="{B1A0CF72-EE66-4ABA-93DF-227A4336A128}" destId="{E485A20D-8CC3-4DAD-A560-D29D103C4BEE}" srcOrd="0" destOrd="0" presId="urn:microsoft.com/office/officeart/2005/8/layout/cycle2"/>
    <dgm:cxn modelId="{2AFD5824-B629-4267-AB21-741FA31459F0}" type="presOf" srcId="{1012CF79-52CF-42FD-814C-56895D1F6418}" destId="{A350175A-FF4B-47F7-9A7A-2BB76B03CA4E}" srcOrd="1" destOrd="0" presId="urn:microsoft.com/office/officeart/2005/8/layout/cycle2"/>
    <dgm:cxn modelId="{5DBB0660-CF54-4783-B783-EDA3FAEBB913}" type="presOf" srcId="{17A3DD78-4654-4E37-8C24-7A396F19435A}" destId="{DB782D19-1221-407D-B341-966975066940}" srcOrd="1" destOrd="0" presId="urn:microsoft.com/office/officeart/2005/8/layout/cycle2"/>
    <dgm:cxn modelId="{679D9F69-1DE6-418D-93E9-44DF9B8FCADC}" type="presOf" srcId="{53C235FB-4B14-4B37-A066-A18E111AD2CD}" destId="{A8BC2DE5-6788-4983-9336-F73FD86871E6}" srcOrd="0" destOrd="0" presId="urn:microsoft.com/office/officeart/2005/8/layout/cycle2"/>
    <dgm:cxn modelId="{1E8C206F-9F4A-4899-BB10-A5B0B36AD3AB}" type="presOf" srcId="{E22A18A4-C919-402F-B0BF-0B487F1A3886}" destId="{EC13333B-8851-421D-85DE-7D2BF8B40696}" srcOrd="0" destOrd="0" presId="urn:microsoft.com/office/officeart/2005/8/layout/cycle2"/>
    <dgm:cxn modelId="{B5F7C156-AFC2-46E2-AE3A-1406D0A6815D}" srcId="{B1A0CF72-EE66-4ABA-93DF-227A4336A128}" destId="{53C235FB-4B14-4B37-A066-A18E111AD2CD}" srcOrd="1" destOrd="0" parTransId="{2018CCF7-8970-443B-9AF0-A22431FA8284}" sibTransId="{1012CF79-52CF-42FD-814C-56895D1F6418}"/>
    <dgm:cxn modelId="{07BF4585-B62A-4E70-8AEF-FF536C03478E}" srcId="{B1A0CF72-EE66-4ABA-93DF-227A4336A128}" destId="{E0AD1045-36AA-4D78-9769-BA8C2F9B8112}" srcOrd="0" destOrd="0" parTransId="{6BA1295F-03FB-4AF0-A041-88226CC81C4D}" sibTransId="{17A3DD78-4654-4E37-8C24-7A396F19435A}"/>
    <dgm:cxn modelId="{BCE77490-2F60-423B-9EB3-A8A01247C965}" srcId="{B1A0CF72-EE66-4ABA-93DF-227A4336A128}" destId="{A6AE20B3-89A3-4B39-B135-CD1591CEBDE6}" srcOrd="2" destOrd="0" parTransId="{532E5987-4F52-442A-A25C-333AEB40AF0E}" sibTransId="{CE9ECD18-F7D5-446E-AFB1-F1391FA5E952}"/>
    <dgm:cxn modelId="{1F90CCB1-130E-4AE6-905C-49820834D369}" type="presOf" srcId="{17A3DD78-4654-4E37-8C24-7A396F19435A}" destId="{752642E2-BC9D-43A2-A0F1-BDC32B63A5A0}" srcOrd="0" destOrd="0" presId="urn:microsoft.com/office/officeart/2005/8/layout/cycle2"/>
    <dgm:cxn modelId="{97C862B4-BA29-4BD5-BE36-D277363FB8E8}" type="presOf" srcId="{CE9ECD18-F7D5-446E-AFB1-F1391FA5E952}" destId="{2DEC9C07-F6DD-4674-9817-B0DB6A2BFF20}" srcOrd="1" destOrd="0" presId="urn:microsoft.com/office/officeart/2005/8/layout/cycle2"/>
    <dgm:cxn modelId="{D86427C5-D9FE-4238-9263-7067B442C591}" srcId="{B1A0CF72-EE66-4ABA-93DF-227A4336A128}" destId="{2557746A-BFA7-4EB9-9F0D-0115C32F1EA6}" srcOrd="3" destOrd="0" parTransId="{BB37160F-F6DC-45EC-BAEF-0A372F92E014}" sibTransId="{E22A18A4-C919-402F-B0BF-0B487F1A3886}"/>
    <dgm:cxn modelId="{29579ED5-0540-4B4A-8457-AC8FA8FB9687}" type="presOf" srcId="{CE9ECD18-F7D5-446E-AFB1-F1391FA5E952}" destId="{DECB3009-FECC-4871-BDCD-B673F0C550B8}" srcOrd="0" destOrd="0" presId="urn:microsoft.com/office/officeart/2005/8/layout/cycle2"/>
    <dgm:cxn modelId="{0F2085D8-39B5-4736-82BC-0EFA7E60AA79}" type="presOf" srcId="{A6AE20B3-89A3-4B39-B135-CD1591CEBDE6}" destId="{F2930647-5D5B-43ED-96FE-C0E36B92E3D8}" srcOrd="0" destOrd="0" presId="urn:microsoft.com/office/officeart/2005/8/layout/cycle2"/>
    <dgm:cxn modelId="{F16750DF-65EF-4191-BDB4-6FFC51068DDD}" type="presOf" srcId="{E22A18A4-C919-402F-B0BF-0B487F1A3886}" destId="{604CB32B-7127-4188-B012-D16E1470C556}" srcOrd="1" destOrd="0" presId="urn:microsoft.com/office/officeart/2005/8/layout/cycle2"/>
    <dgm:cxn modelId="{6A247FF0-FC5B-435B-957C-C35361A73469}" type="presOf" srcId="{1012CF79-52CF-42FD-814C-56895D1F6418}" destId="{7AC7681F-C83B-4890-A4B2-FAA8902016F7}" srcOrd="0" destOrd="0" presId="urn:microsoft.com/office/officeart/2005/8/layout/cycle2"/>
    <dgm:cxn modelId="{40400DF6-F293-4814-9E52-4509BA384D70}" type="presOf" srcId="{E0AD1045-36AA-4D78-9769-BA8C2F9B8112}" destId="{A4A5B04C-2D33-4A92-91B0-A799B520936F}" srcOrd="0" destOrd="0" presId="urn:microsoft.com/office/officeart/2005/8/layout/cycle2"/>
    <dgm:cxn modelId="{DA73D188-7596-48D2-AE88-A87AA09F9A3A}" type="presParOf" srcId="{E485A20D-8CC3-4DAD-A560-D29D103C4BEE}" destId="{A4A5B04C-2D33-4A92-91B0-A799B520936F}" srcOrd="0" destOrd="0" presId="urn:microsoft.com/office/officeart/2005/8/layout/cycle2"/>
    <dgm:cxn modelId="{0FE2D122-522F-4BAA-BE59-3E881141A28C}" type="presParOf" srcId="{E485A20D-8CC3-4DAD-A560-D29D103C4BEE}" destId="{752642E2-BC9D-43A2-A0F1-BDC32B63A5A0}" srcOrd="1" destOrd="0" presId="urn:microsoft.com/office/officeart/2005/8/layout/cycle2"/>
    <dgm:cxn modelId="{42874E49-38FD-4B52-A21F-17D4F048E97D}" type="presParOf" srcId="{752642E2-BC9D-43A2-A0F1-BDC32B63A5A0}" destId="{DB782D19-1221-407D-B341-966975066940}" srcOrd="0" destOrd="0" presId="urn:microsoft.com/office/officeart/2005/8/layout/cycle2"/>
    <dgm:cxn modelId="{7538D72D-02BB-4302-B96A-B594F105240C}" type="presParOf" srcId="{E485A20D-8CC3-4DAD-A560-D29D103C4BEE}" destId="{A8BC2DE5-6788-4983-9336-F73FD86871E6}" srcOrd="2" destOrd="0" presId="urn:microsoft.com/office/officeart/2005/8/layout/cycle2"/>
    <dgm:cxn modelId="{41A6B6AE-38EC-4736-B599-3CACBCC08F08}" type="presParOf" srcId="{E485A20D-8CC3-4DAD-A560-D29D103C4BEE}" destId="{7AC7681F-C83B-4890-A4B2-FAA8902016F7}" srcOrd="3" destOrd="0" presId="urn:microsoft.com/office/officeart/2005/8/layout/cycle2"/>
    <dgm:cxn modelId="{62CA88FE-548F-4DF1-9DBC-7169F7D2B72E}" type="presParOf" srcId="{7AC7681F-C83B-4890-A4B2-FAA8902016F7}" destId="{A350175A-FF4B-47F7-9A7A-2BB76B03CA4E}" srcOrd="0" destOrd="0" presId="urn:microsoft.com/office/officeart/2005/8/layout/cycle2"/>
    <dgm:cxn modelId="{E87EBA1B-D3AD-45A4-A54E-77142A8FC9DD}" type="presParOf" srcId="{E485A20D-8CC3-4DAD-A560-D29D103C4BEE}" destId="{F2930647-5D5B-43ED-96FE-C0E36B92E3D8}" srcOrd="4" destOrd="0" presId="urn:microsoft.com/office/officeart/2005/8/layout/cycle2"/>
    <dgm:cxn modelId="{B967FEBC-94ED-4591-B56C-EEAD1AE08EDE}" type="presParOf" srcId="{E485A20D-8CC3-4DAD-A560-D29D103C4BEE}" destId="{DECB3009-FECC-4871-BDCD-B673F0C550B8}" srcOrd="5" destOrd="0" presId="urn:microsoft.com/office/officeart/2005/8/layout/cycle2"/>
    <dgm:cxn modelId="{59A63636-91EF-489A-9E60-8DE0C2B88EFA}" type="presParOf" srcId="{DECB3009-FECC-4871-BDCD-B673F0C550B8}" destId="{2DEC9C07-F6DD-4674-9817-B0DB6A2BFF20}" srcOrd="0" destOrd="0" presId="urn:microsoft.com/office/officeart/2005/8/layout/cycle2"/>
    <dgm:cxn modelId="{9E1738CC-1C43-4CD4-B61D-E94F37908290}" type="presParOf" srcId="{E485A20D-8CC3-4DAD-A560-D29D103C4BEE}" destId="{CF5C867A-6169-40D3-B233-1093003D2A89}" srcOrd="6" destOrd="0" presId="urn:microsoft.com/office/officeart/2005/8/layout/cycle2"/>
    <dgm:cxn modelId="{C617B075-15D7-406C-B8FE-48BFBE7A76A9}" type="presParOf" srcId="{E485A20D-8CC3-4DAD-A560-D29D103C4BEE}" destId="{EC13333B-8851-421D-85DE-7D2BF8B40696}" srcOrd="7" destOrd="0" presId="urn:microsoft.com/office/officeart/2005/8/layout/cycle2"/>
    <dgm:cxn modelId="{D378504F-F3AB-4B1E-B194-629880FDD6BB}" type="presParOf" srcId="{EC13333B-8851-421D-85DE-7D2BF8B40696}" destId="{604CB32B-7127-4188-B012-D16E1470C5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8CE80-04A7-4ECF-80BA-604364528A9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5CA5FBF-FD86-45ED-9EAC-1D1392A624E6}">
      <dgm:prSet phldrT="[文本]"/>
      <dgm:spPr>
        <a:solidFill>
          <a:schemeClr val="accent1"/>
        </a:solidFill>
      </dgm:spPr>
      <dgm:t>
        <a:bodyPr/>
        <a:lstStyle/>
        <a:p>
          <a:endParaRPr lang="zh-CN" altLang="en-US" dirty="0"/>
        </a:p>
      </dgm:t>
    </dgm:pt>
    <dgm:pt modelId="{88BF588E-1364-4F60-B71F-2FB47C948F56}" type="parTrans" cxnId="{B6CD29A8-78D9-4501-9C75-E087FCAA9570}">
      <dgm:prSet/>
      <dgm:spPr/>
      <dgm:t>
        <a:bodyPr/>
        <a:lstStyle/>
        <a:p>
          <a:endParaRPr lang="zh-CN" altLang="en-US"/>
        </a:p>
      </dgm:t>
    </dgm:pt>
    <dgm:pt modelId="{9A8080A0-EAC5-45EA-B5D3-9416D3559919}" type="sibTrans" cxnId="{B6CD29A8-78D9-4501-9C75-E087FCAA9570}">
      <dgm:prSet/>
      <dgm:spPr/>
      <dgm:t>
        <a:bodyPr/>
        <a:lstStyle/>
        <a:p>
          <a:endParaRPr lang="zh-CN" altLang="en-US"/>
        </a:p>
      </dgm:t>
    </dgm:pt>
    <dgm:pt modelId="{644ACDF4-6B1C-44F9-B9E8-00A995434DEF}">
      <dgm:prSet phldrT="[文本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pPr algn="just"/>
          <a:endParaRPr lang="zh-CN" altLang="en-US" dirty="0"/>
        </a:p>
      </dgm:t>
    </dgm:pt>
    <dgm:pt modelId="{062C3803-3924-4F23-B090-3B62E5F16468}" type="parTrans" cxnId="{C2579A8E-1D1D-4B59-B4B1-C62B00F845EB}">
      <dgm:prSet/>
      <dgm:spPr/>
      <dgm:t>
        <a:bodyPr/>
        <a:lstStyle/>
        <a:p>
          <a:endParaRPr lang="zh-CN" altLang="en-US"/>
        </a:p>
      </dgm:t>
    </dgm:pt>
    <dgm:pt modelId="{1BED2EF4-B3AB-4B22-AEB5-6AF7FAD59AE1}" type="sibTrans" cxnId="{C2579A8E-1D1D-4B59-B4B1-C62B00F845EB}">
      <dgm:prSet/>
      <dgm:spPr/>
      <dgm:t>
        <a:bodyPr/>
        <a:lstStyle/>
        <a:p>
          <a:endParaRPr lang="zh-CN" altLang="en-US"/>
        </a:p>
      </dgm:t>
    </dgm:pt>
    <dgm:pt modelId="{495372C0-CE8B-40BD-9369-9E2FD249F882}">
      <dgm:prSet/>
      <dgm:spPr>
        <a:solidFill>
          <a:schemeClr val="accen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zh-CN" altLang="en-US" dirty="0"/>
        </a:p>
      </dgm:t>
    </dgm:pt>
    <dgm:pt modelId="{B7A16622-6158-4DED-977D-3CF3D2D8733D}" type="parTrans" cxnId="{7C64F623-E03C-4E75-B5E6-945AFC3FC396}">
      <dgm:prSet/>
      <dgm:spPr/>
      <dgm:t>
        <a:bodyPr/>
        <a:lstStyle/>
        <a:p>
          <a:endParaRPr lang="zh-CN" altLang="en-US"/>
        </a:p>
      </dgm:t>
    </dgm:pt>
    <dgm:pt modelId="{A66F2F70-9C6C-4D3A-8159-D1F7169A2440}" type="sibTrans" cxnId="{7C64F623-E03C-4E75-B5E6-945AFC3FC396}">
      <dgm:prSet/>
      <dgm:spPr/>
      <dgm:t>
        <a:bodyPr/>
        <a:lstStyle/>
        <a:p>
          <a:endParaRPr lang="zh-CN" altLang="en-US"/>
        </a:p>
      </dgm:t>
    </dgm:pt>
    <dgm:pt modelId="{6E8A4A74-395C-49D7-916D-D0EB2C7FB7FB}" type="pres">
      <dgm:prSet presAssocID="{A648CE80-04A7-4ECF-80BA-604364528A93}" presName="Name0" presStyleCnt="0">
        <dgm:presLayoutVars>
          <dgm:chMax val="7"/>
          <dgm:resizeHandles val="exact"/>
        </dgm:presLayoutVars>
      </dgm:prSet>
      <dgm:spPr/>
    </dgm:pt>
    <dgm:pt modelId="{1D3B3160-DD40-4C93-A717-C187F7D5F704}" type="pres">
      <dgm:prSet presAssocID="{A648CE80-04A7-4ECF-80BA-604364528A93}" presName="comp1" presStyleCnt="0"/>
      <dgm:spPr/>
    </dgm:pt>
    <dgm:pt modelId="{FE677C29-F76B-4DB1-B3EC-C2642B884B93}" type="pres">
      <dgm:prSet presAssocID="{A648CE80-04A7-4ECF-80BA-604364528A93}" presName="circle1" presStyleLbl="node1" presStyleIdx="0" presStyleCnt="3" custLinFactNeighborX="-29599" custLinFactNeighborY="21445"/>
      <dgm:spPr/>
    </dgm:pt>
    <dgm:pt modelId="{C4169D52-5F70-4588-869A-FA2FA368C95F}" type="pres">
      <dgm:prSet presAssocID="{A648CE80-04A7-4ECF-80BA-604364528A93}" presName="c1text" presStyleLbl="node1" presStyleIdx="0" presStyleCnt="3">
        <dgm:presLayoutVars>
          <dgm:bulletEnabled val="1"/>
        </dgm:presLayoutVars>
      </dgm:prSet>
      <dgm:spPr/>
    </dgm:pt>
    <dgm:pt modelId="{FFD1A39D-2CBE-4917-81F5-BE6E979F266C}" type="pres">
      <dgm:prSet presAssocID="{A648CE80-04A7-4ECF-80BA-604364528A93}" presName="comp2" presStyleCnt="0"/>
      <dgm:spPr/>
    </dgm:pt>
    <dgm:pt modelId="{29DF0734-CC10-4804-9D96-E0352A25030A}" type="pres">
      <dgm:prSet presAssocID="{A648CE80-04A7-4ECF-80BA-604364528A93}" presName="circle2" presStyleLbl="node1" presStyleIdx="1" presStyleCnt="3" custScaleX="87697" custScaleY="87697" custLinFactNeighborX="21127" custLinFactNeighborY="-8151"/>
      <dgm:spPr/>
    </dgm:pt>
    <dgm:pt modelId="{D6DCB6E5-CE59-48F5-BE42-6D1012D45386}" type="pres">
      <dgm:prSet presAssocID="{A648CE80-04A7-4ECF-80BA-604364528A93}" presName="c2text" presStyleLbl="node1" presStyleIdx="1" presStyleCnt="3">
        <dgm:presLayoutVars>
          <dgm:bulletEnabled val="1"/>
        </dgm:presLayoutVars>
      </dgm:prSet>
      <dgm:spPr/>
    </dgm:pt>
    <dgm:pt modelId="{D3088539-DC1F-4CA0-86D3-D329062872EB}" type="pres">
      <dgm:prSet presAssocID="{A648CE80-04A7-4ECF-80BA-604364528A93}" presName="comp3" presStyleCnt="0"/>
      <dgm:spPr/>
    </dgm:pt>
    <dgm:pt modelId="{72D15955-5F95-4FBD-8095-D9E8E9BB9F88}" type="pres">
      <dgm:prSet presAssocID="{A648CE80-04A7-4ECF-80BA-604364528A93}" presName="circle3" presStyleLbl="node1" presStyleIdx="2" presStyleCnt="3" custScaleX="131545" custScaleY="131594" custLinFactNeighborX="-35497" custLinFactNeighborY="-37657"/>
      <dgm:spPr/>
    </dgm:pt>
    <dgm:pt modelId="{A39D767A-03EE-40B7-B0F5-B5EC5EB831C3}" type="pres">
      <dgm:prSet presAssocID="{A648CE80-04A7-4ECF-80BA-604364528A93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07FA720-C1BA-4AF9-A4E5-7ABA83B2309C}" type="presOf" srcId="{A648CE80-04A7-4ECF-80BA-604364528A93}" destId="{6E8A4A74-395C-49D7-916D-D0EB2C7FB7FB}" srcOrd="0" destOrd="0" presId="urn:microsoft.com/office/officeart/2005/8/layout/venn2"/>
    <dgm:cxn modelId="{7C64F623-E03C-4E75-B5E6-945AFC3FC396}" srcId="{A648CE80-04A7-4ECF-80BA-604364528A93}" destId="{495372C0-CE8B-40BD-9369-9E2FD249F882}" srcOrd="2" destOrd="0" parTransId="{B7A16622-6158-4DED-977D-3CF3D2D8733D}" sibTransId="{A66F2F70-9C6C-4D3A-8159-D1F7169A2440}"/>
    <dgm:cxn modelId="{593AE34D-5C29-4AFE-B701-218807286F94}" type="presOf" srcId="{644ACDF4-6B1C-44F9-B9E8-00A995434DEF}" destId="{D6DCB6E5-CE59-48F5-BE42-6D1012D45386}" srcOrd="1" destOrd="0" presId="urn:microsoft.com/office/officeart/2005/8/layout/venn2"/>
    <dgm:cxn modelId="{9D571E72-23E0-4FE2-AFB7-712C806EE247}" type="presOf" srcId="{A5CA5FBF-FD86-45ED-9EAC-1D1392A624E6}" destId="{C4169D52-5F70-4588-869A-FA2FA368C95F}" srcOrd="1" destOrd="0" presId="urn:microsoft.com/office/officeart/2005/8/layout/venn2"/>
    <dgm:cxn modelId="{B72D7452-BB68-4EAD-8167-F051D0FC7A34}" type="presOf" srcId="{495372C0-CE8B-40BD-9369-9E2FD249F882}" destId="{A39D767A-03EE-40B7-B0F5-B5EC5EB831C3}" srcOrd="1" destOrd="0" presId="urn:microsoft.com/office/officeart/2005/8/layout/venn2"/>
    <dgm:cxn modelId="{51C00F59-C657-4A43-BEC0-9ECD3498CD10}" type="presOf" srcId="{495372C0-CE8B-40BD-9369-9E2FD249F882}" destId="{72D15955-5F95-4FBD-8095-D9E8E9BB9F88}" srcOrd="0" destOrd="0" presId="urn:microsoft.com/office/officeart/2005/8/layout/venn2"/>
    <dgm:cxn modelId="{C2579A8E-1D1D-4B59-B4B1-C62B00F845EB}" srcId="{A648CE80-04A7-4ECF-80BA-604364528A93}" destId="{644ACDF4-6B1C-44F9-B9E8-00A995434DEF}" srcOrd="1" destOrd="0" parTransId="{062C3803-3924-4F23-B090-3B62E5F16468}" sibTransId="{1BED2EF4-B3AB-4B22-AEB5-6AF7FAD59AE1}"/>
    <dgm:cxn modelId="{B6CD29A8-78D9-4501-9C75-E087FCAA9570}" srcId="{A648CE80-04A7-4ECF-80BA-604364528A93}" destId="{A5CA5FBF-FD86-45ED-9EAC-1D1392A624E6}" srcOrd="0" destOrd="0" parTransId="{88BF588E-1364-4F60-B71F-2FB47C948F56}" sibTransId="{9A8080A0-EAC5-45EA-B5D3-9416D3559919}"/>
    <dgm:cxn modelId="{14C81ECB-580D-4138-B165-CB8AB0F5DBCE}" type="presOf" srcId="{644ACDF4-6B1C-44F9-B9E8-00A995434DEF}" destId="{29DF0734-CC10-4804-9D96-E0352A25030A}" srcOrd="0" destOrd="0" presId="urn:microsoft.com/office/officeart/2005/8/layout/venn2"/>
    <dgm:cxn modelId="{610608F8-3BEC-491C-90B5-65EAB8E60DF6}" type="presOf" srcId="{A5CA5FBF-FD86-45ED-9EAC-1D1392A624E6}" destId="{FE677C29-F76B-4DB1-B3EC-C2642B884B93}" srcOrd="0" destOrd="0" presId="urn:microsoft.com/office/officeart/2005/8/layout/venn2"/>
    <dgm:cxn modelId="{C25D784D-AA31-4ED8-8164-304C1E1AA2EA}" type="presParOf" srcId="{6E8A4A74-395C-49D7-916D-D0EB2C7FB7FB}" destId="{1D3B3160-DD40-4C93-A717-C187F7D5F704}" srcOrd="0" destOrd="0" presId="urn:microsoft.com/office/officeart/2005/8/layout/venn2"/>
    <dgm:cxn modelId="{73F87619-B82D-4D91-93F2-84BE3ADA9849}" type="presParOf" srcId="{1D3B3160-DD40-4C93-A717-C187F7D5F704}" destId="{FE677C29-F76B-4DB1-B3EC-C2642B884B93}" srcOrd="0" destOrd="0" presId="urn:microsoft.com/office/officeart/2005/8/layout/venn2"/>
    <dgm:cxn modelId="{E1DFC72B-0B27-4006-952A-9C0460417329}" type="presParOf" srcId="{1D3B3160-DD40-4C93-A717-C187F7D5F704}" destId="{C4169D52-5F70-4588-869A-FA2FA368C95F}" srcOrd="1" destOrd="0" presId="urn:microsoft.com/office/officeart/2005/8/layout/venn2"/>
    <dgm:cxn modelId="{1305A769-C836-4785-881B-18A1B9188A1B}" type="presParOf" srcId="{6E8A4A74-395C-49D7-916D-D0EB2C7FB7FB}" destId="{FFD1A39D-2CBE-4917-81F5-BE6E979F266C}" srcOrd="1" destOrd="0" presId="urn:microsoft.com/office/officeart/2005/8/layout/venn2"/>
    <dgm:cxn modelId="{1F2A9E3F-DA0D-4502-AFBB-53E6B8252D4B}" type="presParOf" srcId="{FFD1A39D-2CBE-4917-81F5-BE6E979F266C}" destId="{29DF0734-CC10-4804-9D96-E0352A25030A}" srcOrd="0" destOrd="0" presId="urn:microsoft.com/office/officeart/2005/8/layout/venn2"/>
    <dgm:cxn modelId="{EA5DF3F6-F74C-4D86-8996-38EB0E2E7691}" type="presParOf" srcId="{FFD1A39D-2CBE-4917-81F5-BE6E979F266C}" destId="{D6DCB6E5-CE59-48F5-BE42-6D1012D45386}" srcOrd="1" destOrd="0" presId="urn:microsoft.com/office/officeart/2005/8/layout/venn2"/>
    <dgm:cxn modelId="{CAB27E58-BCA0-4472-9042-9477B0B29D57}" type="presParOf" srcId="{6E8A4A74-395C-49D7-916D-D0EB2C7FB7FB}" destId="{D3088539-DC1F-4CA0-86D3-D329062872EB}" srcOrd="2" destOrd="0" presId="urn:microsoft.com/office/officeart/2005/8/layout/venn2"/>
    <dgm:cxn modelId="{DCAE2128-3F20-4701-A909-CC0FBCCFB66C}" type="presParOf" srcId="{D3088539-DC1F-4CA0-86D3-D329062872EB}" destId="{72D15955-5F95-4FBD-8095-D9E8E9BB9F88}" srcOrd="0" destOrd="0" presId="urn:microsoft.com/office/officeart/2005/8/layout/venn2"/>
    <dgm:cxn modelId="{E4E08F7E-9B8F-4561-8EE2-D8CC00A85FBF}" type="presParOf" srcId="{D3088539-DC1F-4CA0-86D3-D329062872EB}" destId="{A39D767A-03EE-40B7-B0F5-B5EC5EB831C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A0CF72-EE66-4ABA-93DF-227A4336A12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0AD1045-36AA-4D78-9769-BA8C2F9B8112}">
      <dgm:prSet custT="1"/>
      <dgm:spPr/>
      <dgm:t>
        <a:bodyPr/>
        <a:lstStyle/>
        <a:p>
          <a:r>
            <a:rPr lang="zh-CN" altLang="en-US" sz="2800" b="1" dirty="0">
              <a:latin typeface="幼圆" panose="02010509060101010101" pitchFamily="49" charset="-122"/>
              <a:ea typeface="幼圆" panose="02010509060101010101" pitchFamily="49" charset="-122"/>
            </a:rPr>
            <a:t>纸质</a:t>
          </a:r>
          <a:endParaRPr lang="en-US" altLang="zh-CN" sz="2800" b="1" dirty="0">
            <a:latin typeface="幼圆" panose="02010509060101010101" pitchFamily="49" charset="-122"/>
            <a:ea typeface="幼圆" panose="02010509060101010101" pitchFamily="49" charset="-122"/>
          </a:endParaRPr>
        </a:p>
        <a:p>
          <a:r>
            <a:rPr lang="zh-CN" altLang="en-US" sz="2800" b="1" dirty="0">
              <a:latin typeface="幼圆" panose="02010509060101010101" pitchFamily="49" charset="-122"/>
              <a:ea typeface="幼圆" panose="02010509060101010101" pitchFamily="49" charset="-122"/>
            </a:rPr>
            <a:t>图书</a:t>
          </a:r>
        </a:p>
      </dgm:t>
    </dgm:pt>
    <dgm:pt modelId="{6BA1295F-03FB-4AF0-A041-88226CC81C4D}" type="parTrans" cxnId="{07BF4585-B62A-4E70-8AEF-FF536C03478E}">
      <dgm:prSet/>
      <dgm:spPr/>
      <dgm:t>
        <a:bodyPr/>
        <a:lstStyle/>
        <a:p>
          <a:endParaRPr lang="zh-CN" altLang="en-US"/>
        </a:p>
      </dgm:t>
    </dgm:pt>
    <dgm:pt modelId="{17A3DD78-4654-4E37-8C24-7A396F19435A}" type="sibTrans" cxnId="{07BF4585-B62A-4E70-8AEF-FF536C03478E}">
      <dgm:prSet/>
      <dgm:spPr/>
      <dgm:t>
        <a:bodyPr/>
        <a:lstStyle/>
        <a:p>
          <a:endParaRPr lang="zh-CN" altLang="en-US"/>
        </a:p>
      </dgm:t>
    </dgm:pt>
    <dgm:pt modelId="{53C235FB-4B14-4B37-A066-A18E111AD2CD}">
      <dgm:prSet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电子</a:t>
          </a:r>
        </a:p>
      </dgm:t>
    </dgm:pt>
    <dgm:pt modelId="{2018CCF7-8970-443B-9AF0-A22431FA8284}" type="parTrans" cxnId="{B5F7C156-AFC2-46E2-AE3A-1406D0A6815D}">
      <dgm:prSet/>
      <dgm:spPr/>
      <dgm:t>
        <a:bodyPr/>
        <a:lstStyle/>
        <a:p>
          <a:endParaRPr lang="zh-CN" altLang="en-US"/>
        </a:p>
      </dgm:t>
    </dgm:pt>
    <dgm:pt modelId="{1012CF79-52CF-42FD-814C-56895D1F6418}" type="sibTrans" cxnId="{B5F7C156-AFC2-46E2-AE3A-1406D0A6815D}">
      <dgm:prSet/>
      <dgm:spPr/>
      <dgm:t>
        <a:bodyPr/>
        <a:lstStyle/>
        <a:p>
          <a:endParaRPr lang="zh-CN" altLang="en-US"/>
        </a:p>
      </dgm:t>
    </dgm:pt>
    <dgm:pt modelId="{A6AE20B3-89A3-4B39-B135-CD1591CEBDE6}">
      <dgm:prSet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音像</a:t>
          </a:r>
        </a:p>
      </dgm:t>
    </dgm:pt>
    <dgm:pt modelId="{532E5987-4F52-442A-A25C-333AEB40AF0E}" type="parTrans" cxnId="{BCE77490-2F60-423B-9EB3-A8A01247C965}">
      <dgm:prSet/>
      <dgm:spPr/>
      <dgm:t>
        <a:bodyPr/>
        <a:lstStyle/>
        <a:p>
          <a:endParaRPr lang="zh-CN" altLang="en-US"/>
        </a:p>
      </dgm:t>
    </dgm:pt>
    <dgm:pt modelId="{CE9ECD18-F7D5-446E-AFB1-F1391FA5E952}" type="sibTrans" cxnId="{BCE77490-2F60-423B-9EB3-A8A01247C965}">
      <dgm:prSet/>
      <dgm:spPr/>
      <dgm:t>
        <a:bodyPr/>
        <a:lstStyle/>
        <a:p>
          <a:endParaRPr lang="zh-CN" altLang="en-US"/>
        </a:p>
      </dgm:t>
    </dgm:pt>
    <dgm:pt modelId="{2557746A-BFA7-4EB9-9F0D-0115C32F1EA6}">
      <dgm:prSet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数字</a:t>
          </a:r>
          <a:endParaRPr lang="en-US" altLang="zh-CN" sz="2800" b="1" kern="1200" dirty="0">
            <a:solidFill>
              <a:prstClr val="white"/>
            </a:solidFill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出版</a:t>
          </a:r>
        </a:p>
      </dgm:t>
    </dgm:pt>
    <dgm:pt modelId="{BB37160F-F6DC-45EC-BAEF-0A372F92E014}" type="parTrans" cxnId="{D86427C5-D9FE-4238-9263-7067B442C591}">
      <dgm:prSet/>
      <dgm:spPr/>
      <dgm:t>
        <a:bodyPr/>
        <a:lstStyle/>
        <a:p>
          <a:endParaRPr lang="zh-CN" altLang="en-US"/>
        </a:p>
      </dgm:t>
    </dgm:pt>
    <dgm:pt modelId="{E22A18A4-C919-402F-B0BF-0B487F1A3886}" type="sibTrans" cxnId="{D86427C5-D9FE-4238-9263-7067B442C591}">
      <dgm:prSet/>
      <dgm:spPr/>
      <dgm:t>
        <a:bodyPr/>
        <a:lstStyle/>
        <a:p>
          <a:endParaRPr lang="zh-CN" altLang="en-US"/>
        </a:p>
      </dgm:t>
    </dgm:pt>
    <dgm:pt modelId="{E485A20D-8CC3-4DAD-A560-D29D103C4BEE}" type="pres">
      <dgm:prSet presAssocID="{B1A0CF72-EE66-4ABA-93DF-227A4336A128}" presName="cycle" presStyleCnt="0">
        <dgm:presLayoutVars>
          <dgm:dir/>
          <dgm:resizeHandles val="exact"/>
        </dgm:presLayoutVars>
      </dgm:prSet>
      <dgm:spPr/>
    </dgm:pt>
    <dgm:pt modelId="{A4A5B04C-2D33-4A92-91B0-A799B520936F}" type="pres">
      <dgm:prSet presAssocID="{E0AD1045-36AA-4D78-9769-BA8C2F9B8112}" presName="node" presStyleLbl="node1" presStyleIdx="0" presStyleCnt="4">
        <dgm:presLayoutVars>
          <dgm:bulletEnabled val="1"/>
        </dgm:presLayoutVars>
      </dgm:prSet>
      <dgm:spPr/>
    </dgm:pt>
    <dgm:pt modelId="{752642E2-BC9D-43A2-A0F1-BDC32B63A5A0}" type="pres">
      <dgm:prSet presAssocID="{17A3DD78-4654-4E37-8C24-7A396F19435A}" presName="sibTrans" presStyleLbl="sibTrans2D1" presStyleIdx="0" presStyleCnt="4"/>
      <dgm:spPr/>
    </dgm:pt>
    <dgm:pt modelId="{DB782D19-1221-407D-B341-966975066940}" type="pres">
      <dgm:prSet presAssocID="{17A3DD78-4654-4E37-8C24-7A396F19435A}" presName="connectorText" presStyleLbl="sibTrans2D1" presStyleIdx="0" presStyleCnt="4"/>
      <dgm:spPr/>
    </dgm:pt>
    <dgm:pt modelId="{A8BC2DE5-6788-4983-9336-F73FD86871E6}" type="pres">
      <dgm:prSet presAssocID="{53C235FB-4B14-4B37-A066-A18E111AD2CD}" presName="node" presStyleLbl="node1" presStyleIdx="1" presStyleCnt="4">
        <dgm:presLayoutVars>
          <dgm:bulletEnabled val="1"/>
        </dgm:presLayoutVars>
      </dgm:prSet>
      <dgm:spPr/>
    </dgm:pt>
    <dgm:pt modelId="{7AC7681F-C83B-4890-A4B2-FAA8902016F7}" type="pres">
      <dgm:prSet presAssocID="{1012CF79-52CF-42FD-814C-56895D1F6418}" presName="sibTrans" presStyleLbl="sibTrans2D1" presStyleIdx="1" presStyleCnt="4"/>
      <dgm:spPr/>
    </dgm:pt>
    <dgm:pt modelId="{A350175A-FF4B-47F7-9A7A-2BB76B03CA4E}" type="pres">
      <dgm:prSet presAssocID="{1012CF79-52CF-42FD-814C-56895D1F6418}" presName="connectorText" presStyleLbl="sibTrans2D1" presStyleIdx="1" presStyleCnt="4"/>
      <dgm:spPr/>
    </dgm:pt>
    <dgm:pt modelId="{F2930647-5D5B-43ED-96FE-C0E36B92E3D8}" type="pres">
      <dgm:prSet presAssocID="{A6AE20B3-89A3-4B39-B135-CD1591CEBDE6}" presName="node" presStyleLbl="node1" presStyleIdx="2" presStyleCnt="4">
        <dgm:presLayoutVars>
          <dgm:bulletEnabled val="1"/>
        </dgm:presLayoutVars>
      </dgm:prSet>
      <dgm:spPr/>
    </dgm:pt>
    <dgm:pt modelId="{DECB3009-FECC-4871-BDCD-B673F0C550B8}" type="pres">
      <dgm:prSet presAssocID="{CE9ECD18-F7D5-446E-AFB1-F1391FA5E952}" presName="sibTrans" presStyleLbl="sibTrans2D1" presStyleIdx="2" presStyleCnt="4"/>
      <dgm:spPr/>
    </dgm:pt>
    <dgm:pt modelId="{2DEC9C07-F6DD-4674-9817-B0DB6A2BFF20}" type="pres">
      <dgm:prSet presAssocID="{CE9ECD18-F7D5-446E-AFB1-F1391FA5E952}" presName="connectorText" presStyleLbl="sibTrans2D1" presStyleIdx="2" presStyleCnt="4"/>
      <dgm:spPr/>
    </dgm:pt>
    <dgm:pt modelId="{CF5C867A-6169-40D3-B233-1093003D2A89}" type="pres">
      <dgm:prSet presAssocID="{2557746A-BFA7-4EB9-9F0D-0115C32F1EA6}" presName="node" presStyleLbl="node1" presStyleIdx="3" presStyleCnt="4">
        <dgm:presLayoutVars>
          <dgm:bulletEnabled val="1"/>
        </dgm:presLayoutVars>
      </dgm:prSet>
      <dgm:spPr/>
    </dgm:pt>
    <dgm:pt modelId="{EC13333B-8851-421D-85DE-7D2BF8B40696}" type="pres">
      <dgm:prSet presAssocID="{E22A18A4-C919-402F-B0BF-0B487F1A3886}" presName="sibTrans" presStyleLbl="sibTrans2D1" presStyleIdx="3" presStyleCnt="4"/>
      <dgm:spPr/>
    </dgm:pt>
    <dgm:pt modelId="{604CB32B-7127-4188-B012-D16E1470C556}" type="pres">
      <dgm:prSet presAssocID="{E22A18A4-C919-402F-B0BF-0B487F1A3886}" presName="connectorText" presStyleLbl="sibTrans2D1" presStyleIdx="3" presStyleCnt="4"/>
      <dgm:spPr/>
    </dgm:pt>
  </dgm:ptLst>
  <dgm:cxnLst>
    <dgm:cxn modelId="{79E76C08-997E-4D3A-A0FD-878F07440E86}" type="presOf" srcId="{2557746A-BFA7-4EB9-9F0D-0115C32F1EA6}" destId="{CF5C867A-6169-40D3-B233-1093003D2A89}" srcOrd="0" destOrd="0" presId="urn:microsoft.com/office/officeart/2005/8/layout/cycle2"/>
    <dgm:cxn modelId="{6FB91E13-0A4E-4D9E-A6C5-4A684A2450BB}" type="presOf" srcId="{B1A0CF72-EE66-4ABA-93DF-227A4336A128}" destId="{E485A20D-8CC3-4DAD-A560-D29D103C4BEE}" srcOrd="0" destOrd="0" presId="urn:microsoft.com/office/officeart/2005/8/layout/cycle2"/>
    <dgm:cxn modelId="{2AFD5824-B629-4267-AB21-741FA31459F0}" type="presOf" srcId="{1012CF79-52CF-42FD-814C-56895D1F6418}" destId="{A350175A-FF4B-47F7-9A7A-2BB76B03CA4E}" srcOrd="1" destOrd="0" presId="urn:microsoft.com/office/officeart/2005/8/layout/cycle2"/>
    <dgm:cxn modelId="{5DBB0660-CF54-4783-B783-EDA3FAEBB913}" type="presOf" srcId="{17A3DD78-4654-4E37-8C24-7A396F19435A}" destId="{DB782D19-1221-407D-B341-966975066940}" srcOrd="1" destOrd="0" presId="urn:microsoft.com/office/officeart/2005/8/layout/cycle2"/>
    <dgm:cxn modelId="{679D9F69-1DE6-418D-93E9-44DF9B8FCADC}" type="presOf" srcId="{53C235FB-4B14-4B37-A066-A18E111AD2CD}" destId="{A8BC2DE5-6788-4983-9336-F73FD86871E6}" srcOrd="0" destOrd="0" presId="urn:microsoft.com/office/officeart/2005/8/layout/cycle2"/>
    <dgm:cxn modelId="{1E8C206F-9F4A-4899-BB10-A5B0B36AD3AB}" type="presOf" srcId="{E22A18A4-C919-402F-B0BF-0B487F1A3886}" destId="{EC13333B-8851-421D-85DE-7D2BF8B40696}" srcOrd="0" destOrd="0" presId="urn:microsoft.com/office/officeart/2005/8/layout/cycle2"/>
    <dgm:cxn modelId="{B5F7C156-AFC2-46E2-AE3A-1406D0A6815D}" srcId="{B1A0CF72-EE66-4ABA-93DF-227A4336A128}" destId="{53C235FB-4B14-4B37-A066-A18E111AD2CD}" srcOrd="1" destOrd="0" parTransId="{2018CCF7-8970-443B-9AF0-A22431FA8284}" sibTransId="{1012CF79-52CF-42FD-814C-56895D1F6418}"/>
    <dgm:cxn modelId="{07BF4585-B62A-4E70-8AEF-FF536C03478E}" srcId="{B1A0CF72-EE66-4ABA-93DF-227A4336A128}" destId="{E0AD1045-36AA-4D78-9769-BA8C2F9B8112}" srcOrd="0" destOrd="0" parTransId="{6BA1295F-03FB-4AF0-A041-88226CC81C4D}" sibTransId="{17A3DD78-4654-4E37-8C24-7A396F19435A}"/>
    <dgm:cxn modelId="{BCE77490-2F60-423B-9EB3-A8A01247C965}" srcId="{B1A0CF72-EE66-4ABA-93DF-227A4336A128}" destId="{A6AE20B3-89A3-4B39-B135-CD1591CEBDE6}" srcOrd="2" destOrd="0" parTransId="{532E5987-4F52-442A-A25C-333AEB40AF0E}" sibTransId="{CE9ECD18-F7D5-446E-AFB1-F1391FA5E952}"/>
    <dgm:cxn modelId="{1F90CCB1-130E-4AE6-905C-49820834D369}" type="presOf" srcId="{17A3DD78-4654-4E37-8C24-7A396F19435A}" destId="{752642E2-BC9D-43A2-A0F1-BDC32B63A5A0}" srcOrd="0" destOrd="0" presId="urn:microsoft.com/office/officeart/2005/8/layout/cycle2"/>
    <dgm:cxn modelId="{97C862B4-BA29-4BD5-BE36-D277363FB8E8}" type="presOf" srcId="{CE9ECD18-F7D5-446E-AFB1-F1391FA5E952}" destId="{2DEC9C07-F6DD-4674-9817-B0DB6A2BFF20}" srcOrd="1" destOrd="0" presId="urn:microsoft.com/office/officeart/2005/8/layout/cycle2"/>
    <dgm:cxn modelId="{D86427C5-D9FE-4238-9263-7067B442C591}" srcId="{B1A0CF72-EE66-4ABA-93DF-227A4336A128}" destId="{2557746A-BFA7-4EB9-9F0D-0115C32F1EA6}" srcOrd="3" destOrd="0" parTransId="{BB37160F-F6DC-45EC-BAEF-0A372F92E014}" sibTransId="{E22A18A4-C919-402F-B0BF-0B487F1A3886}"/>
    <dgm:cxn modelId="{29579ED5-0540-4B4A-8457-AC8FA8FB9687}" type="presOf" srcId="{CE9ECD18-F7D5-446E-AFB1-F1391FA5E952}" destId="{DECB3009-FECC-4871-BDCD-B673F0C550B8}" srcOrd="0" destOrd="0" presId="urn:microsoft.com/office/officeart/2005/8/layout/cycle2"/>
    <dgm:cxn modelId="{0F2085D8-39B5-4736-82BC-0EFA7E60AA79}" type="presOf" srcId="{A6AE20B3-89A3-4B39-B135-CD1591CEBDE6}" destId="{F2930647-5D5B-43ED-96FE-C0E36B92E3D8}" srcOrd="0" destOrd="0" presId="urn:microsoft.com/office/officeart/2005/8/layout/cycle2"/>
    <dgm:cxn modelId="{F16750DF-65EF-4191-BDB4-6FFC51068DDD}" type="presOf" srcId="{E22A18A4-C919-402F-B0BF-0B487F1A3886}" destId="{604CB32B-7127-4188-B012-D16E1470C556}" srcOrd="1" destOrd="0" presId="urn:microsoft.com/office/officeart/2005/8/layout/cycle2"/>
    <dgm:cxn modelId="{6A247FF0-FC5B-435B-957C-C35361A73469}" type="presOf" srcId="{1012CF79-52CF-42FD-814C-56895D1F6418}" destId="{7AC7681F-C83B-4890-A4B2-FAA8902016F7}" srcOrd="0" destOrd="0" presId="urn:microsoft.com/office/officeart/2005/8/layout/cycle2"/>
    <dgm:cxn modelId="{40400DF6-F293-4814-9E52-4509BA384D70}" type="presOf" srcId="{E0AD1045-36AA-4D78-9769-BA8C2F9B8112}" destId="{A4A5B04C-2D33-4A92-91B0-A799B520936F}" srcOrd="0" destOrd="0" presId="urn:microsoft.com/office/officeart/2005/8/layout/cycle2"/>
    <dgm:cxn modelId="{DA73D188-7596-48D2-AE88-A87AA09F9A3A}" type="presParOf" srcId="{E485A20D-8CC3-4DAD-A560-D29D103C4BEE}" destId="{A4A5B04C-2D33-4A92-91B0-A799B520936F}" srcOrd="0" destOrd="0" presId="urn:microsoft.com/office/officeart/2005/8/layout/cycle2"/>
    <dgm:cxn modelId="{0FE2D122-522F-4BAA-BE59-3E881141A28C}" type="presParOf" srcId="{E485A20D-8CC3-4DAD-A560-D29D103C4BEE}" destId="{752642E2-BC9D-43A2-A0F1-BDC32B63A5A0}" srcOrd="1" destOrd="0" presId="urn:microsoft.com/office/officeart/2005/8/layout/cycle2"/>
    <dgm:cxn modelId="{42874E49-38FD-4B52-A21F-17D4F048E97D}" type="presParOf" srcId="{752642E2-BC9D-43A2-A0F1-BDC32B63A5A0}" destId="{DB782D19-1221-407D-B341-966975066940}" srcOrd="0" destOrd="0" presId="urn:microsoft.com/office/officeart/2005/8/layout/cycle2"/>
    <dgm:cxn modelId="{7538D72D-02BB-4302-B96A-B594F105240C}" type="presParOf" srcId="{E485A20D-8CC3-4DAD-A560-D29D103C4BEE}" destId="{A8BC2DE5-6788-4983-9336-F73FD86871E6}" srcOrd="2" destOrd="0" presId="urn:microsoft.com/office/officeart/2005/8/layout/cycle2"/>
    <dgm:cxn modelId="{41A6B6AE-38EC-4736-B599-3CACBCC08F08}" type="presParOf" srcId="{E485A20D-8CC3-4DAD-A560-D29D103C4BEE}" destId="{7AC7681F-C83B-4890-A4B2-FAA8902016F7}" srcOrd="3" destOrd="0" presId="urn:microsoft.com/office/officeart/2005/8/layout/cycle2"/>
    <dgm:cxn modelId="{62CA88FE-548F-4DF1-9DBC-7169F7D2B72E}" type="presParOf" srcId="{7AC7681F-C83B-4890-A4B2-FAA8902016F7}" destId="{A350175A-FF4B-47F7-9A7A-2BB76B03CA4E}" srcOrd="0" destOrd="0" presId="urn:microsoft.com/office/officeart/2005/8/layout/cycle2"/>
    <dgm:cxn modelId="{E87EBA1B-D3AD-45A4-A54E-77142A8FC9DD}" type="presParOf" srcId="{E485A20D-8CC3-4DAD-A560-D29D103C4BEE}" destId="{F2930647-5D5B-43ED-96FE-C0E36B92E3D8}" srcOrd="4" destOrd="0" presId="urn:microsoft.com/office/officeart/2005/8/layout/cycle2"/>
    <dgm:cxn modelId="{B967FEBC-94ED-4591-B56C-EEAD1AE08EDE}" type="presParOf" srcId="{E485A20D-8CC3-4DAD-A560-D29D103C4BEE}" destId="{DECB3009-FECC-4871-BDCD-B673F0C550B8}" srcOrd="5" destOrd="0" presId="urn:microsoft.com/office/officeart/2005/8/layout/cycle2"/>
    <dgm:cxn modelId="{59A63636-91EF-489A-9E60-8DE0C2B88EFA}" type="presParOf" srcId="{DECB3009-FECC-4871-BDCD-B673F0C550B8}" destId="{2DEC9C07-F6DD-4674-9817-B0DB6A2BFF20}" srcOrd="0" destOrd="0" presId="urn:microsoft.com/office/officeart/2005/8/layout/cycle2"/>
    <dgm:cxn modelId="{9E1738CC-1C43-4CD4-B61D-E94F37908290}" type="presParOf" srcId="{E485A20D-8CC3-4DAD-A560-D29D103C4BEE}" destId="{CF5C867A-6169-40D3-B233-1093003D2A89}" srcOrd="6" destOrd="0" presId="urn:microsoft.com/office/officeart/2005/8/layout/cycle2"/>
    <dgm:cxn modelId="{C617B075-15D7-406C-B8FE-48BFBE7A76A9}" type="presParOf" srcId="{E485A20D-8CC3-4DAD-A560-D29D103C4BEE}" destId="{EC13333B-8851-421D-85DE-7D2BF8B40696}" srcOrd="7" destOrd="0" presId="urn:microsoft.com/office/officeart/2005/8/layout/cycle2"/>
    <dgm:cxn modelId="{D378504F-F3AB-4B1E-B194-629880FDD6BB}" type="presParOf" srcId="{EC13333B-8851-421D-85DE-7D2BF8B40696}" destId="{604CB32B-7127-4188-B012-D16E1470C5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C64B46-45E1-442C-98BE-173D14DEB1B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8D92658-BA8F-48A0-A6CF-498D92430B5F}">
      <dgm:prSet phldrT="[文本]" custT="1"/>
      <dgm:spPr/>
      <dgm:t>
        <a:bodyPr/>
        <a:lstStyle/>
        <a:p>
          <a:r>
            <a:rPr lang="zh-CN" altLang="en-US" sz="2000" b="1" u="sng" dirty="0">
              <a:latin typeface="+mn-ea"/>
              <a:ea typeface="+mn-ea"/>
            </a:rPr>
            <a:t>图书</a:t>
          </a:r>
          <a:endParaRPr lang="en-US" altLang="zh-CN" sz="2000" b="1" u="sng" dirty="0">
            <a:latin typeface="+mn-ea"/>
            <a:ea typeface="+mn-ea"/>
          </a:endParaRPr>
        </a:p>
        <a:p>
          <a:r>
            <a:rPr lang="zh-CN" altLang="en-US" sz="2000" b="1" u="sng" dirty="0">
              <a:latin typeface="+mn-ea"/>
              <a:ea typeface="+mn-ea"/>
            </a:rPr>
            <a:t>类别</a:t>
          </a:r>
        </a:p>
      </dgm:t>
    </dgm:pt>
    <dgm:pt modelId="{4FA6CDC0-34C9-4FDA-9C36-490F236A3333}" type="parTrans" cxnId="{CC7B803B-2E78-4926-9540-9B40DA297B0E}">
      <dgm:prSet/>
      <dgm:spPr/>
      <dgm:t>
        <a:bodyPr/>
        <a:lstStyle/>
        <a:p>
          <a:endParaRPr lang="zh-CN" altLang="en-US"/>
        </a:p>
      </dgm:t>
    </dgm:pt>
    <dgm:pt modelId="{0948693B-AB71-41BF-AD0A-E42C0F3376A3}" type="sibTrans" cxnId="{CC7B803B-2E78-4926-9540-9B40DA297B0E}">
      <dgm:prSet/>
      <dgm:spPr/>
      <dgm:t>
        <a:bodyPr/>
        <a:lstStyle/>
        <a:p>
          <a:endParaRPr lang="zh-CN" altLang="en-US"/>
        </a:p>
      </dgm:t>
    </dgm:pt>
    <dgm:pt modelId="{ACCA5A01-C345-42CE-9CE3-DB712EB76692}">
      <dgm:prSet phldrT="[文本]" custT="1"/>
      <dgm:spPr/>
      <dgm:t>
        <a:bodyPr/>
        <a:lstStyle/>
        <a:p>
          <a:r>
            <a:rPr lang="zh-CN" altLang="en-US" sz="2000" b="1" dirty="0">
              <a:latin typeface="+mn-ea"/>
              <a:ea typeface="+mn-ea"/>
            </a:rPr>
            <a:t>工程</a:t>
          </a:r>
          <a:endParaRPr lang="en-US" altLang="zh-CN" sz="2000" b="1" dirty="0">
            <a:latin typeface="+mn-ea"/>
            <a:ea typeface="+mn-ea"/>
          </a:endParaRPr>
        </a:p>
        <a:p>
          <a:r>
            <a:rPr lang="zh-CN" altLang="en-US" sz="2000" b="1" dirty="0">
              <a:latin typeface="+mn-ea"/>
              <a:ea typeface="+mn-ea"/>
            </a:rPr>
            <a:t>技术</a:t>
          </a:r>
        </a:p>
      </dgm:t>
    </dgm:pt>
    <dgm:pt modelId="{AE73171B-321F-431D-861A-3E4D70734425}" type="parTrans" cxnId="{BAA8D65E-5839-4B0A-86A6-55C345C5A705}">
      <dgm:prSet/>
      <dgm:spPr/>
      <dgm:t>
        <a:bodyPr/>
        <a:lstStyle/>
        <a:p>
          <a:endParaRPr lang="zh-CN" altLang="en-US"/>
        </a:p>
      </dgm:t>
    </dgm:pt>
    <dgm:pt modelId="{A113D1B0-AD40-4BE0-B1ED-E41FE0309FFF}" type="sibTrans" cxnId="{BAA8D65E-5839-4B0A-86A6-55C345C5A705}">
      <dgm:prSet/>
      <dgm:spPr/>
      <dgm:t>
        <a:bodyPr/>
        <a:lstStyle/>
        <a:p>
          <a:endParaRPr lang="zh-CN" altLang="en-US" sz="2000" b="1">
            <a:latin typeface="+mn-ea"/>
            <a:ea typeface="+mn-ea"/>
          </a:endParaRPr>
        </a:p>
      </dgm:t>
    </dgm:pt>
    <dgm:pt modelId="{7CDE51BC-9C91-4343-871A-2F723556685C}">
      <dgm:prSet phldrT="[文本]" custT="1"/>
      <dgm:spPr/>
      <dgm:t>
        <a:bodyPr/>
        <a:lstStyle/>
        <a:p>
          <a:r>
            <a:rPr lang="zh-CN" altLang="en-US" sz="2000" b="1" dirty="0">
              <a:latin typeface="+mn-ea"/>
              <a:ea typeface="+mn-ea"/>
            </a:rPr>
            <a:t>管理</a:t>
          </a:r>
          <a:endParaRPr lang="en-US" altLang="zh-CN" sz="2000" b="1" dirty="0">
            <a:latin typeface="+mn-ea"/>
            <a:ea typeface="+mn-ea"/>
          </a:endParaRPr>
        </a:p>
        <a:p>
          <a:r>
            <a:rPr lang="zh-CN" altLang="en-US" sz="2000" b="1" dirty="0">
              <a:latin typeface="+mn-ea"/>
              <a:ea typeface="+mn-ea"/>
            </a:rPr>
            <a:t>科学</a:t>
          </a:r>
        </a:p>
      </dgm:t>
    </dgm:pt>
    <dgm:pt modelId="{00032F2F-DA8C-47C0-A150-48A1E42B4E4B}" type="parTrans" cxnId="{6ABAB62B-CD69-4823-B2E3-67FF747BEA3E}">
      <dgm:prSet/>
      <dgm:spPr/>
      <dgm:t>
        <a:bodyPr/>
        <a:lstStyle/>
        <a:p>
          <a:endParaRPr lang="zh-CN" altLang="en-US"/>
        </a:p>
      </dgm:t>
    </dgm:pt>
    <dgm:pt modelId="{A3221CBD-84C1-44FE-AAE8-DE49A3DB41E4}" type="sibTrans" cxnId="{6ABAB62B-CD69-4823-B2E3-67FF747BEA3E}">
      <dgm:prSet/>
      <dgm:spPr/>
      <dgm:t>
        <a:bodyPr/>
        <a:lstStyle/>
        <a:p>
          <a:endParaRPr lang="zh-CN" altLang="en-US" sz="2000" b="1">
            <a:latin typeface="+mn-ea"/>
            <a:ea typeface="+mn-ea"/>
          </a:endParaRPr>
        </a:p>
      </dgm:t>
    </dgm:pt>
    <dgm:pt modelId="{4CA43B77-C102-4630-9C0D-2CA0891120AC}">
      <dgm:prSet phldrT="[文本]" custT="1"/>
      <dgm:spPr/>
      <dgm:t>
        <a:bodyPr/>
        <a:lstStyle/>
        <a:p>
          <a:r>
            <a:rPr lang="zh-CN" altLang="en-US" sz="2000" b="1" dirty="0">
              <a:latin typeface="+mn-ea"/>
              <a:ea typeface="+mn-ea"/>
            </a:rPr>
            <a:t>社会</a:t>
          </a:r>
          <a:endParaRPr lang="en-US" altLang="zh-CN" sz="2000" b="1" dirty="0">
            <a:latin typeface="+mn-ea"/>
            <a:ea typeface="+mn-ea"/>
          </a:endParaRPr>
        </a:p>
        <a:p>
          <a:r>
            <a:rPr lang="zh-CN" altLang="en-US" sz="2000" b="1" dirty="0">
              <a:latin typeface="+mn-ea"/>
              <a:ea typeface="+mn-ea"/>
            </a:rPr>
            <a:t>科学</a:t>
          </a:r>
        </a:p>
      </dgm:t>
    </dgm:pt>
    <dgm:pt modelId="{B93219BD-F460-400A-8038-85DE5B67A4D7}" type="parTrans" cxnId="{C9FCEE7C-D6A7-4D14-A4B0-5FE9198650C7}">
      <dgm:prSet/>
      <dgm:spPr/>
      <dgm:t>
        <a:bodyPr/>
        <a:lstStyle/>
        <a:p>
          <a:endParaRPr lang="zh-CN" altLang="en-US"/>
        </a:p>
      </dgm:t>
    </dgm:pt>
    <dgm:pt modelId="{F73E3544-9CD8-4A94-A22E-EEEBDBC62BC2}" type="sibTrans" cxnId="{C9FCEE7C-D6A7-4D14-A4B0-5FE9198650C7}">
      <dgm:prSet/>
      <dgm:spPr/>
      <dgm:t>
        <a:bodyPr/>
        <a:lstStyle/>
        <a:p>
          <a:endParaRPr lang="zh-CN" altLang="en-US" sz="2000" b="1">
            <a:latin typeface="+mn-ea"/>
            <a:ea typeface="+mn-ea"/>
          </a:endParaRPr>
        </a:p>
      </dgm:t>
    </dgm:pt>
    <dgm:pt modelId="{7633C701-665A-4869-84B2-EC5E3E09C4E7}">
      <dgm:prSet phldrT="[文本]" custT="1"/>
      <dgm:spPr/>
      <dgm:t>
        <a:bodyPr/>
        <a:lstStyle/>
        <a:p>
          <a:r>
            <a:rPr lang="zh-CN" altLang="en-US" sz="2000" b="1" dirty="0">
              <a:latin typeface="+mn-ea"/>
              <a:ea typeface="+mn-ea"/>
            </a:rPr>
            <a:t>自然</a:t>
          </a:r>
          <a:endParaRPr lang="en-US" altLang="zh-CN" sz="2000" b="1" dirty="0">
            <a:latin typeface="+mn-ea"/>
            <a:ea typeface="+mn-ea"/>
          </a:endParaRPr>
        </a:p>
        <a:p>
          <a:r>
            <a:rPr lang="zh-CN" altLang="en-US" sz="2000" b="1" dirty="0">
              <a:latin typeface="+mn-ea"/>
              <a:ea typeface="+mn-ea"/>
            </a:rPr>
            <a:t>科学</a:t>
          </a:r>
        </a:p>
      </dgm:t>
    </dgm:pt>
    <dgm:pt modelId="{E4D3C6FC-4C00-436D-8D67-8B0F0003A321}" type="parTrans" cxnId="{1F67453B-1F3E-4D5D-80A0-92F7F7656CC4}">
      <dgm:prSet/>
      <dgm:spPr/>
      <dgm:t>
        <a:bodyPr/>
        <a:lstStyle/>
        <a:p>
          <a:endParaRPr lang="zh-CN" altLang="en-US"/>
        </a:p>
      </dgm:t>
    </dgm:pt>
    <dgm:pt modelId="{E0195719-9D10-49B6-B6A1-7F6746E2B5FE}" type="sibTrans" cxnId="{1F67453B-1F3E-4D5D-80A0-92F7F7656CC4}">
      <dgm:prSet/>
      <dgm:spPr/>
      <dgm:t>
        <a:bodyPr/>
        <a:lstStyle/>
        <a:p>
          <a:endParaRPr lang="zh-CN" altLang="en-US" sz="2000" b="1">
            <a:latin typeface="+mn-ea"/>
            <a:ea typeface="+mn-ea"/>
          </a:endParaRPr>
        </a:p>
      </dgm:t>
    </dgm:pt>
    <dgm:pt modelId="{A8C5D6DE-F661-44A3-A6D7-AE20FADDC1A5}">
      <dgm:prSet custT="1"/>
      <dgm:spPr/>
      <dgm:t>
        <a:bodyPr/>
        <a:lstStyle/>
        <a:p>
          <a:r>
            <a:rPr lang="zh-CN" altLang="en-US" sz="2000" b="1" dirty="0">
              <a:latin typeface="+mn-ea"/>
              <a:ea typeface="+mn-ea"/>
            </a:rPr>
            <a:t>人文</a:t>
          </a:r>
          <a:endParaRPr lang="en-US" altLang="zh-CN" sz="2000" b="1" dirty="0">
            <a:latin typeface="+mn-ea"/>
            <a:ea typeface="+mn-ea"/>
          </a:endParaRPr>
        </a:p>
        <a:p>
          <a:r>
            <a:rPr lang="zh-CN" altLang="en-US" sz="2000" b="1" dirty="0">
              <a:latin typeface="+mn-ea"/>
              <a:ea typeface="+mn-ea"/>
            </a:rPr>
            <a:t>科学</a:t>
          </a:r>
        </a:p>
      </dgm:t>
    </dgm:pt>
    <dgm:pt modelId="{5988F73B-6737-4B0E-8658-D9285F383F5B}" type="parTrans" cxnId="{56B7E020-2BEA-4DC6-AC14-89B2ED443BCE}">
      <dgm:prSet/>
      <dgm:spPr/>
      <dgm:t>
        <a:bodyPr/>
        <a:lstStyle/>
        <a:p>
          <a:endParaRPr lang="zh-CN" altLang="en-US"/>
        </a:p>
      </dgm:t>
    </dgm:pt>
    <dgm:pt modelId="{8F3F5A92-DDC3-4300-B0DA-306A7FF395F7}" type="sibTrans" cxnId="{56B7E020-2BEA-4DC6-AC14-89B2ED443BCE}">
      <dgm:prSet/>
      <dgm:spPr/>
      <dgm:t>
        <a:bodyPr/>
        <a:lstStyle/>
        <a:p>
          <a:endParaRPr lang="zh-CN" altLang="en-US" sz="2000" b="1">
            <a:latin typeface="+mn-ea"/>
            <a:ea typeface="+mn-ea"/>
          </a:endParaRPr>
        </a:p>
      </dgm:t>
    </dgm:pt>
    <dgm:pt modelId="{D5BFC648-2F6E-443B-B08F-181C0D588E5B}">
      <dgm:prSet custT="1"/>
      <dgm:spPr/>
      <dgm:t>
        <a:bodyPr/>
        <a:lstStyle/>
        <a:p>
          <a:r>
            <a:rPr lang="zh-CN" altLang="en-US" sz="2000" b="1" dirty="0">
              <a:latin typeface="+mn-ea"/>
              <a:ea typeface="+mn-ea"/>
            </a:rPr>
            <a:t>艺术</a:t>
          </a:r>
          <a:endParaRPr lang="en-US" altLang="zh-CN" sz="2000" b="1" dirty="0">
            <a:latin typeface="+mn-ea"/>
            <a:ea typeface="+mn-ea"/>
          </a:endParaRPr>
        </a:p>
        <a:p>
          <a:r>
            <a:rPr lang="zh-CN" altLang="en-US" sz="2000" b="1" dirty="0">
              <a:latin typeface="+mn-ea"/>
              <a:ea typeface="+mn-ea"/>
            </a:rPr>
            <a:t>科学</a:t>
          </a:r>
        </a:p>
      </dgm:t>
    </dgm:pt>
    <dgm:pt modelId="{D082FB1A-F0EE-4BCE-970A-AADF7A3FDE16}" type="parTrans" cxnId="{8B065E87-C372-460F-BAC1-C7C784F55F1E}">
      <dgm:prSet/>
      <dgm:spPr/>
      <dgm:t>
        <a:bodyPr/>
        <a:lstStyle/>
        <a:p>
          <a:endParaRPr lang="zh-CN" altLang="en-US"/>
        </a:p>
      </dgm:t>
    </dgm:pt>
    <dgm:pt modelId="{F2A4B56F-1247-4F12-ACB5-3C72E97EAEBE}" type="sibTrans" cxnId="{8B065E87-C372-460F-BAC1-C7C784F55F1E}">
      <dgm:prSet/>
      <dgm:spPr/>
      <dgm:t>
        <a:bodyPr/>
        <a:lstStyle/>
        <a:p>
          <a:endParaRPr lang="zh-CN" altLang="en-US" sz="2000" b="1">
            <a:latin typeface="+mn-ea"/>
            <a:ea typeface="+mn-ea"/>
          </a:endParaRPr>
        </a:p>
      </dgm:t>
    </dgm:pt>
    <dgm:pt modelId="{BD85073C-0BB8-4E03-B012-5E614FD1A58B}">
      <dgm:prSet custT="1"/>
      <dgm:spPr/>
      <dgm:t>
        <a:bodyPr/>
        <a:lstStyle/>
        <a:p>
          <a:r>
            <a:rPr lang="zh-CN" altLang="en-US" sz="2000" b="1" dirty="0">
              <a:latin typeface="+mn-ea"/>
              <a:ea typeface="+mn-ea"/>
            </a:rPr>
            <a:t>外语</a:t>
          </a:r>
        </a:p>
      </dgm:t>
    </dgm:pt>
    <dgm:pt modelId="{D49C0DE1-6EC7-41D2-9D02-A01449B1F710}" type="parTrans" cxnId="{9CF9052D-2A62-4A52-9D33-EF4E0E2DEA66}">
      <dgm:prSet/>
      <dgm:spPr/>
      <dgm:t>
        <a:bodyPr/>
        <a:lstStyle/>
        <a:p>
          <a:endParaRPr lang="zh-CN" altLang="en-US"/>
        </a:p>
      </dgm:t>
    </dgm:pt>
    <dgm:pt modelId="{590B88FD-9C60-4DB7-8586-682441DE6924}" type="sibTrans" cxnId="{9CF9052D-2A62-4A52-9D33-EF4E0E2DEA66}">
      <dgm:prSet/>
      <dgm:spPr/>
      <dgm:t>
        <a:bodyPr/>
        <a:lstStyle/>
        <a:p>
          <a:endParaRPr lang="zh-CN" altLang="en-US" sz="2000" b="1">
            <a:latin typeface="+mn-ea"/>
            <a:ea typeface="+mn-ea"/>
          </a:endParaRPr>
        </a:p>
      </dgm:t>
    </dgm:pt>
    <dgm:pt modelId="{43B0060E-AB32-4538-99FE-DA6213D59A65}" type="pres">
      <dgm:prSet presAssocID="{77C64B46-45E1-442C-98BE-173D14DEB1B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10C3CDF-6898-473E-B200-D892ACDA9E64}" type="pres">
      <dgm:prSet presAssocID="{78D92658-BA8F-48A0-A6CF-498D92430B5F}" presName="centerShape" presStyleLbl="node0" presStyleIdx="0" presStyleCnt="1" custScaleX="81508" custScaleY="66177"/>
      <dgm:spPr/>
    </dgm:pt>
    <dgm:pt modelId="{AA5BBC40-740B-47E2-B77E-3B43E9F9FFA3}" type="pres">
      <dgm:prSet presAssocID="{ACCA5A01-C345-42CE-9CE3-DB712EB76692}" presName="node" presStyleLbl="node1" presStyleIdx="0" presStyleCnt="7">
        <dgm:presLayoutVars>
          <dgm:bulletEnabled val="1"/>
        </dgm:presLayoutVars>
      </dgm:prSet>
      <dgm:spPr/>
    </dgm:pt>
    <dgm:pt modelId="{C5A94B2A-688C-4E63-A7BB-1BEE541CD38C}" type="pres">
      <dgm:prSet presAssocID="{ACCA5A01-C345-42CE-9CE3-DB712EB76692}" presName="dummy" presStyleCnt="0"/>
      <dgm:spPr/>
    </dgm:pt>
    <dgm:pt modelId="{24DAA93E-F2AB-4554-B8F6-52E6168B2F10}" type="pres">
      <dgm:prSet presAssocID="{A113D1B0-AD40-4BE0-B1ED-E41FE0309FFF}" presName="sibTrans" presStyleLbl="sibTrans2D1" presStyleIdx="0" presStyleCnt="7"/>
      <dgm:spPr/>
    </dgm:pt>
    <dgm:pt modelId="{4FFB14EB-FE1B-457B-80CC-396B3792B969}" type="pres">
      <dgm:prSet presAssocID="{7CDE51BC-9C91-4343-871A-2F723556685C}" presName="node" presStyleLbl="node1" presStyleIdx="1" presStyleCnt="7">
        <dgm:presLayoutVars>
          <dgm:bulletEnabled val="1"/>
        </dgm:presLayoutVars>
      </dgm:prSet>
      <dgm:spPr/>
    </dgm:pt>
    <dgm:pt modelId="{4849DE20-9AF8-49A7-9D63-E550AB07DDC9}" type="pres">
      <dgm:prSet presAssocID="{7CDE51BC-9C91-4343-871A-2F723556685C}" presName="dummy" presStyleCnt="0"/>
      <dgm:spPr/>
    </dgm:pt>
    <dgm:pt modelId="{B358A9D4-4C76-478C-A465-DEF793A9F928}" type="pres">
      <dgm:prSet presAssocID="{A3221CBD-84C1-44FE-AAE8-DE49A3DB41E4}" presName="sibTrans" presStyleLbl="sibTrans2D1" presStyleIdx="1" presStyleCnt="7"/>
      <dgm:spPr/>
    </dgm:pt>
    <dgm:pt modelId="{02FDCF78-1CBC-4048-89CE-02A7D4C971F8}" type="pres">
      <dgm:prSet presAssocID="{4CA43B77-C102-4630-9C0D-2CA0891120AC}" presName="node" presStyleLbl="node1" presStyleIdx="2" presStyleCnt="7">
        <dgm:presLayoutVars>
          <dgm:bulletEnabled val="1"/>
        </dgm:presLayoutVars>
      </dgm:prSet>
      <dgm:spPr/>
    </dgm:pt>
    <dgm:pt modelId="{0B2DAD12-F923-493B-A7C5-0C69BF1F2CFB}" type="pres">
      <dgm:prSet presAssocID="{4CA43B77-C102-4630-9C0D-2CA0891120AC}" presName="dummy" presStyleCnt="0"/>
      <dgm:spPr/>
    </dgm:pt>
    <dgm:pt modelId="{0D77B780-3124-4A09-A8D5-D3AAE6757FD5}" type="pres">
      <dgm:prSet presAssocID="{F73E3544-9CD8-4A94-A22E-EEEBDBC62BC2}" presName="sibTrans" presStyleLbl="sibTrans2D1" presStyleIdx="2" presStyleCnt="7"/>
      <dgm:spPr/>
    </dgm:pt>
    <dgm:pt modelId="{5512CBDC-8E27-4883-8341-F0FB1D274DCD}" type="pres">
      <dgm:prSet presAssocID="{A8C5D6DE-F661-44A3-A6D7-AE20FADDC1A5}" presName="node" presStyleLbl="node1" presStyleIdx="3" presStyleCnt="7">
        <dgm:presLayoutVars>
          <dgm:bulletEnabled val="1"/>
        </dgm:presLayoutVars>
      </dgm:prSet>
      <dgm:spPr/>
    </dgm:pt>
    <dgm:pt modelId="{BC65C060-99F8-4094-9C3F-13C67B6A0737}" type="pres">
      <dgm:prSet presAssocID="{A8C5D6DE-F661-44A3-A6D7-AE20FADDC1A5}" presName="dummy" presStyleCnt="0"/>
      <dgm:spPr/>
    </dgm:pt>
    <dgm:pt modelId="{EAC7CA0A-D4D1-4FC2-A440-EB24C37728C3}" type="pres">
      <dgm:prSet presAssocID="{8F3F5A92-DDC3-4300-B0DA-306A7FF395F7}" presName="sibTrans" presStyleLbl="sibTrans2D1" presStyleIdx="3" presStyleCnt="7"/>
      <dgm:spPr/>
    </dgm:pt>
    <dgm:pt modelId="{29EC43C0-A7D6-4FFD-B94C-2FFC6CEFC654}" type="pres">
      <dgm:prSet presAssocID="{D5BFC648-2F6E-443B-B08F-181C0D588E5B}" presName="node" presStyleLbl="node1" presStyleIdx="4" presStyleCnt="7">
        <dgm:presLayoutVars>
          <dgm:bulletEnabled val="1"/>
        </dgm:presLayoutVars>
      </dgm:prSet>
      <dgm:spPr/>
    </dgm:pt>
    <dgm:pt modelId="{DE6609BB-F907-4BA9-9FC3-8DA6D201914A}" type="pres">
      <dgm:prSet presAssocID="{D5BFC648-2F6E-443B-B08F-181C0D588E5B}" presName="dummy" presStyleCnt="0"/>
      <dgm:spPr/>
    </dgm:pt>
    <dgm:pt modelId="{019B8211-FAB8-4220-A90E-66240BCDEC87}" type="pres">
      <dgm:prSet presAssocID="{F2A4B56F-1247-4F12-ACB5-3C72E97EAEBE}" presName="sibTrans" presStyleLbl="sibTrans2D1" presStyleIdx="4" presStyleCnt="7"/>
      <dgm:spPr/>
    </dgm:pt>
    <dgm:pt modelId="{13633D46-10C8-4AD0-9FBB-699D163ABC5A}" type="pres">
      <dgm:prSet presAssocID="{BD85073C-0BB8-4E03-B012-5E614FD1A58B}" presName="node" presStyleLbl="node1" presStyleIdx="5" presStyleCnt="7">
        <dgm:presLayoutVars>
          <dgm:bulletEnabled val="1"/>
        </dgm:presLayoutVars>
      </dgm:prSet>
      <dgm:spPr/>
    </dgm:pt>
    <dgm:pt modelId="{B05FFCD5-F605-41CE-80D8-13CF7943AC74}" type="pres">
      <dgm:prSet presAssocID="{BD85073C-0BB8-4E03-B012-5E614FD1A58B}" presName="dummy" presStyleCnt="0"/>
      <dgm:spPr/>
    </dgm:pt>
    <dgm:pt modelId="{D0F96CA6-3FA2-490E-ADFD-9A140F29C2ED}" type="pres">
      <dgm:prSet presAssocID="{590B88FD-9C60-4DB7-8586-682441DE6924}" presName="sibTrans" presStyleLbl="sibTrans2D1" presStyleIdx="5" presStyleCnt="7"/>
      <dgm:spPr/>
    </dgm:pt>
    <dgm:pt modelId="{AD85F7EB-14B2-4E32-9996-010B95B443D7}" type="pres">
      <dgm:prSet presAssocID="{7633C701-665A-4869-84B2-EC5E3E09C4E7}" presName="node" presStyleLbl="node1" presStyleIdx="6" presStyleCnt="7" custRadScaleRad="101154" custRadScaleInc="4741">
        <dgm:presLayoutVars>
          <dgm:bulletEnabled val="1"/>
        </dgm:presLayoutVars>
      </dgm:prSet>
      <dgm:spPr/>
    </dgm:pt>
    <dgm:pt modelId="{4AE8BCFC-59F2-4FF4-8E73-375B53218F3B}" type="pres">
      <dgm:prSet presAssocID="{7633C701-665A-4869-84B2-EC5E3E09C4E7}" presName="dummy" presStyleCnt="0"/>
      <dgm:spPr/>
    </dgm:pt>
    <dgm:pt modelId="{2B7AEA49-E9ED-4DB9-A4E6-070824E58149}" type="pres">
      <dgm:prSet presAssocID="{E0195719-9D10-49B6-B6A1-7F6746E2B5FE}" presName="sibTrans" presStyleLbl="sibTrans2D1" presStyleIdx="6" presStyleCnt="7"/>
      <dgm:spPr/>
    </dgm:pt>
  </dgm:ptLst>
  <dgm:cxnLst>
    <dgm:cxn modelId="{6AB57D19-00E1-4636-9F70-C89E3F1E700E}" type="presOf" srcId="{E0195719-9D10-49B6-B6A1-7F6746E2B5FE}" destId="{2B7AEA49-E9ED-4DB9-A4E6-070824E58149}" srcOrd="0" destOrd="0" presId="urn:microsoft.com/office/officeart/2005/8/layout/radial6"/>
    <dgm:cxn modelId="{56B7E020-2BEA-4DC6-AC14-89B2ED443BCE}" srcId="{78D92658-BA8F-48A0-A6CF-498D92430B5F}" destId="{A8C5D6DE-F661-44A3-A6D7-AE20FADDC1A5}" srcOrd="3" destOrd="0" parTransId="{5988F73B-6737-4B0E-8658-D9285F383F5B}" sibTransId="{8F3F5A92-DDC3-4300-B0DA-306A7FF395F7}"/>
    <dgm:cxn modelId="{9AFFC42A-E7AB-4365-AEA4-AD04F40539EE}" type="presOf" srcId="{78D92658-BA8F-48A0-A6CF-498D92430B5F}" destId="{F10C3CDF-6898-473E-B200-D892ACDA9E64}" srcOrd="0" destOrd="0" presId="urn:microsoft.com/office/officeart/2005/8/layout/radial6"/>
    <dgm:cxn modelId="{6ABAB62B-CD69-4823-B2E3-67FF747BEA3E}" srcId="{78D92658-BA8F-48A0-A6CF-498D92430B5F}" destId="{7CDE51BC-9C91-4343-871A-2F723556685C}" srcOrd="1" destOrd="0" parTransId="{00032F2F-DA8C-47C0-A150-48A1E42B4E4B}" sibTransId="{A3221CBD-84C1-44FE-AAE8-DE49A3DB41E4}"/>
    <dgm:cxn modelId="{9CF9052D-2A62-4A52-9D33-EF4E0E2DEA66}" srcId="{78D92658-BA8F-48A0-A6CF-498D92430B5F}" destId="{BD85073C-0BB8-4E03-B012-5E614FD1A58B}" srcOrd="5" destOrd="0" parTransId="{D49C0DE1-6EC7-41D2-9D02-A01449B1F710}" sibTransId="{590B88FD-9C60-4DB7-8586-682441DE6924}"/>
    <dgm:cxn modelId="{87CA4C30-C050-4866-9512-580B19419196}" type="presOf" srcId="{7633C701-665A-4869-84B2-EC5E3E09C4E7}" destId="{AD85F7EB-14B2-4E32-9996-010B95B443D7}" srcOrd="0" destOrd="0" presId="urn:microsoft.com/office/officeart/2005/8/layout/radial6"/>
    <dgm:cxn modelId="{96568534-B275-408D-A5D6-4FEB22FBF6E5}" type="presOf" srcId="{A3221CBD-84C1-44FE-AAE8-DE49A3DB41E4}" destId="{B358A9D4-4C76-478C-A465-DEF793A9F928}" srcOrd="0" destOrd="0" presId="urn:microsoft.com/office/officeart/2005/8/layout/radial6"/>
    <dgm:cxn modelId="{D6763B39-2844-4857-AC33-1D9E35F1C6BE}" type="presOf" srcId="{F2A4B56F-1247-4F12-ACB5-3C72E97EAEBE}" destId="{019B8211-FAB8-4220-A90E-66240BCDEC87}" srcOrd="0" destOrd="0" presId="urn:microsoft.com/office/officeart/2005/8/layout/radial6"/>
    <dgm:cxn modelId="{1F67453B-1F3E-4D5D-80A0-92F7F7656CC4}" srcId="{78D92658-BA8F-48A0-A6CF-498D92430B5F}" destId="{7633C701-665A-4869-84B2-EC5E3E09C4E7}" srcOrd="6" destOrd="0" parTransId="{E4D3C6FC-4C00-436D-8D67-8B0F0003A321}" sibTransId="{E0195719-9D10-49B6-B6A1-7F6746E2B5FE}"/>
    <dgm:cxn modelId="{CC7B803B-2E78-4926-9540-9B40DA297B0E}" srcId="{77C64B46-45E1-442C-98BE-173D14DEB1B6}" destId="{78D92658-BA8F-48A0-A6CF-498D92430B5F}" srcOrd="0" destOrd="0" parTransId="{4FA6CDC0-34C9-4FDA-9C36-490F236A3333}" sibTransId="{0948693B-AB71-41BF-AD0A-E42C0F3376A3}"/>
    <dgm:cxn modelId="{BAA8D65E-5839-4B0A-86A6-55C345C5A705}" srcId="{78D92658-BA8F-48A0-A6CF-498D92430B5F}" destId="{ACCA5A01-C345-42CE-9CE3-DB712EB76692}" srcOrd="0" destOrd="0" parTransId="{AE73171B-321F-431D-861A-3E4D70734425}" sibTransId="{A113D1B0-AD40-4BE0-B1ED-E41FE0309FFF}"/>
    <dgm:cxn modelId="{3DE3635F-A970-4F45-836F-383D154DC75C}" type="presOf" srcId="{4CA43B77-C102-4630-9C0D-2CA0891120AC}" destId="{02FDCF78-1CBC-4048-89CE-02A7D4C971F8}" srcOrd="0" destOrd="0" presId="urn:microsoft.com/office/officeart/2005/8/layout/radial6"/>
    <dgm:cxn modelId="{828BF945-FC57-4BDB-921B-848285FA6B98}" type="presOf" srcId="{7CDE51BC-9C91-4343-871A-2F723556685C}" destId="{4FFB14EB-FE1B-457B-80CC-396B3792B969}" srcOrd="0" destOrd="0" presId="urn:microsoft.com/office/officeart/2005/8/layout/radial6"/>
    <dgm:cxn modelId="{65CF8353-89B1-460F-B320-9ABD3E2FFCC2}" type="presOf" srcId="{A8C5D6DE-F661-44A3-A6D7-AE20FADDC1A5}" destId="{5512CBDC-8E27-4883-8341-F0FB1D274DCD}" srcOrd="0" destOrd="0" presId="urn:microsoft.com/office/officeart/2005/8/layout/radial6"/>
    <dgm:cxn modelId="{97918D75-7498-4E38-907C-BAC6D6502AC9}" type="presOf" srcId="{A113D1B0-AD40-4BE0-B1ED-E41FE0309FFF}" destId="{24DAA93E-F2AB-4554-B8F6-52E6168B2F10}" srcOrd="0" destOrd="0" presId="urn:microsoft.com/office/officeart/2005/8/layout/radial6"/>
    <dgm:cxn modelId="{C9FCEE7C-D6A7-4D14-A4B0-5FE9198650C7}" srcId="{78D92658-BA8F-48A0-A6CF-498D92430B5F}" destId="{4CA43B77-C102-4630-9C0D-2CA0891120AC}" srcOrd="2" destOrd="0" parTransId="{B93219BD-F460-400A-8038-85DE5B67A4D7}" sibTransId="{F73E3544-9CD8-4A94-A22E-EEEBDBC62BC2}"/>
    <dgm:cxn modelId="{8B065E87-C372-460F-BAC1-C7C784F55F1E}" srcId="{78D92658-BA8F-48A0-A6CF-498D92430B5F}" destId="{D5BFC648-2F6E-443B-B08F-181C0D588E5B}" srcOrd="4" destOrd="0" parTransId="{D082FB1A-F0EE-4BCE-970A-AADF7A3FDE16}" sibTransId="{F2A4B56F-1247-4F12-ACB5-3C72E97EAEBE}"/>
    <dgm:cxn modelId="{7CCD8EAF-E1C0-4CF8-BDB5-48E8B79D4F98}" type="presOf" srcId="{8F3F5A92-DDC3-4300-B0DA-306A7FF395F7}" destId="{EAC7CA0A-D4D1-4FC2-A440-EB24C37728C3}" srcOrd="0" destOrd="0" presId="urn:microsoft.com/office/officeart/2005/8/layout/radial6"/>
    <dgm:cxn modelId="{603506B3-9B7D-4DF1-ADEF-856F49F85528}" type="presOf" srcId="{D5BFC648-2F6E-443B-B08F-181C0D588E5B}" destId="{29EC43C0-A7D6-4FFD-B94C-2FFC6CEFC654}" srcOrd="0" destOrd="0" presId="urn:microsoft.com/office/officeart/2005/8/layout/radial6"/>
    <dgm:cxn modelId="{179D04B8-BE39-496D-B024-2A552E44F49D}" type="presOf" srcId="{ACCA5A01-C345-42CE-9CE3-DB712EB76692}" destId="{AA5BBC40-740B-47E2-B77E-3B43E9F9FFA3}" srcOrd="0" destOrd="0" presId="urn:microsoft.com/office/officeart/2005/8/layout/radial6"/>
    <dgm:cxn modelId="{B98841CF-07D3-4B1B-AD61-3769FBDB01C1}" type="presOf" srcId="{F73E3544-9CD8-4A94-A22E-EEEBDBC62BC2}" destId="{0D77B780-3124-4A09-A8D5-D3AAE6757FD5}" srcOrd="0" destOrd="0" presId="urn:microsoft.com/office/officeart/2005/8/layout/radial6"/>
    <dgm:cxn modelId="{E6654AD1-2605-4BB0-9EE0-F9E68FD4FF86}" type="presOf" srcId="{BD85073C-0BB8-4E03-B012-5E614FD1A58B}" destId="{13633D46-10C8-4AD0-9FBB-699D163ABC5A}" srcOrd="0" destOrd="0" presId="urn:microsoft.com/office/officeart/2005/8/layout/radial6"/>
    <dgm:cxn modelId="{06A2A7D5-0733-472B-A679-AA3BE0DDDA87}" type="presOf" srcId="{77C64B46-45E1-442C-98BE-173D14DEB1B6}" destId="{43B0060E-AB32-4538-99FE-DA6213D59A65}" srcOrd="0" destOrd="0" presId="urn:microsoft.com/office/officeart/2005/8/layout/radial6"/>
    <dgm:cxn modelId="{21E2A8ED-D24E-4995-85FE-0B2AE5D4F3FB}" type="presOf" srcId="{590B88FD-9C60-4DB7-8586-682441DE6924}" destId="{D0F96CA6-3FA2-490E-ADFD-9A140F29C2ED}" srcOrd="0" destOrd="0" presId="urn:microsoft.com/office/officeart/2005/8/layout/radial6"/>
    <dgm:cxn modelId="{8ABF7138-D8BE-4DA0-AF82-1E42B55D469D}" type="presParOf" srcId="{43B0060E-AB32-4538-99FE-DA6213D59A65}" destId="{F10C3CDF-6898-473E-B200-D892ACDA9E64}" srcOrd="0" destOrd="0" presId="urn:microsoft.com/office/officeart/2005/8/layout/radial6"/>
    <dgm:cxn modelId="{6D584B2C-E82F-4D2E-B74E-C9C63B27136D}" type="presParOf" srcId="{43B0060E-AB32-4538-99FE-DA6213D59A65}" destId="{AA5BBC40-740B-47E2-B77E-3B43E9F9FFA3}" srcOrd="1" destOrd="0" presId="urn:microsoft.com/office/officeart/2005/8/layout/radial6"/>
    <dgm:cxn modelId="{FC14ED13-7E94-48C1-AC81-E7491E6B1106}" type="presParOf" srcId="{43B0060E-AB32-4538-99FE-DA6213D59A65}" destId="{C5A94B2A-688C-4E63-A7BB-1BEE541CD38C}" srcOrd="2" destOrd="0" presId="urn:microsoft.com/office/officeart/2005/8/layout/radial6"/>
    <dgm:cxn modelId="{376D8DA7-5190-490A-BA68-561E789D60E2}" type="presParOf" srcId="{43B0060E-AB32-4538-99FE-DA6213D59A65}" destId="{24DAA93E-F2AB-4554-B8F6-52E6168B2F10}" srcOrd="3" destOrd="0" presId="urn:microsoft.com/office/officeart/2005/8/layout/radial6"/>
    <dgm:cxn modelId="{E05A51A3-C874-48F8-A972-213D90AAE7EB}" type="presParOf" srcId="{43B0060E-AB32-4538-99FE-DA6213D59A65}" destId="{4FFB14EB-FE1B-457B-80CC-396B3792B969}" srcOrd="4" destOrd="0" presId="urn:microsoft.com/office/officeart/2005/8/layout/radial6"/>
    <dgm:cxn modelId="{1AC4D6E4-A912-46E7-A1E9-0B8D58BF8E3E}" type="presParOf" srcId="{43B0060E-AB32-4538-99FE-DA6213D59A65}" destId="{4849DE20-9AF8-49A7-9D63-E550AB07DDC9}" srcOrd="5" destOrd="0" presId="urn:microsoft.com/office/officeart/2005/8/layout/radial6"/>
    <dgm:cxn modelId="{4C0DB6B4-CA99-4270-B5B4-70C8D8ADE538}" type="presParOf" srcId="{43B0060E-AB32-4538-99FE-DA6213D59A65}" destId="{B358A9D4-4C76-478C-A465-DEF793A9F928}" srcOrd="6" destOrd="0" presId="urn:microsoft.com/office/officeart/2005/8/layout/radial6"/>
    <dgm:cxn modelId="{403607B4-7081-4B1E-A590-AA506DBA58DA}" type="presParOf" srcId="{43B0060E-AB32-4538-99FE-DA6213D59A65}" destId="{02FDCF78-1CBC-4048-89CE-02A7D4C971F8}" srcOrd="7" destOrd="0" presId="urn:microsoft.com/office/officeart/2005/8/layout/radial6"/>
    <dgm:cxn modelId="{A2F3AB63-8398-4FCC-9817-020C52417F04}" type="presParOf" srcId="{43B0060E-AB32-4538-99FE-DA6213D59A65}" destId="{0B2DAD12-F923-493B-A7C5-0C69BF1F2CFB}" srcOrd="8" destOrd="0" presId="urn:microsoft.com/office/officeart/2005/8/layout/radial6"/>
    <dgm:cxn modelId="{82676F73-E4E7-42F6-974A-792D037561A0}" type="presParOf" srcId="{43B0060E-AB32-4538-99FE-DA6213D59A65}" destId="{0D77B780-3124-4A09-A8D5-D3AAE6757FD5}" srcOrd="9" destOrd="0" presId="urn:microsoft.com/office/officeart/2005/8/layout/radial6"/>
    <dgm:cxn modelId="{4284F63B-C66A-4E8A-8D37-AC7410D9508B}" type="presParOf" srcId="{43B0060E-AB32-4538-99FE-DA6213D59A65}" destId="{5512CBDC-8E27-4883-8341-F0FB1D274DCD}" srcOrd="10" destOrd="0" presId="urn:microsoft.com/office/officeart/2005/8/layout/radial6"/>
    <dgm:cxn modelId="{CC809CC6-03FB-4C1E-AB69-147FFD481A1E}" type="presParOf" srcId="{43B0060E-AB32-4538-99FE-DA6213D59A65}" destId="{BC65C060-99F8-4094-9C3F-13C67B6A0737}" srcOrd="11" destOrd="0" presId="urn:microsoft.com/office/officeart/2005/8/layout/radial6"/>
    <dgm:cxn modelId="{1910A68A-700C-414B-8BDF-71F3A2E7BAD0}" type="presParOf" srcId="{43B0060E-AB32-4538-99FE-DA6213D59A65}" destId="{EAC7CA0A-D4D1-4FC2-A440-EB24C37728C3}" srcOrd="12" destOrd="0" presId="urn:microsoft.com/office/officeart/2005/8/layout/radial6"/>
    <dgm:cxn modelId="{86C01137-2B4E-4242-8018-2440E7874C31}" type="presParOf" srcId="{43B0060E-AB32-4538-99FE-DA6213D59A65}" destId="{29EC43C0-A7D6-4FFD-B94C-2FFC6CEFC654}" srcOrd="13" destOrd="0" presId="urn:microsoft.com/office/officeart/2005/8/layout/radial6"/>
    <dgm:cxn modelId="{234F3F6C-2440-49D1-A005-B65748290BB1}" type="presParOf" srcId="{43B0060E-AB32-4538-99FE-DA6213D59A65}" destId="{DE6609BB-F907-4BA9-9FC3-8DA6D201914A}" srcOrd="14" destOrd="0" presId="urn:microsoft.com/office/officeart/2005/8/layout/radial6"/>
    <dgm:cxn modelId="{58475B33-A9E6-4C4B-91AF-735B176F830B}" type="presParOf" srcId="{43B0060E-AB32-4538-99FE-DA6213D59A65}" destId="{019B8211-FAB8-4220-A90E-66240BCDEC87}" srcOrd="15" destOrd="0" presId="urn:microsoft.com/office/officeart/2005/8/layout/radial6"/>
    <dgm:cxn modelId="{E1FEDB54-8DA6-42DE-B234-CD511368E8C5}" type="presParOf" srcId="{43B0060E-AB32-4538-99FE-DA6213D59A65}" destId="{13633D46-10C8-4AD0-9FBB-699D163ABC5A}" srcOrd="16" destOrd="0" presId="urn:microsoft.com/office/officeart/2005/8/layout/radial6"/>
    <dgm:cxn modelId="{46057446-FE26-4800-97F1-6475A15D0C29}" type="presParOf" srcId="{43B0060E-AB32-4538-99FE-DA6213D59A65}" destId="{B05FFCD5-F605-41CE-80D8-13CF7943AC74}" srcOrd="17" destOrd="0" presId="urn:microsoft.com/office/officeart/2005/8/layout/radial6"/>
    <dgm:cxn modelId="{31BC5E1C-3D5F-4D0D-9D33-08BB377E6B69}" type="presParOf" srcId="{43B0060E-AB32-4538-99FE-DA6213D59A65}" destId="{D0F96CA6-3FA2-490E-ADFD-9A140F29C2ED}" srcOrd="18" destOrd="0" presId="urn:microsoft.com/office/officeart/2005/8/layout/radial6"/>
    <dgm:cxn modelId="{2F287520-0DCF-4903-AAE2-1303AE20FEC7}" type="presParOf" srcId="{43B0060E-AB32-4538-99FE-DA6213D59A65}" destId="{AD85F7EB-14B2-4E32-9996-010B95B443D7}" srcOrd="19" destOrd="0" presId="urn:microsoft.com/office/officeart/2005/8/layout/radial6"/>
    <dgm:cxn modelId="{AF1F13B6-8EDF-479A-A5DF-CEE3704BA330}" type="presParOf" srcId="{43B0060E-AB32-4538-99FE-DA6213D59A65}" destId="{4AE8BCFC-59F2-4FF4-8E73-375B53218F3B}" srcOrd="20" destOrd="0" presId="urn:microsoft.com/office/officeart/2005/8/layout/radial6"/>
    <dgm:cxn modelId="{6FACD9F8-F800-421D-BF87-90878ABFB415}" type="presParOf" srcId="{43B0060E-AB32-4538-99FE-DA6213D59A65}" destId="{2B7AEA49-E9ED-4DB9-A4E6-070824E5814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E402C-DB16-492F-872A-9300EFE4690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81711DA-A057-4535-BF64-4790779CEF9A}">
      <dgm:prSet phldrT="[文本]"/>
      <dgm:spPr>
        <a:solidFill>
          <a:srgbClr val="4472C4"/>
        </a:solidFill>
      </dgm:spPr>
      <dgm:t>
        <a:bodyPr/>
        <a:lstStyle/>
        <a:p>
          <a:r>
            <a:rPr lang="zh-CN" altLang="en-US" dirty="0"/>
            <a:t>服务区域经济发展</a:t>
          </a:r>
          <a:endParaRPr lang="en-US" altLang="zh-CN" dirty="0"/>
        </a:p>
      </dgm:t>
    </dgm:pt>
    <dgm:pt modelId="{8D332AF3-ED30-4BEB-8FBA-9290F4B4A622}" type="parTrans" cxnId="{62DF3DC4-EC61-41E6-9127-6C1B15294A82}">
      <dgm:prSet/>
      <dgm:spPr/>
      <dgm:t>
        <a:bodyPr/>
        <a:lstStyle/>
        <a:p>
          <a:endParaRPr lang="zh-CN" altLang="en-US"/>
        </a:p>
      </dgm:t>
    </dgm:pt>
    <dgm:pt modelId="{6C42E702-26EE-4E4A-B9B2-0B7F9D7CEDC1}" type="sibTrans" cxnId="{62DF3DC4-EC61-41E6-9127-6C1B15294A82}">
      <dgm:prSet/>
      <dgm:spPr/>
      <dgm:t>
        <a:bodyPr/>
        <a:lstStyle/>
        <a:p>
          <a:endParaRPr lang="zh-CN" altLang="en-US"/>
        </a:p>
      </dgm:t>
    </dgm:pt>
    <dgm:pt modelId="{BD7E3EBC-3051-4AB3-AE34-0547003CEA34}">
      <dgm:prSet phldrT="[文本]"/>
      <dgm:spPr>
        <a:solidFill>
          <a:srgbClr val="8FAADC"/>
        </a:solidFill>
      </dgm:spPr>
      <dgm:t>
        <a:bodyPr/>
        <a:lstStyle/>
        <a:p>
          <a:r>
            <a:rPr lang="zh-CN" altLang="en-US" dirty="0"/>
            <a:t>利用大云智区分析、探索、处理经济问题</a:t>
          </a:r>
        </a:p>
      </dgm:t>
    </dgm:pt>
    <dgm:pt modelId="{83FC96C0-D29A-48FF-A58E-A78C188487DA}" type="parTrans" cxnId="{F877F681-8187-4BA4-92A3-713AC6A3BA0A}">
      <dgm:prSet/>
      <dgm:spPr/>
      <dgm:t>
        <a:bodyPr/>
        <a:lstStyle/>
        <a:p>
          <a:endParaRPr lang="zh-CN" altLang="en-US"/>
        </a:p>
      </dgm:t>
    </dgm:pt>
    <dgm:pt modelId="{9BDB7321-40A3-446E-A753-4DBBFE360CDE}" type="sibTrans" cxnId="{F877F681-8187-4BA4-92A3-713AC6A3BA0A}">
      <dgm:prSet/>
      <dgm:spPr/>
      <dgm:t>
        <a:bodyPr/>
        <a:lstStyle/>
        <a:p>
          <a:endParaRPr lang="zh-CN" altLang="en-US"/>
        </a:p>
      </dgm:t>
    </dgm:pt>
    <dgm:pt modelId="{F216B920-8D1E-4A72-8429-C49C32B5C73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CN" altLang="en-US" dirty="0"/>
            <a:t>与飞速发展的信息社会实现零对接</a:t>
          </a:r>
        </a:p>
      </dgm:t>
    </dgm:pt>
    <dgm:pt modelId="{1963258E-58FE-4416-92D4-2092602314B7}" type="parTrans" cxnId="{38C836F8-7F2E-4CB2-AB52-0CC0A5869279}">
      <dgm:prSet/>
      <dgm:spPr/>
      <dgm:t>
        <a:bodyPr/>
        <a:lstStyle/>
        <a:p>
          <a:endParaRPr lang="zh-CN" altLang="en-US"/>
        </a:p>
      </dgm:t>
    </dgm:pt>
    <dgm:pt modelId="{FE83D4C4-042E-471C-8EB7-7D77A59069C3}" type="sibTrans" cxnId="{38C836F8-7F2E-4CB2-AB52-0CC0A5869279}">
      <dgm:prSet/>
      <dgm:spPr/>
      <dgm:t>
        <a:bodyPr/>
        <a:lstStyle/>
        <a:p>
          <a:endParaRPr lang="zh-CN" altLang="en-US"/>
        </a:p>
      </dgm:t>
    </dgm:pt>
    <dgm:pt modelId="{D5F9FC92-C82C-4A12-8D4D-831F9D687B55}">
      <dgm:prSet/>
      <dgm:spPr>
        <a:solidFill>
          <a:srgbClr val="203864"/>
        </a:solidFill>
      </dgm:spPr>
      <dgm:t>
        <a:bodyPr/>
        <a:lstStyle/>
        <a:p>
          <a:r>
            <a:rPr lang="zh-CN" altLang="en-US" dirty="0"/>
            <a:t>培养国际视野</a:t>
          </a:r>
        </a:p>
      </dgm:t>
    </dgm:pt>
    <dgm:pt modelId="{70F03230-596F-433A-92D2-C33DD387265F}" type="parTrans" cxnId="{7CA024FE-78FB-4B2C-BA54-0CD859EFF5B6}">
      <dgm:prSet/>
      <dgm:spPr/>
      <dgm:t>
        <a:bodyPr/>
        <a:lstStyle/>
        <a:p>
          <a:endParaRPr lang="zh-CN" altLang="en-US"/>
        </a:p>
      </dgm:t>
    </dgm:pt>
    <dgm:pt modelId="{357F9795-E730-4293-B5ED-B2B4DCA6D646}" type="sibTrans" cxnId="{7CA024FE-78FB-4B2C-BA54-0CD859EFF5B6}">
      <dgm:prSet/>
      <dgm:spPr/>
      <dgm:t>
        <a:bodyPr/>
        <a:lstStyle/>
        <a:p>
          <a:endParaRPr lang="zh-CN" altLang="en-US"/>
        </a:p>
      </dgm:t>
    </dgm:pt>
    <dgm:pt modelId="{4D4E4A8C-BD3B-4257-965C-DB890FF57BF8}" type="pres">
      <dgm:prSet presAssocID="{7EEE402C-DB16-492F-872A-9300EFE46909}" presName="compositeShape" presStyleCnt="0">
        <dgm:presLayoutVars>
          <dgm:chMax val="7"/>
          <dgm:dir/>
          <dgm:resizeHandles val="exact"/>
        </dgm:presLayoutVars>
      </dgm:prSet>
      <dgm:spPr/>
    </dgm:pt>
    <dgm:pt modelId="{E4CCE88A-904C-4EDD-BD31-C011E74993A5}" type="pres">
      <dgm:prSet presAssocID="{7EEE402C-DB16-492F-872A-9300EFE46909}" presName="wedge1" presStyleLbl="node1" presStyleIdx="0" presStyleCnt="4"/>
      <dgm:spPr/>
    </dgm:pt>
    <dgm:pt modelId="{8E92CC21-3AD8-4706-A23B-E53B404360F5}" type="pres">
      <dgm:prSet presAssocID="{7EEE402C-DB16-492F-872A-9300EFE46909}" presName="dummy1a" presStyleCnt="0"/>
      <dgm:spPr/>
    </dgm:pt>
    <dgm:pt modelId="{A01B07FE-C3F6-4453-916B-9D4609E446A8}" type="pres">
      <dgm:prSet presAssocID="{7EEE402C-DB16-492F-872A-9300EFE46909}" presName="dummy1b" presStyleCnt="0"/>
      <dgm:spPr/>
    </dgm:pt>
    <dgm:pt modelId="{29091906-B4AC-4B3E-B8A4-60950CF67E1C}" type="pres">
      <dgm:prSet presAssocID="{7EEE402C-DB16-492F-872A-9300EFE4690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01160AA-C2EE-4A16-9A1F-A7F468258E28}" type="pres">
      <dgm:prSet presAssocID="{7EEE402C-DB16-492F-872A-9300EFE46909}" presName="wedge2" presStyleLbl="node1" presStyleIdx="1" presStyleCnt="4"/>
      <dgm:spPr/>
    </dgm:pt>
    <dgm:pt modelId="{06DFF292-50E7-4DDF-A58A-23274EC15A71}" type="pres">
      <dgm:prSet presAssocID="{7EEE402C-DB16-492F-872A-9300EFE46909}" presName="dummy2a" presStyleCnt="0"/>
      <dgm:spPr/>
    </dgm:pt>
    <dgm:pt modelId="{BA5FA6B3-8323-44FE-9ABA-0AFD1F166820}" type="pres">
      <dgm:prSet presAssocID="{7EEE402C-DB16-492F-872A-9300EFE46909}" presName="dummy2b" presStyleCnt="0"/>
      <dgm:spPr/>
    </dgm:pt>
    <dgm:pt modelId="{CB144134-A5DB-492C-A363-EF19BF4674F9}" type="pres">
      <dgm:prSet presAssocID="{7EEE402C-DB16-492F-872A-9300EFE4690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0F8CDBF-2B7F-4DD4-83FC-14D01834A68D}" type="pres">
      <dgm:prSet presAssocID="{7EEE402C-DB16-492F-872A-9300EFE46909}" presName="wedge3" presStyleLbl="node1" presStyleIdx="2" presStyleCnt="4"/>
      <dgm:spPr/>
    </dgm:pt>
    <dgm:pt modelId="{3E23304A-A7A4-4D82-B67B-47F007D5A5A9}" type="pres">
      <dgm:prSet presAssocID="{7EEE402C-DB16-492F-872A-9300EFE46909}" presName="dummy3a" presStyleCnt="0"/>
      <dgm:spPr/>
    </dgm:pt>
    <dgm:pt modelId="{EA97C804-409D-4EDD-B573-17A2BE1AD192}" type="pres">
      <dgm:prSet presAssocID="{7EEE402C-DB16-492F-872A-9300EFE46909}" presName="dummy3b" presStyleCnt="0"/>
      <dgm:spPr/>
    </dgm:pt>
    <dgm:pt modelId="{8E2C34EE-EB97-415E-858F-FF388EF8FBC0}" type="pres">
      <dgm:prSet presAssocID="{7EEE402C-DB16-492F-872A-9300EFE4690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0BA8AAF-AC41-45AB-8C9B-4BAE1190F94F}" type="pres">
      <dgm:prSet presAssocID="{7EEE402C-DB16-492F-872A-9300EFE46909}" presName="wedge4" presStyleLbl="node1" presStyleIdx="3" presStyleCnt="4"/>
      <dgm:spPr/>
    </dgm:pt>
    <dgm:pt modelId="{9F419F93-88CA-4170-9091-EE3C2966557E}" type="pres">
      <dgm:prSet presAssocID="{7EEE402C-DB16-492F-872A-9300EFE46909}" presName="dummy4a" presStyleCnt="0"/>
      <dgm:spPr/>
    </dgm:pt>
    <dgm:pt modelId="{20E959AE-470A-46C0-8772-134AD4C7E481}" type="pres">
      <dgm:prSet presAssocID="{7EEE402C-DB16-492F-872A-9300EFE46909}" presName="dummy4b" presStyleCnt="0"/>
      <dgm:spPr/>
    </dgm:pt>
    <dgm:pt modelId="{0637401A-98CE-492C-B65F-72C1EACA7D70}" type="pres">
      <dgm:prSet presAssocID="{7EEE402C-DB16-492F-872A-9300EFE4690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8C2F404-26C9-4F42-9E33-498126A6F538}" type="pres">
      <dgm:prSet presAssocID="{6C42E702-26EE-4E4A-B9B2-0B7F9D7CEDC1}" presName="arrowWedge1" presStyleLbl="fgSibTrans2D1" presStyleIdx="0" presStyleCnt="4"/>
      <dgm:spPr/>
    </dgm:pt>
    <dgm:pt modelId="{3D59E12C-45BA-4923-B9CA-E9A58683D3CB}" type="pres">
      <dgm:prSet presAssocID="{357F9795-E730-4293-B5ED-B2B4DCA6D646}" presName="arrowWedge2" presStyleLbl="fgSibTrans2D1" presStyleIdx="1" presStyleCnt="4"/>
      <dgm:spPr/>
    </dgm:pt>
    <dgm:pt modelId="{058A1CA9-C912-4B8D-AC70-F7E7BD7ACDA8}" type="pres">
      <dgm:prSet presAssocID="{9BDB7321-40A3-446E-A753-4DBBFE360CDE}" presName="arrowWedge3" presStyleLbl="fgSibTrans2D1" presStyleIdx="2" presStyleCnt="4"/>
      <dgm:spPr/>
    </dgm:pt>
    <dgm:pt modelId="{6D3A8A80-8779-41B2-B3C1-FEFDEDA1B391}" type="pres">
      <dgm:prSet presAssocID="{FE83D4C4-042E-471C-8EB7-7D77A59069C3}" presName="arrowWedge4" presStyleLbl="fgSibTrans2D1" presStyleIdx="3" presStyleCnt="4"/>
      <dgm:spPr/>
    </dgm:pt>
  </dgm:ptLst>
  <dgm:cxnLst>
    <dgm:cxn modelId="{9AAB4407-DF21-4B89-B196-BF5C79C92ADB}" type="presOf" srcId="{D5F9FC92-C82C-4A12-8D4D-831F9D687B55}" destId="{E01160AA-C2EE-4A16-9A1F-A7F468258E28}" srcOrd="0" destOrd="0" presId="urn:microsoft.com/office/officeart/2005/8/layout/cycle8"/>
    <dgm:cxn modelId="{609FB328-001A-4BA1-8057-CC1904B73031}" type="presOf" srcId="{F81711DA-A057-4535-BF64-4790779CEF9A}" destId="{E4CCE88A-904C-4EDD-BD31-C011E74993A5}" srcOrd="0" destOrd="0" presId="urn:microsoft.com/office/officeart/2005/8/layout/cycle8"/>
    <dgm:cxn modelId="{BEE3F938-4D53-4FCC-AB1C-2C347B0A39C9}" type="presOf" srcId="{D5F9FC92-C82C-4A12-8D4D-831F9D687B55}" destId="{CB144134-A5DB-492C-A363-EF19BF4674F9}" srcOrd="1" destOrd="0" presId="urn:microsoft.com/office/officeart/2005/8/layout/cycle8"/>
    <dgm:cxn modelId="{6FC69C60-24A1-4673-8950-BD47C6B6883D}" type="presOf" srcId="{7EEE402C-DB16-492F-872A-9300EFE46909}" destId="{4D4E4A8C-BD3B-4257-965C-DB890FF57BF8}" srcOrd="0" destOrd="0" presId="urn:microsoft.com/office/officeart/2005/8/layout/cycle8"/>
    <dgm:cxn modelId="{8E04BB73-36DC-4D01-89B2-9555520A56D5}" type="presOf" srcId="{BD7E3EBC-3051-4AB3-AE34-0547003CEA34}" destId="{00F8CDBF-2B7F-4DD4-83FC-14D01834A68D}" srcOrd="0" destOrd="0" presId="urn:microsoft.com/office/officeart/2005/8/layout/cycle8"/>
    <dgm:cxn modelId="{A9175A7A-F4A7-431F-82BB-80DD82383ECF}" type="presOf" srcId="{F216B920-8D1E-4A72-8429-C49C32B5C731}" destId="{0637401A-98CE-492C-B65F-72C1EACA7D70}" srcOrd="1" destOrd="0" presId="urn:microsoft.com/office/officeart/2005/8/layout/cycle8"/>
    <dgm:cxn modelId="{F877F681-8187-4BA4-92A3-713AC6A3BA0A}" srcId="{7EEE402C-DB16-492F-872A-9300EFE46909}" destId="{BD7E3EBC-3051-4AB3-AE34-0547003CEA34}" srcOrd="2" destOrd="0" parTransId="{83FC96C0-D29A-48FF-A58E-A78C188487DA}" sibTransId="{9BDB7321-40A3-446E-A753-4DBBFE360CDE}"/>
    <dgm:cxn modelId="{51805CAE-3B8D-4499-AF80-80CBF8E9F9A7}" type="presOf" srcId="{F81711DA-A057-4535-BF64-4790779CEF9A}" destId="{29091906-B4AC-4B3E-B8A4-60950CF67E1C}" srcOrd="1" destOrd="0" presId="urn:microsoft.com/office/officeart/2005/8/layout/cycle8"/>
    <dgm:cxn modelId="{3243E4B3-7374-4896-AEFF-850FBBD9B885}" type="presOf" srcId="{F216B920-8D1E-4A72-8429-C49C32B5C731}" destId="{F0BA8AAF-AC41-45AB-8C9B-4BAE1190F94F}" srcOrd="0" destOrd="0" presId="urn:microsoft.com/office/officeart/2005/8/layout/cycle8"/>
    <dgm:cxn modelId="{62DF3DC4-EC61-41E6-9127-6C1B15294A82}" srcId="{7EEE402C-DB16-492F-872A-9300EFE46909}" destId="{F81711DA-A057-4535-BF64-4790779CEF9A}" srcOrd="0" destOrd="0" parTransId="{8D332AF3-ED30-4BEB-8FBA-9290F4B4A622}" sibTransId="{6C42E702-26EE-4E4A-B9B2-0B7F9D7CEDC1}"/>
    <dgm:cxn modelId="{AF02E8F3-A187-471F-98C5-4EFF3AC520C7}" type="presOf" srcId="{BD7E3EBC-3051-4AB3-AE34-0547003CEA34}" destId="{8E2C34EE-EB97-415E-858F-FF388EF8FBC0}" srcOrd="1" destOrd="0" presId="urn:microsoft.com/office/officeart/2005/8/layout/cycle8"/>
    <dgm:cxn modelId="{38C836F8-7F2E-4CB2-AB52-0CC0A5869279}" srcId="{7EEE402C-DB16-492F-872A-9300EFE46909}" destId="{F216B920-8D1E-4A72-8429-C49C32B5C731}" srcOrd="3" destOrd="0" parTransId="{1963258E-58FE-4416-92D4-2092602314B7}" sibTransId="{FE83D4C4-042E-471C-8EB7-7D77A59069C3}"/>
    <dgm:cxn modelId="{7CA024FE-78FB-4B2C-BA54-0CD859EFF5B6}" srcId="{7EEE402C-DB16-492F-872A-9300EFE46909}" destId="{D5F9FC92-C82C-4A12-8D4D-831F9D687B55}" srcOrd="1" destOrd="0" parTransId="{70F03230-596F-433A-92D2-C33DD387265F}" sibTransId="{357F9795-E730-4293-B5ED-B2B4DCA6D646}"/>
    <dgm:cxn modelId="{619D933C-BB85-44EB-8C39-8A4A28A50363}" type="presParOf" srcId="{4D4E4A8C-BD3B-4257-965C-DB890FF57BF8}" destId="{E4CCE88A-904C-4EDD-BD31-C011E74993A5}" srcOrd="0" destOrd="0" presId="urn:microsoft.com/office/officeart/2005/8/layout/cycle8"/>
    <dgm:cxn modelId="{BD7E9EC7-F6A0-4485-90B1-40BCDEE4366A}" type="presParOf" srcId="{4D4E4A8C-BD3B-4257-965C-DB890FF57BF8}" destId="{8E92CC21-3AD8-4706-A23B-E53B404360F5}" srcOrd="1" destOrd="0" presId="urn:microsoft.com/office/officeart/2005/8/layout/cycle8"/>
    <dgm:cxn modelId="{DA8ACB94-90C2-4E8E-A8F8-2B80B671F224}" type="presParOf" srcId="{4D4E4A8C-BD3B-4257-965C-DB890FF57BF8}" destId="{A01B07FE-C3F6-4453-916B-9D4609E446A8}" srcOrd="2" destOrd="0" presId="urn:microsoft.com/office/officeart/2005/8/layout/cycle8"/>
    <dgm:cxn modelId="{B32D57B1-AA74-45BA-8684-0FDD55CC8AAE}" type="presParOf" srcId="{4D4E4A8C-BD3B-4257-965C-DB890FF57BF8}" destId="{29091906-B4AC-4B3E-B8A4-60950CF67E1C}" srcOrd="3" destOrd="0" presId="urn:microsoft.com/office/officeart/2005/8/layout/cycle8"/>
    <dgm:cxn modelId="{6A171BFB-E436-443F-8C3A-68A2E9CC672A}" type="presParOf" srcId="{4D4E4A8C-BD3B-4257-965C-DB890FF57BF8}" destId="{E01160AA-C2EE-4A16-9A1F-A7F468258E28}" srcOrd="4" destOrd="0" presId="urn:microsoft.com/office/officeart/2005/8/layout/cycle8"/>
    <dgm:cxn modelId="{50C98E52-EED3-4E91-90C6-2D42DD3714AF}" type="presParOf" srcId="{4D4E4A8C-BD3B-4257-965C-DB890FF57BF8}" destId="{06DFF292-50E7-4DDF-A58A-23274EC15A71}" srcOrd="5" destOrd="0" presId="urn:microsoft.com/office/officeart/2005/8/layout/cycle8"/>
    <dgm:cxn modelId="{57D65EBE-F2BA-4B2A-BD7B-255CBCAFA623}" type="presParOf" srcId="{4D4E4A8C-BD3B-4257-965C-DB890FF57BF8}" destId="{BA5FA6B3-8323-44FE-9ABA-0AFD1F166820}" srcOrd="6" destOrd="0" presId="urn:microsoft.com/office/officeart/2005/8/layout/cycle8"/>
    <dgm:cxn modelId="{5EE361AF-0541-4637-A1BA-9023295C74B2}" type="presParOf" srcId="{4D4E4A8C-BD3B-4257-965C-DB890FF57BF8}" destId="{CB144134-A5DB-492C-A363-EF19BF4674F9}" srcOrd="7" destOrd="0" presId="urn:microsoft.com/office/officeart/2005/8/layout/cycle8"/>
    <dgm:cxn modelId="{C441442A-9833-4D7C-B14B-873E7EF4757F}" type="presParOf" srcId="{4D4E4A8C-BD3B-4257-965C-DB890FF57BF8}" destId="{00F8CDBF-2B7F-4DD4-83FC-14D01834A68D}" srcOrd="8" destOrd="0" presId="urn:microsoft.com/office/officeart/2005/8/layout/cycle8"/>
    <dgm:cxn modelId="{F8DC18DD-DD4D-48C8-A016-AC4E25632440}" type="presParOf" srcId="{4D4E4A8C-BD3B-4257-965C-DB890FF57BF8}" destId="{3E23304A-A7A4-4D82-B67B-47F007D5A5A9}" srcOrd="9" destOrd="0" presId="urn:microsoft.com/office/officeart/2005/8/layout/cycle8"/>
    <dgm:cxn modelId="{E66F0922-1750-4254-9B1E-2D59E91F6B63}" type="presParOf" srcId="{4D4E4A8C-BD3B-4257-965C-DB890FF57BF8}" destId="{EA97C804-409D-4EDD-B573-17A2BE1AD192}" srcOrd="10" destOrd="0" presId="urn:microsoft.com/office/officeart/2005/8/layout/cycle8"/>
    <dgm:cxn modelId="{5987252C-7C88-46BB-9FE8-2BF05A84AA2D}" type="presParOf" srcId="{4D4E4A8C-BD3B-4257-965C-DB890FF57BF8}" destId="{8E2C34EE-EB97-415E-858F-FF388EF8FBC0}" srcOrd="11" destOrd="0" presId="urn:microsoft.com/office/officeart/2005/8/layout/cycle8"/>
    <dgm:cxn modelId="{95A56A07-BECA-41A6-9163-289897E90560}" type="presParOf" srcId="{4D4E4A8C-BD3B-4257-965C-DB890FF57BF8}" destId="{F0BA8AAF-AC41-45AB-8C9B-4BAE1190F94F}" srcOrd="12" destOrd="0" presId="urn:microsoft.com/office/officeart/2005/8/layout/cycle8"/>
    <dgm:cxn modelId="{5D4B4846-D50E-4A1E-87E1-AA13CD4BB581}" type="presParOf" srcId="{4D4E4A8C-BD3B-4257-965C-DB890FF57BF8}" destId="{9F419F93-88CA-4170-9091-EE3C2966557E}" srcOrd="13" destOrd="0" presId="urn:microsoft.com/office/officeart/2005/8/layout/cycle8"/>
    <dgm:cxn modelId="{8D8886A5-ADAA-447B-943A-7F3A66317CA8}" type="presParOf" srcId="{4D4E4A8C-BD3B-4257-965C-DB890FF57BF8}" destId="{20E959AE-470A-46C0-8772-134AD4C7E481}" srcOrd="14" destOrd="0" presId="urn:microsoft.com/office/officeart/2005/8/layout/cycle8"/>
    <dgm:cxn modelId="{D314CB38-E6BE-49A9-A95C-8A5A5E1C70DB}" type="presParOf" srcId="{4D4E4A8C-BD3B-4257-965C-DB890FF57BF8}" destId="{0637401A-98CE-492C-B65F-72C1EACA7D70}" srcOrd="15" destOrd="0" presId="urn:microsoft.com/office/officeart/2005/8/layout/cycle8"/>
    <dgm:cxn modelId="{10E6ADF2-F508-401D-83E0-2B270050A17F}" type="presParOf" srcId="{4D4E4A8C-BD3B-4257-965C-DB890FF57BF8}" destId="{C8C2F404-26C9-4F42-9E33-498126A6F538}" srcOrd="16" destOrd="0" presId="urn:microsoft.com/office/officeart/2005/8/layout/cycle8"/>
    <dgm:cxn modelId="{2A21FB5D-9F61-4CA7-91B1-A0155458D0C9}" type="presParOf" srcId="{4D4E4A8C-BD3B-4257-965C-DB890FF57BF8}" destId="{3D59E12C-45BA-4923-B9CA-E9A58683D3CB}" srcOrd="17" destOrd="0" presId="urn:microsoft.com/office/officeart/2005/8/layout/cycle8"/>
    <dgm:cxn modelId="{839962FA-0B89-4379-A83A-09B498887593}" type="presParOf" srcId="{4D4E4A8C-BD3B-4257-965C-DB890FF57BF8}" destId="{058A1CA9-C912-4B8D-AC70-F7E7BD7ACDA8}" srcOrd="18" destOrd="0" presId="urn:microsoft.com/office/officeart/2005/8/layout/cycle8"/>
    <dgm:cxn modelId="{50B0F2C3-5757-412A-BC68-05BD753F1CA6}" type="presParOf" srcId="{4D4E4A8C-BD3B-4257-965C-DB890FF57BF8}" destId="{6D3A8A80-8779-41B2-B3C1-FEFDEDA1B39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E5F097-A676-43C4-9063-29ADAAB8CD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BF124CA-8D8C-4A06-8655-485F779CE2DA}">
      <dgm:prSet phldrT="[文本]"/>
      <dgm:spPr>
        <a:solidFill>
          <a:srgbClr val="8497B0"/>
        </a:solidFill>
      </dgm:spPr>
      <dgm:t>
        <a:bodyPr/>
        <a:lstStyle/>
        <a:p>
          <a:r>
            <a:rPr lang="zh-CN" altLang="en-US" dirty="0"/>
            <a:t>经济类本科、研究生</a:t>
          </a:r>
        </a:p>
      </dgm:t>
    </dgm:pt>
    <dgm:pt modelId="{F6F4420D-ACB5-4CA2-8138-CA6968DB96C0}" type="parTrans" cxnId="{32D7EF22-25D1-4F6A-944D-C6C4E193473C}">
      <dgm:prSet/>
      <dgm:spPr/>
      <dgm:t>
        <a:bodyPr/>
        <a:lstStyle/>
        <a:p>
          <a:endParaRPr lang="zh-CN" altLang="en-US"/>
        </a:p>
      </dgm:t>
    </dgm:pt>
    <dgm:pt modelId="{E2119481-CA7E-4F97-B76A-5C7FD4A3269C}" type="sibTrans" cxnId="{32D7EF22-25D1-4F6A-944D-C6C4E193473C}">
      <dgm:prSet/>
      <dgm:spPr/>
      <dgm:t>
        <a:bodyPr/>
        <a:lstStyle/>
        <a:p>
          <a:endParaRPr lang="zh-CN" altLang="en-US"/>
        </a:p>
      </dgm:t>
    </dgm:pt>
    <dgm:pt modelId="{567E81C3-1DF3-4922-B174-A35A15A8C20E}">
      <dgm:prSet phldrT="[文本]"/>
      <dgm:spPr>
        <a:solidFill>
          <a:srgbClr val="8497B0"/>
        </a:solidFill>
      </dgm:spPr>
      <dgm:t>
        <a:bodyPr/>
        <a:lstStyle/>
        <a:p>
          <a:r>
            <a:rPr lang="zh-CN" altLang="en-US" dirty="0"/>
            <a:t>管理类本科、研究生</a:t>
          </a:r>
        </a:p>
      </dgm:t>
    </dgm:pt>
    <dgm:pt modelId="{8A27E02F-7AFE-4634-A61F-CFDC46FF5DED}" type="parTrans" cxnId="{B24C8B1A-EF08-492E-954B-E8B629DD6AC3}">
      <dgm:prSet/>
      <dgm:spPr/>
      <dgm:t>
        <a:bodyPr/>
        <a:lstStyle/>
        <a:p>
          <a:endParaRPr lang="zh-CN" altLang="en-US"/>
        </a:p>
      </dgm:t>
    </dgm:pt>
    <dgm:pt modelId="{413827F7-0C56-4147-956D-CB40A7D65A82}" type="sibTrans" cxnId="{B24C8B1A-EF08-492E-954B-E8B629DD6AC3}">
      <dgm:prSet/>
      <dgm:spPr/>
      <dgm:t>
        <a:bodyPr/>
        <a:lstStyle/>
        <a:p>
          <a:endParaRPr lang="zh-CN" altLang="en-US"/>
        </a:p>
      </dgm:t>
    </dgm:pt>
    <dgm:pt modelId="{2B48E8EE-4E93-4F41-929B-0B8F8EAC9824}">
      <dgm:prSet phldrT="[文本]"/>
      <dgm:spPr>
        <a:solidFill>
          <a:srgbClr val="8497B0"/>
        </a:solidFill>
      </dgm:spPr>
      <dgm:t>
        <a:bodyPr/>
        <a:lstStyle/>
        <a:p>
          <a:r>
            <a:rPr lang="zh-CN" altLang="en-US" dirty="0"/>
            <a:t>对数字经济感兴趣的同行</a:t>
          </a:r>
        </a:p>
      </dgm:t>
    </dgm:pt>
    <dgm:pt modelId="{5F47D2F2-C10D-4015-83A7-DA09E314974B}" type="parTrans" cxnId="{2CED79FC-3329-4B6D-8EBB-2BAB32C8EF6B}">
      <dgm:prSet/>
      <dgm:spPr/>
      <dgm:t>
        <a:bodyPr/>
        <a:lstStyle/>
        <a:p>
          <a:endParaRPr lang="zh-CN" altLang="en-US"/>
        </a:p>
      </dgm:t>
    </dgm:pt>
    <dgm:pt modelId="{1EA28DE1-0756-48FF-89B7-8FA780D60520}" type="sibTrans" cxnId="{2CED79FC-3329-4B6D-8EBB-2BAB32C8EF6B}">
      <dgm:prSet/>
      <dgm:spPr/>
      <dgm:t>
        <a:bodyPr/>
        <a:lstStyle/>
        <a:p>
          <a:endParaRPr lang="zh-CN" altLang="en-US"/>
        </a:p>
      </dgm:t>
    </dgm:pt>
    <dgm:pt modelId="{1586C7E0-C51C-48C8-AA04-CC55138EC9E4}" type="pres">
      <dgm:prSet presAssocID="{7CE5F097-A676-43C4-9063-29ADAAB8CD9A}" presName="linear" presStyleCnt="0">
        <dgm:presLayoutVars>
          <dgm:dir/>
          <dgm:animLvl val="lvl"/>
          <dgm:resizeHandles val="exact"/>
        </dgm:presLayoutVars>
      </dgm:prSet>
      <dgm:spPr/>
    </dgm:pt>
    <dgm:pt modelId="{E1DF33DA-DFD8-48C3-82B2-AFB07D5D141F}" type="pres">
      <dgm:prSet presAssocID="{5BF124CA-8D8C-4A06-8655-485F779CE2DA}" presName="parentLin" presStyleCnt="0"/>
      <dgm:spPr/>
    </dgm:pt>
    <dgm:pt modelId="{94EDB170-18B8-4B8E-A743-D5EAE2DFCB45}" type="pres">
      <dgm:prSet presAssocID="{5BF124CA-8D8C-4A06-8655-485F779CE2DA}" presName="parentLeftMargin" presStyleLbl="node1" presStyleIdx="0" presStyleCnt="3"/>
      <dgm:spPr/>
    </dgm:pt>
    <dgm:pt modelId="{067408FF-5515-4B65-827F-B0E849DC172B}" type="pres">
      <dgm:prSet presAssocID="{5BF124CA-8D8C-4A06-8655-485F779CE2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A3B12B1-C9A3-4671-8937-A351434053E9}" type="pres">
      <dgm:prSet presAssocID="{5BF124CA-8D8C-4A06-8655-485F779CE2DA}" presName="negativeSpace" presStyleCnt="0"/>
      <dgm:spPr/>
    </dgm:pt>
    <dgm:pt modelId="{7A2C59E6-A1FC-469A-8AD4-29F047468A43}" type="pres">
      <dgm:prSet presAssocID="{5BF124CA-8D8C-4A06-8655-485F779CE2DA}" presName="childText" presStyleLbl="conFgAcc1" presStyleIdx="0" presStyleCnt="3">
        <dgm:presLayoutVars>
          <dgm:bulletEnabled val="1"/>
        </dgm:presLayoutVars>
      </dgm:prSet>
      <dgm:spPr/>
    </dgm:pt>
    <dgm:pt modelId="{6D4F1084-5265-422D-92CB-762075F7B9C0}" type="pres">
      <dgm:prSet presAssocID="{E2119481-CA7E-4F97-B76A-5C7FD4A3269C}" presName="spaceBetweenRectangles" presStyleCnt="0"/>
      <dgm:spPr/>
    </dgm:pt>
    <dgm:pt modelId="{C20A372B-A218-4320-8D58-9B693FFCF97C}" type="pres">
      <dgm:prSet presAssocID="{567E81C3-1DF3-4922-B174-A35A15A8C20E}" presName="parentLin" presStyleCnt="0"/>
      <dgm:spPr/>
    </dgm:pt>
    <dgm:pt modelId="{E6ADF994-B024-4346-AED0-9749551B4B93}" type="pres">
      <dgm:prSet presAssocID="{567E81C3-1DF3-4922-B174-A35A15A8C20E}" presName="parentLeftMargin" presStyleLbl="node1" presStyleIdx="0" presStyleCnt="3"/>
      <dgm:spPr/>
    </dgm:pt>
    <dgm:pt modelId="{BB1FA078-F206-4902-8044-BFA3DEFD0082}" type="pres">
      <dgm:prSet presAssocID="{567E81C3-1DF3-4922-B174-A35A15A8C2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FBB30D-EF0F-4A9F-9BAC-1BDC1354D586}" type="pres">
      <dgm:prSet presAssocID="{567E81C3-1DF3-4922-B174-A35A15A8C20E}" presName="negativeSpace" presStyleCnt="0"/>
      <dgm:spPr/>
    </dgm:pt>
    <dgm:pt modelId="{5D7D5D98-D0E4-4BF6-9211-8261869B209C}" type="pres">
      <dgm:prSet presAssocID="{567E81C3-1DF3-4922-B174-A35A15A8C20E}" presName="childText" presStyleLbl="conFgAcc1" presStyleIdx="1" presStyleCnt="3">
        <dgm:presLayoutVars>
          <dgm:bulletEnabled val="1"/>
        </dgm:presLayoutVars>
      </dgm:prSet>
      <dgm:spPr/>
    </dgm:pt>
    <dgm:pt modelId="{8E55E46B-FFFE-4429-92B3-F1CA11DD416D}" type="pres">
      <dgm:prSet presAssocID="{413827F7-0C56-4147-956D-CB40A7D65A82}" presName="spaceBetweenRectangles" presStyleCnt="0"/>
      <dgm:spPr/>
    </dgm:pt>
    <dgm:pt modelId="{25046AA6-343A-40A7-AA84-A53434336C1C}" type="pres">
      <dgm:prSet presAssocID="{2B48E8EE-4E93-4F41-929B-0B8F8EAC9824}" presName="parentLin" presStyleCnt="0"/>
      <dgm:spPr/>
    </dgm:pt>
    <dgm:pt modelId="{70662999-BF6E-41B4-BDE2-24F3D8173219}" type="pres">
      <dgm:prSet presAssocID="{2B48E8EE-4E93-4F41-929B-0B8F8EAC9824}" presName="parentLeftMargin" presStyleLbl="node1" presStyleIdx="1" presStyleCnt="3"/>
      <dgm:spPr/>
    </dgm:pt>
    <dgm:pt modelId="{92947CC4-76CC-4D3B-88F1-E0F79D948247}" type="pres">
      <dgm:prSet presAssocID="{2B48E8EE-4E93-4F41-929B-0B8F8EAC982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B657F15-DCDD-417D-BBC3-2D2B65244212}" type="pres">
      <dgm:prSet presAssocID="{2B48E8EE-4E93-4F41-929B-0B8F8EAC9824}" presName="negativeSpace" presStyleCnt="0"/>
      <dgm:spPr/>
    </dgm:pt>
    <dgm:pt modelId="{20C4A0F1-B99D-40FA-87DC-28219F46FAE8}" type="pres">
      <dgm:prSet presAssocID="{2B48E8EE-4E93-4F41-929B-0B8F8EAC98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24C8B1A-EF08-492E-954B-E8B629DD6AC3}" srcId="{7CE5F097-A676-43C4-9063-29ADAAB8CD9A}" destId="{567E81C3-1DF3-4922-B174-A35A15A8C20E}" srcOrd="1" destOrd="0" parTransId="{8A27E02F-7AFE-4634-A61F-CFDC46FF5DED}" sibTransId="{413827F7-0C56-4147-956D-CB40A7D65A82}"/>
    <dgm:cxn modelId="{DF019A1F-2205-478C-9B3E-06EADDD27318}" type="presOf" srcId="{5BF124CA-8D8C-4A06-8655-485F779CE2DA}" destId="{94EDB170-18B8-4B8E-A743-D5EAE2DFCB45}" srcOrd="0" destOrd="0" presId="urn:microsoft.com/office/officeart/2005/8/layout/list1"/>
    <dgm:cxn modelId="{32D7EF22-25D1-4F6A-944D-C6C4E193473C}" srcId="{7CE5F097-A676-43C4-9063-29ADAAB8CD9A}" destId="{5BF124CA-8D8C-4A06-8655-485F779CE2DA}" srcOrd="0" destOrd="0" parTransId="{F6F4420D-ACB5-4CA2-8138-CA6968DB96C0}" sibTransId="{E2119481-CA7E-4F97-B76A-5C7FD4A3269C}"/>
    <dgm:cxn modelId="{55FB5D32-9B7E-4927-9F0E-A8E3DA3F4252}" type="presOf" srcId="{2B48E8EE-4E93-4F41-929B-0B8F8EAC9824}" destId="{92947CC4-76CC-4D3B-88F1-E0F79D948247}" srcOrd="1" destOrd="0" presId="urn:microsoft.com/office/officeart/2005/8/layout/list1"/>
    <dgm:cxn modelId="{16FFBF39-D5E0-4E85-B8A1-F6E22C47F1DD}" type="presOf" srcId="{5BF124CA-8D8C-4A06-8655-485F779CE2DA}" destId="{067408FF-5515-4B65-827F-B0E849DC172B}" srcOrd="1" destOrd="0" presId="urn:microsoft.com/office/officeart/2005/8/layout/list1"/>
    <dgm:cxn modelId="{BEFE0C40-1AE6-4CAD-A45A-FF67319A2D04}" type="presOf" srcId="{2B48E8EE-4E93-4F41-929B-0B8F8EAC9824}" destId="{70662999-BF6E-41B4-BDE2-24F3D8173219}" srcOrd="0" destOrd="0" presId="urn:microsoft.com/office/officeart/2005/8/layout/list1"/>
    <dgm:cxn modelId="{49060C8F-8DE3-4C1D-99BF-BE6E05923F5D}" type="presOf" srcId="{7CE5F097-A676-43C4-9063-29ADAAB8CD9A}" destId="{1586C7E0-C51C-48C8-AA04-CC55138EC9E4}" srcOrd="0" destOrd="0" presId="urn:microsoft.com/office/officeart/2005/8/layout/list1"/>
    <dgm:cxn modelId="{47817E91-7690-4735-ABEE-B9D36FF17999}" type="presOf" srcId="{567E81C3-1DF3-4922-B174-A35A15A8C20E}" destId="{BB1FA078-F206-4902-8044-BFA3DEFD0082}" srcOrd="1" destOrd="0" presId="urn:microsoft.com/office/officeart/2005/8/layout/list1"/>
    <dgm:cxn modelId="{3BD729C2-E2F3-4A65-BA42-76956214E803}" type="presOf" srcId="{567E81C3-1DF3-4922-B174-A35A15A8C20E}" destId="{E6ADF994-B024-4346-AED0-9749551B4B93}" srcOrd="0" destOrd="0" presId="urn:microsoft.com/office/officeart/2005/8/layout/list1"/>
    <dgm:cxn modelId="{2CED79FC-3329-4B6D-8EBB-2BAB32C8EF6B}" srcId="{7CE5F097-A676-43C4-9063-29ADAAB8CD9A}" destId="{2B48E8EE-4E93-4F41-929B-0B8F8EAC9824}" srcOrd="2" destOrd="0" parTransId="{5F47D2F2-C10D-4015-83A7-DA09E314974B}" sibTransId="{1EA28DE1-0756-48FF-89B7-8FA780D60520}"/>
    <dgm:cxn modelId="{437CDD04-CD73-48FC-8E5F-923BC52DE945}" type="presParOf" srcId="{1586C7E0-C51C-48C8-AA04-CC55138EC9E4}" destId="{E1DF33DA-DFD8-48C3-82B2-AFB07D5D141F}" srcOrd="0" destOrd="0" presId="urn:microsoft.com/office/officeart/2005/8/layout/list1"/>
    <dgm:cxn modelId="{21BAC8D0-55E3-4A01-9AB6-92999A7E3137}" type="presParOf" srcId="{E1DF33DA-DFD8-48C3-82B2-AFB07D5D141F}" destId="{94EDB170-18B8-4B8E-A743-D5EAE2DFCB45}" srcOrd="0" destOrd="0" presId="urn:microsoft.com/office/officeart/2005/8/layout/list1"/>
    <dgm:cxn modelId="{1ED0B35F-721E-4A99-9677-A5DE4ED14CA9}" type="presParOf" srcId="{E1DF33DA-DFD8-48C3-82B2-AFB07D5D141F}" destId="{067408FF-5515-4B65-827F-B0E849DC172B}" srcOrd="1" destOrd="0" presId="urn:microsoft.com/office/officeart/2005/8/layout/list1"/>
    <dgm:cxn modelId="{EA7E3F4C-C4CA-4C56-9370-B9D1C7CE44B0}" type="presParOf" srcId="{1586C7E0-C51C-48C8-AA04-CC55138EC9E4}" destId="{8A3B12B1-C9A3-4671-8937-A351434053E9}" srcOrd="1" destOrd="0" presId="urn:microsoft.com/office/officeart/2005/8/layout/list1"/>
    <dgm:cxn modelId="{9F4769E2-5CA9-4E34-82C8-4C21B965C627}" type="presParOf" srcId="{1586C7E0-C51C-48C8-AA04-CC55138EC9E4}" destId="{7A2C59E6-A1FC-469A-8AD4-29F047468A43}" srcOrd="2" destOrd="0" presId="urn:microsoft.com/office/officeart/2005/8/layout/list1"/>
    <dgm:cxn modelId="{5C01CF11-F58A-4D12-B8C6-A17F57087869}" type="presParOf" srcId="{1586C7E0-C51C-48C8-AA04-CC55138EC9E4}" destId="{6D4F1084-5265-422D-92CB-762075F7B9C0}" srcOrd="3" destOrd="0" presId="urn:microsoft.com/office/officeart/2005/8/layout/list1"/>
    <dgm:cxn modelId="{60C0003D-3A36-4625-83AE-180A090FA914}" type="presParOf" srcId="{1586C7E0-C51C-48C8-AA04-CC55138EC9E4}" destId="{C20A372B-A218-4320-8D58-9B693FFCF97C}" srcOrd="4" destOrd="0" presId="urn:microsoft.com/office/officeart/2005/8/layout/list1"/>
    <dgm:cxn modelId="{9D92E413-2FAC-4812-BC3A-9268C281B470}" type="presParOf" srcId="{C20A372B-A218-4320-8D58-9B693FFCF97C}" destId="{E6ADF994-B024-4346-AED0-9749551B4B93}" srcOrd="0" destOrd="0" presId="urn:microsoft.com/office/officeart/2005/8/layout/list1"/>
    <dgm:cxn modelId="{048D620A-F75A-4DFC-A711-A9CEBD423C44}" type="presParOf" srcId="{C20A372B-A218-4320-8D58-9B693FFCF97C}" destId="{BB1FA078-F206-4902-8044-BFA3DEFD0082}" srcOrd="1" destOrd="0" presId="urn:microsoft.com/office/officeart/2005/8/layout/list1"/>
    <dgm:cxn modelId="{BFB2064F-802E-48ED-A896-3D1471D4CBBB}" type="presParOf" srcId="{1586C7E0-C51C-48C8-AA04-CC55138EC9E4}" destId="{3AFBB30D-EF0F-4A9F-9BAC-1BDC1354D586}" srcOrd="5" destOrd="0" presId="urn:microsoft.com/office/officeart/2005/8/layout/list1"/>
    <dgm:cxn modelId="{648360C9-0DBD-4397-A4AA-ABD0CE916E4D}" type="presParOf" srcId="{1586C7E0-C51C-48C8-AA04-CC55138EC9E4}" destId="{5D7D5D98-D0E4-4BF6-9211-8261869B209C}" srcOrd="6" destOrd="0" presId="urn:microsoft.com/office/officeart/2005/8/layout/list1"/>
    <dgm:cxn modelId="{FCD3B0DD-536A-4FDD-AC17-2F2FC180C2A2}" type="presParOf" srcId="{1586C7E0-C51C-48C8-AA04-CC55138EC9E4}" destId="{8E55E46B-FFFE-4429-92B3-F1CA11DD416D}" srcOrd="7" destOrd="0" presId="urn:microsoft.com/office/officeart/2005/8/layout/list1"/>
    <dgm:cxn modelId="{7E7D1951-B150-4EDF-840D-317E8DA9CA67}" type="presParOf" srcId="{1586C7E0-C51C-48C8-AA04-CC55138EC9E4}" destId="{25046AA6-343A-40A7-AA84-A53434336C1C}" srcOrd="8" destOrd="0" presId="urn:microsoft.com/office/officeart/2005/8/layout/list1"/>
    <dgm:cxn modelId="{289E9DE5-65AF-4CCA-B60A-928BA7B9E13C}" type="presParOf" srcId="{25046AA6-343A-40A7-AA84-A53434336C1C}" destId="{70662999-BF6E-41B4-BDE2-24F3D8173219}" srcOrd="0" destOrd="0" presId="urn:microsoft.com/office/officeart/2005/8/layout/list1"/>
    <dgm:cxn modelId="{E5D62145-7A47-4D30-9719-A323488D42D7}" type="presParOf" srcId="{25046AA6-343A-40A7-AA84-A53434336C1C}" destId="{92947CC4-76CC-4D3B-88F1-E0F79D948247}" srcOrd="1" destOrd="0" presId="urn:microsoft.com/office/officeart/2005/8/layout/list1"/>
    <dgm:cxn modelId="{84552C3D-9AC9-48E5-9025-6FCEB2BABC19}" type="presParOf" srcId="{1586C7E0-C51C-48C8-AA04-CC55138EC9E4}" destId="{6B657F15-DCDD-417D-BBC3-2D2B65244212}" srcOrd="9" destOrd="0" presId="urn:microsoft.com/office/officeart/2005/8/layout/list1"/>
    <dgm:cxn modelId="{CDA16975-BB99-44A7-81CA-479BA914227B}" type="presParOf" srcId="{1586C7E0-C51C-48C8-AA04-CC55138EC9E4}" destId="{20C4A0F1-B99D-40FA-87DC-28219F46FA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5B04C-2D33-4A92-91B0-A799B520936F}">
      <dsp:nvSpPr>
        <dsp:cNvPr id="0" name=""/>
        <dsp:cNvSpPr/>
      </dsp:nvSpPr>
      <dsp:spPr>
        <a:xfrm>
          <a:off x="2157746" y="325"/>
          <a:ext cx="1616137" cy="16161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幼圆" panose="02010509060101010101" pitchFamily="49" charset="-122"/>
              <a:ea typeface="幼圆" panose="02010509060101010101" pitchFamily="49" charset="-122"/>
            </a:rPr>
            <a:t>服务</a:t>
          </a:r>
          <a:endParaRPr lang="en-US" altLang="zh-CN" sz="2800" b="1" kern="1200" dirty="0">
            <a:latin typeface="幼圆" panose="02010509060101010101" pitchFamily="49" charset="-122"/>
            <a:ea typeface="幼圆" panose="02010509060101010101" pitchFamily="49" charset="-122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幼圆" panose="02010509060101010101" pitchFamily="49" charset="-122"/>
              <a:ea typeface="幼圆" panose="02010509060101010101" pitchFamily="49" charset="-122"/>
            </a:rPr>
            <a:t>教育</a:t>
          </a:r>
        </a:p>
      </dsp:txBody>
      <dsp:txXfrm>
        <a:off x="2394424" y="237003"/>
        <a:ext cx="1142781" cy="1142781"/>
      </dsp:txXfrm>
    </dsp:sp>
    <dsp:sp modelId="{752642E2-BC9D-43A2-A0F1-BDC32B63A5A0}">
      <dsp:nvSpPr>
        <dsp:cNvPr id="0" name=""/>
        <dsp:cNvSpPr/>
      </dsp:nvSpPr>
      <dsp:spPr>
        <a:xfrm rot="2700000">
          <a:off x="3600674" y="1386304"/>
          <a:ext cx="431550" cy="545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3619634" y="1449620"/>
        <a:ext cx="302085" cy="327268"/>
      </dsp:txXfrm>
    </dsp:sp>
    <dsp:sp modelId="{A8BC2DE5-6788-4983-9336-F73FD86871E6}">
      <dsp:nvSpPr>
        <dsp:cNvPr id="0" name=""/>
        <dsp:cNvSpPr/>
      </dsp:nvSpPr>
      <dsp:spPr>
        <a:xfrm>
          <a:off x="3876287" y="1718866"/>
          <a:ext cx="1616137" cy="1616137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传承</a:t>
          </a:r>
          <a:endParaRPr lang="en-US" altLang="zh-CN" sz="2800" b="1" kern="1200"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文明</a:t>
          </a:r>
          <a:endParaRPr lang="zh-CN" altLang="en-US" sz="2800" b="1" kern="1200" dirty="0"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</dsp:txBody>
      <dsp:txXfrm>
        <a:off x="4112965" y="1955544"/>
        <a:ext cx="1142781" cy="1142781"/>
      </dsp:txXfrm>
    </dsp:sp>
    <dsp:sp modelId="{7AC7681F-C83B-4890-A4B2-FAA8902016F7}">
      <dsp:nvSpPr>
        <dsp:cNvPr id="0" name=""/>
        <dsp:cNvSpPr/>
      </dsp:nvSpPr>
      <dsp:spPr>
        <a:xfrm rot="8100000">
          <a:off x="3617947" y="3104845"/>
          <a:ext cx="431550" cy="545446"/>
        </a:xfrm>
        <a:prstGeom prst="rightArrow">
          <a:avLst>
            <a:gd name="adj1" fmla="val 60000"/>
            <a:gd name="adj2" fmla="val 50000"/>
          </a:avLst>
        </a:prstGeom>
        <a:solidFill>
          <a:srgbClr val="2E5495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 rot="10800000">
        <a:off x="3728452" y="3168161"/>
        <a:ext cx="302085" cy="327268"/>
      </dsp:txXfrm>
    </dsp:sp>
    <dsp:sp modelId="{F2930647-5D5B-43ED-96FE-C0E36B92E3D8}">
      <dsp:nvSpPr>
        <dsp:cNvPr id="0" name=""/>
        <dsp:cNvSpPr/>
      </dsp:nvSpPr>
      <dsp:spPr>
        <a:xfrm>
          <a:off x="2157746" y="3437407"/>
          <a:ext cx="1616137" cy="16161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致力</a:t>
          </a:r>
          <a:endParaRPr lang="en-US" altLang="zh-CN" sz="2800" b="1" kern="1200"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原创</a:t>
          </a:r>
          <a:endParaRPr lang="zh-CN" altLang="en-US" sz="2800" b="1" kern="1200" dirty="0"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</dsp:txBody>
      <dsp:txXfrm>
        <a:off x="2394424" y="3674085"/>
        <a:ext cx="1142781" cy="1142781"/>
      </dsp:txXfrm>
    </dsp:sp>
    <dsp:sp modelId="{DECB3009-FECC-4871-BDCD-B673F0C550B8}">
      <dsp:nvSpPr>
        <dsp:cNvPr id="0" name=""/>
        <dsp:cNvSpPr/>
      </dsp:nvSpPr>
      <dsp:spPr>
        <a:xfrm rot="13500000">
          <a:off x="1899406" y="3122118"/>
          <a:ext cx="431550" cy="545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 rot="10800000">
        <a:off x="2009911" y="3276980"/>
        <a:ext cx="302085" cy="327268"/>
      </dsp:txXfrm>
    </dsp:sp>
    <dsp:sp modelId="{CF5C867A-6169-40D3-B233-1093003D2A89}">
      <dsp:nvSpPr>
        <dsp:cNvPr id="0" name=""/>
        <dsp:cNvSpPr/>
      </dsp:nvSpPr>
      <dsp:spPr>
        <a:xfrm>
          <a:off x="439205" y="1718866"/>
          <a:ext cx="1616137" cy="16161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追求</a:t>
          </a:r>
          <a:endParaRPr lang="en-US" altLang="zh-CN" sz="2800" b="1" kern="1200"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卓越</a:t>
          </a:r>
          <a:endParaRPr lang="zh-CN" altLang="en-US" sz="2800" b="1" kern="1200" dirty="0"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</dsp:txBody>
      <dsp:txXfrm>
        <a:off x="675883" y="1955544"/>
        <a:ext cx="1142781" cy="1142781"/>
      </dsp:txXfrm>
    </dsp:sp>
    <dsp:sp modelId="{EC13333B-8851-421D-85DE-7D2BF8B40696}">
      <dsp:nvSpPr>
        <dsp:cNvPr id="0" name=""/>
        <dsp:cNvSpPr/>
      </dsp:nvSpPr>
      <dsp:spPr>
        <a:xfrm rot="18900000">
          <a:off x="1882133" y="1403577"/>
          <a:ext cx="431550" cy="545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1901093" y="1558439"/>
        <a:ext cx="302085" cy="327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77C29-F76B-4DB1-B3EC-C2642B884B93}">
      <dsp:nvSpPr>
        <dsp:cNvPr id="0" name=""/>
        <dsp:cNvSpPr/>
      </dsp:nvSpPr>
      <dsp:spPr>
        <a:xfrm>
          <a:off x="0" y="0"/>
          <a:ext cx="5418667" cy="541866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kern="1200" dirty="0"/>
        </a:p>
      </dsp:txBody>
      <dsp:txXfrm>
        <a:off x="1762421" y="270933"/>
        <a:ext cx="1893824" cy="812800"/>
      </dsp:txXfrm>
    </dsp:sp>
    <dsp:sp modelId="{29DF0734-CC10-4804-9D96-E0352A25030A}">
      <dsp:nvSpPr>
        <dsp:cNvPr id="0" name=""/>
        <dsp:cNvSpPr/>
      </dsp:nvSpPr>
      <dsp:spPr>
        <a:xfrm>
          <a:off x="1829852" y="1059410"/>
          <a:ext cx="3564006" cy="3564006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 dirty="0"/>
        </a:p>
      </dsp:txBody>
      <dsp:txXfrm>
        <a:off x="2781442" y="1282160"/>
        <a:ext cx="1660826" cy="668251"/>
      </dsp:txXfrm>
    </dsp:sp>
    <dsp:sp modelId="{72D15955-5F95-4FBD-8095-D9E8E9BB9F88}">
      <dsp:nvSpPr>
        <dsp:cNvPr id="0" name=""/>
        <dsp:cNvSpPr/>
      </dsp:nvSpPr>
      <dsp:spPr>
        <a:xfrm>
          <a:off x="9526" y="1047089"/>
          <a:ext cx="3563992" cy="3565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900" kern="1200" dirty="0"/>
        </a:p>
      </dsp:txBody>
      <dsp:txXfrm>
        <a:off x="531460" y="1938419"/>
        <a:ext cx="2520123" cy="1782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5B04C-2D33-4A92-91B0-A799B520936F}">
      <dsp:nvSpPr>
        <dsp:cNvPr id="0" name=""/>
        <dsp:cNvSpPr/>
      </dsp:nvSpPr>
      <dsp:spPr>
        <a:xfrm>
          <a:off x="2157746" y="325"/>
          <a:ext cx="1616137" cy="1616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幼圆" panose="02010509060101010101" pitchFamily="49" charset="-122"/>
              <a:ea typeface="幼圆" panose="02010509060101010101" pitchFamily="49" charset="-122"/>
            </a:rPr>
            <a:t>纸质</a:t>
          </a:r>
          <a:endParaRPr lang="en-US" altLang="zh-CN" sz="2800" b="1" kern="1200" dirty="0">
            <a:latin typeface="幼圆" panose="02010509060101010101" pitchFamily="49" charset="-122"/>
            <a:ea typeface="幼圆" panose="02010509060101010101" pitchFamily="49" charset="-122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幼圆" panose="02010509060101010101" pitchFamily="49" charset="-122"/>
              <a:ea typeface="幼圆" panose="02010509060101010101" pitchFamily="49" charset="-122"/>
            </a:rPr>
            <a:t>图书</a:t>
          </a:r>
        </a:p>
      </dsp:txBody>
      <dsp:txXfrm>
        <a:off x="2394424" y="237003"/>
        <a:ext cx="1142781" cy="1142781"/>
      </dsp:txXfrm>
    </dsp:sp>
    <dsp:sp modelId="{752642E2-BC9D-43A2-A0F1-BDC32B63A5A0}">
      <dsp:nvSpPr>
        <dsp:cNvPr id="0" name=""/>
        <dsp:cNvSpPr/>
      </dsp:nvSpPr>
      <dsp:spPr>
        <a:xfrm rot="2700000">
          <a:off x="3600674" y="1386304"/>
          <a:ext cx="431550" cy="545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3619634" y="1449620"/>
        <a:ext cx="302085" cy="327268"/>
      </dsp:txXfrm>
    </dsp:sp>
    <dsp:sp modelId="{A8BC2DE5-6788-4983-9336-F73FD86871E6}">
      <dsp:nvSpPr>
        <dsp:cNvPr id="0" name=""/>
        <dsp:cNvSpPr/>
      </dsp:nvSpPr>
      <dsp:spPr>
        <a:xfrm>
          <a:off x="3876287" y="1718866"/>
          <a:ext cx="1616137" cy="1616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电子</a:t>
          </a:r>
        </a:p>
      </dsp:txBody>
      <dsp:txXfrm>
        <a:off x="4112965" y="1955544"/>
        <a:ext cx="1142781" cy="1142781"/>
      </dsp:txXfrm>
    </dsp:sp>
    <dsp:sp modelId="{7AC7681F-C83B-4890-A4B2-FAA8902016F7}">
      <dsp:nvSpPr>
        <dsp:cNvPr id="0" name=""/>
        <dsp:cNvSpPr/>
      </dsp:nvSpPr>
      <dsp:spPr>
        <a:xfrm rot="8100000">
          <a:off x="3617947" y="3104845"/>
          <a:ext cx="431550" cy="545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 rot="10800000">
        <a:off x="3728452" y="3168161"/>
        <a:ext cx="302085" cy="327268"/>
      </dsp:txXfrm>
    </dsp:sp>
    <dsp:sp modelId="{F2930647-5D5B-43ED-96FE-C0E36B92E3D8}">
      <dsp:nvSpPr>
        <dsp:cNvPr id="0" name=""/>
        <dsp:cNvSpPr/>
      </dsp:nvSpPr>
      <dsp:spPr>
        <a:xfrm>
          <a:off x="2157746" y="3437407"/>
          <a:ext cx="1616137" cy="1616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音像</a:t>
          </a:r>
        </a:p>
      </dsp:txBody>
      <dsp:txXfrm>
        <a:off x="2394424" y="3674085"/>
        <a:ext cx="1142781" cy="1142781"/>
      </dsp:txXfrm>
    </dsp:sp>
    <dsp:sp modelId="{DECB3009-FECC-4871-BDCD-B673F0C550B8}">
      <dsp:nvSpPr>
        <dsp:cNvPr id="0" name=""/>
        <dsp:cNvSpPr/>
      </dsp:nvSpPr>
      <dsp:spPr>
        <a:xfrm rot="13500000">
          <a:off x="1899406" y="3122118"/>
          <a:ext cx="431550" cy="545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 rot="10800000">
        <a:off x="2009911" y="3276980"/>
        <a:ext cx="302085" cy="327268"/>
      </dsp:txXfrm>
    </dsp:sp>
    <dsp:sp modelId="{CF5C867A-6169-40D3-B233-1093003D2A89}">
      <dsp:nvSpPr>
        <dsp:cNvPr id="0" name=""/>
        <dsp:cNvSpPr/>
      </dsp:nvSpPr>
      <dsp:spPr>
        <a:xfrm>
          <a:off x="439205" y="1718866"/>
          <a:ext cx="1616137" cy="1616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数字</a:t>
          </a:r>
          <a:endParaRPr lang="en-US" altLang="zh-CN" sz="2800" b="1" kern="1200" dirty="0">
            <a:solidFill>
              <a:prstClr val="white"/>
            </a:solidFill>
            <a:latin typeface="幼圆" panose="02010509060101010101" pitchFamily="49" charset="-122"/>
            <a:ea typeface="幼圆" panose="02010509060101010101" pitchFamily="49" charset="-122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  <a:cs typeface="+mn-cs"/>
            </a:rPr>
            <a:t>出版</a:t>
          </a:r>
        </a:p>
      </dsp:txBody>
      <dsp:txXfrm>
        <a:off x="675883" y="1955544"/>
        <a:ext cx="1142781" cy="1142781"/>
      </dsp:txXfrm>
    </dsp:sp>
    <dsp:sp modelId="{EC13333B-8851-421D-85DE-7D2BF8B40696}">
      <dsp:nvSpPr>
        <dsp:cNvPr id="0" name=""/>
        <dsp:cNvSpPr/>
      </dsp:nvSpPr>
      <dsp:spPr>
        <a:xfrm rot="18900000">
          <a:off x="1882133" y="1403577"/>
          <a:ext cx="431550" cy="545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1901093" y="1558439"/>
        <a:ext cx="302085" cy="327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AEA49-E9ED-4DB9-A4E6-070824E58149}">
      <dsp:nvSpPr>
        <dsp:cNvPr id="0" name=""/>
        <dsp:cNvSpPr/>
      </dsp:nvSpPr>
      <dsp:spPr>
        <a:xfrm>
          <a:off x="1779609" y="566893"/>
          <a:ext cx="4503011" cy="4503011"/>
        </a:xfrm>
        <a:prstGeom prst="blockArc">
          <a:avLst>
            <a:gd name="adj1" fmla="val 13195249"/>
            <a:gd name="adj2" fmla="val 16251212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96CA6-3FA2-490E-ADFD-9A140F29C2ED}">
      <dsp:nvSpPr>
        <dsp:cNvPr id="0" name=""/>
        <dsp:cNvSpPr/>
      </dsp:nvSpPr>
      <dsp:spPr>
        <a:xfrm>
          <a:off x="1805111" y="535845"/>
          <a:ext cx="4503011" cy="4503011"/>
        </a:xfrm>
        <a:prstGeom prst="blockArc">
          <a:avLst>
            <a:gd name="adj1" fmla="val 9978503"/>
            <a:gd name="adj2" fmla="val 13132681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B8211-FAB8-4220-A90E-66240BCDEC87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7CA0A-D4D1-4FC2-A440-EB24C37728C3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7B780-3124-4A09-A8D5-D3AAE6757FD5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8A9D4-4C76-478C-A465-DEF793A9F928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AA93E-F2AB-4554-B8F6-52E6168B2F10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C3CDF-6898-473E-B200-D892ACDA9E64}">
      <dsp:nvSpPr>
        <dsp:cNvPr id="0" name=""/>
        <dsp:cNvSpPr/>
      </dsp:nvSpPr>
      <dsp:spPr>
        <a:xfrm>
          <a:off x="3353950" y="2242149"/>
          <a:ext cx="1420098" cy="1152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u="sng" kern="1200" dirty="0">
              <a:latin typeface="+mn-ea"/>
              <a:ea typeface="+mn-ea"/>
            </a:rPr>
            <a:t>图书</a:t>
          </a:r>
          <a:endParaRPr lang="en-US" altLang="zh-CN" sz="2000" b="1" u="sng" kern="1200" dirty="0">
            <a:latin typeface="+mn-ea"/>
            <a:ea typeface="+mn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u="sng" kern="1200" dirty="0">
              <a:latin typeface="+mn-ea"/>
              <a:ea typeface="+mn-ea"/>
            </a:rPr>
            <a:t>类别</a:t>
          </a:r>
        </a:p>
      </dsp:txBody>
      <dsp:txXfrm>
        <a:off x="3561919" y="2411000"/>
        <a:ext cx="1004160" cy="815287"/>
      </dsp:txXfrm>
    </dsp:sp>
    <dsp:sp modelId="{AA5BBC40-740B-47E2-B77E-3B43E9F9FFA3}">
      <dsp:nvSpPr>
        <dsp:cNvPr id="0" name=""/>
        <dsp:cNvSpPr/>
      </dsp:nvSpPr>
      <dsp:spPr>
        <a:xfrm>
          <a:off x="3454201" y="1245"/>
          <a:ext cx="1219596" cy="1219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+mn-ea"/>
              <a:ea typeface="+mn-ea"/>
            </a:rPr>
            <a:t>工程</a:t>
          </a:r>
          <a:endParaRPr lang="en-US" altLang="zh-CN" sz="2000" b="1" kern="1200" dirty="0">
            <a:latin typeface="+mn-ea"/>
            <a:ea typeface="+mn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+mn-ea"/>
              <a:ea typeface="+mn-ea"/>
            </a:rPr>
            <a:t>技术</a:t>
          </a:r>
        </a:p>
      </dsp:txBody>
      <dsp:txXfrm>
        <a:off x="3632807" y="179851"/>
        <a:ext cx="862384" cy="862384"/>
      </dsp:txXfrm>
    </dsp:sp>
    <dsp:sp modelId="{4FFB14EB-FE1B-457B-80CC-396B3792B969}">
      <dsp:nvSpPr>
        <dsp:cNvPr id="0" name=""/>
        <dsp:cNvSpPr/>
      </dsp:nvSpPr>
      <dsp:spPr>
        <a:xfrm>
          <a:off x="5180172" y="832429"/>
          <a:ext cx="1219596" cy="1219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+mn-ea"/>
              <a:ea typeface="+mn-ea"/>
            </a:rPr>
            <a:t>管理</a:t>
          </a:r>
          <a:endParaRPr lang="en-US" altLang="zh-CN" sz="2000" b="1" kern="1200" dirty="0">
            <a:latin typeface="+mn-ea"/>
            <a:ea typeface="+mn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+mn-ea"/>
              <a:ea typeface="+mn-ea"/>
            </a:rPr>
            <a:t>科学</a:t>
          </a:r>
        </a:p>
      </dsp:txBody>
      <dsp:txXfrm>
        <a:off x="5358778" y="1011035"/>
        <a:ext cx="862384" cy="862384"/>
      </dsp:txXfrm>
    </dsp:sp>
    <dsp:sp modelId="{02FDCF78-1CBC-4048-89CE-02A7D4C971F8}">
      <dsp:nvSpPr>
        <dsp:cNvPr id="0" name=""/>
        <dsp:cNvSpPr/>
      </dsp:nvSpPr>
      <dsp:spPr>
        <a:xfrm>
          <a:off x="5606452" y="2700082"/>
          <a:ext cx="1219596" cy="1219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+mn-ea"/>
              <a:ea typeface="+mn-ea"/>
            </a:rPr>
            <a:t>社会</a:t>
          </a:r>
          <a:endParaRPr lang="en-US" altLang="zh-CN" sz="2000" b="1" kern="1200" dirty="0">
            <a:latin typeface="+mn-ea"/>
            <a:ea typeface="+mn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+mn-ea"/>
              <a:ea typeface="+mn-ea"/>
            </a:rPr>
            <a:t>科学</a:t>
          </a:r>
        </a:p>
      </dsp:txBody>
      <dsp:txXfrm>
        <a:off x="5785058" y="2878688"/>
        <a:ext cx="862384" cy="862384"/>
      </dsp:txXfrm>
    </dsp:sp>
    <dsp:sp modelId="{5512CBDC-8E27-4883-8341-F0FB1D274DCD}">
      <dsp:nvSpPr>
        <dsp:cNvPr id="0" name=""/>
        <dsp:cNvSpPr/>
      </dsp:nvSpPr>
      <dsp:spPr>
        <a:xfrm>
          <a:off x="4412043" y="4197824"/>
          <a:ext cx="1219596" cy="1219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+mn-ea"/>
              <a:ea typeface="+mn-ea"/>
            </a:rPr>
            <a:t>人文</a:t>
          </a:r>
          <a:endParaRPr lang="en-US" altLang="zh-CN" sz="2000" b="1" kern="1200" dirty="0">
            <a:latin typeface="+mn-ea"/>
            <a:ea typeface="+mn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+mn-ea"/>
              <a:ea typeface="+mn-ea"/>
            </a:rPr>
            <a:t>科学</a:t>
          </a:r>
        </a:p>
      </dsp:txBody>
      <dsp:txXfrm>
        <a:off x="4590649" y="4376430"/>
        <a:ext cx="862384" cy="862384"/>
      </dsp:txXfrm>
    </dsp:sp>
    <dsp:sp modelId="{29EC43C0-A7D6-4FFD-B94C-2FFC6CEFC654}">
      <dsp:nvSpPr>
        <dsp:cNvPr id="0" name=""/>
        <dsp:cNvSpPr/>
      </dsp:nvSpPr>
      <dsp:spPr>
        <a:xfrm>
          <a:off x="2496359" y="4197824"/>
          <a:ext cx="1219596" cy="1219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+mn-ea"/>
              <a:ea typeface="+mn-ea"/>
            </a:rPr>
            <a:t>艺术</a:t>
          </a:r>
          <a:endParaRPr lang="en-US" altLang="zh-CN" sz="2000" b="1" kern="1200" dirty="0">
            <a:latin typeface="+mn-ea"/>
            <a:ea typeface="+mn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+mn-ea"/>
              <a:ea typeface="+mn-ea"/>
            </a:rPr>
            <a:t>科学</a:t>
          </a:r>
        </a:p>
      </dsp:txBody>
      <dsp:txXfrm>
        <a:off x="2674965" y="4376430"/>
        <a:ext cx="862384" cy="862384"/>
      </dsp:txXfrm>
    </dsp:sp>
    <dsp:sp modelId="{13633D46-10C8-4AD0-9FBB-699D163ABC5A}">
      <dsp:nvSpPr>
        <dsp:cNvPr id="0" name=""/>
        <dsp:cNvSpPr/>
      </dsp:nvSpPr>
      <dsp:spPr>
        <a:xfrm>
          <a:off x="1301950" y="2700082"/>
          <a:ext cx="1219596" cy="1219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+mn-ea"/>
              <a:ea typeface="+mn-ea"/>
            </a:rPr>
            <a:t>外语</a:t>
          </a:r>
        </a:p>
      </dsp:txBody>
      <dsp:txXfrm>
        <a:off x="1480556" y="2878688"/>
        <a:ext cx="862384" cy="862384"/>
      </dsp:txXfrm>
    </dsp:sp>
    <dsp:sp modelId="{AD85F7EB-14B2-4E32-9996-010B95B443D7}">
      <dsp:nvSpPr>
        <dsp:cNvPr id="0" name=""/>
        <dsp:cNvSpPr/>
      </dsp:nvSpPr>
      <dsp:spPr>
        <a:xfrm>
          <a:off x="1728237" y="791921"/>
          <a:ext cx="1219596" cy="1219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+mn-ea"/>
              <a:ea typeface="+mn-ea"/>
            </a:rPr>
            <a:t>自然</a:t>
          </a:r>
          <a:endParaRPr lang="en-US" altLang="zh-CN" sz="2000" b="1" kern="1200" dirty="0">
            <a:latin typeface="+mn-ea"/>
            <a:ea typeface="+mn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+mn-ea"/>
              <a:ea typeface="+mn-ea"/>
            </a:rPr>
            <a:t>科学</a:t>
          </a:r>
        </a:p>
      </dsp:txBody>
      <dsp:txXfrm>
        <a:off x="1906843" y="970527"/>
        <a:ext cx="862384" cy="862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CE88A-904C-4EDD-BD31-C011E74993A5}">
      <dsp:nvSpPr>
        <dsp:cNvPr id="0" name=""/>
        <dsp:cNvSpPr/>
      </dsp:nvSpPr>
      <dsp:spPr>
        <a:xfrm>
          <a:off x="1846563" y="339090"/>
          <a:ext cx="4551680" cy="4551680"/>
        </a:xfrm>
        <a:prstGeom prst="pie">
          <a:avLst>
            <a:gd name="adj1" fmla="val 16200000"/>
            <a:gd name="adj2" fmla="val 0"/>
          </a:avLst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服务区域经济发展</a:t>
          </a:r>
          <a:endParaRPr lang="en-US" altLang="zh-CN" sz="2100" kern="1200" dirty="0"/>
        </a:p>
      </dsp:txBody>
      <dsp:txXfrm>
        <a:off x="4262746" y="1282480"/>
        <a:ext cx="1679786" cy="1246293"/>
      </dsp:txXfrm>
    </dsp:sp>
    <dsp:sp modelId="{E01160AA-C2EE-4A16-9A1F-A7F468258E28}">
      <dsp:nvSpPr>
        <dsp:cNvPr id="0" name=""/>
        <dsp:cNvSpPr/>
      </dsp:nvSpPr>
      <dsp:spPr>
        <a:xfrm>
          <a:off x="1846563" y="491896"/>
          <a:ext cx="4551680" cy="4551680"/>
        </a:xfrm>
        <a:prstGeom prst="pie">
          <a:avLst>
            <a:gd name="adj1" fmla="val 0"/>
            <a:gd name="adj2" fmla="val 5400000"/>
          </a:avLst>
        </a:prstGeom>
        <a:solidFill>
          <a:srgbClr val="2038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培养国际视野</a:t>
          </a:r>
        </a:p>
      </dsp:txBody>
      <dsp:txXfrm>
        <a:off x="4262746" y="2853893"/>
        <a:ext cx="1679786" cy="1246293"/>
      </dsp:txXfrm>
    </dsp:sp>
    <dsp:sp modelId="{00F8CDBF-2B7F-4DD4-83FC-14D01834A68D}">
      <dsp:nvSpPr>
        <dsp:cNvPr id="0" name=""/>
        <dsp:cNvSpPr/>
      </dsp:nvSpPr>
      <dsp:spPr>
        <a:xfrm>
          <a:off x="1693756" y="491896"/>
          <a:ext cx="4551680" cy="4551680"/>
        </a:xfrm>
        <a:prstGeom prst="pie">
          <a:avLst>
            <a:gd name="adj1" fmla="val 5400000"/>
            <a:gd name="adj2" fmla="val 10800000"/>
          </a:avLst>
        </a:prstGeom>
        <a:solidFill>
          <a:srgbClr val="8FAA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利用大云智区分析、探索、处理经济问题</a:t>
          </a:r>
        </a:p>
      </dsp:txBody>
      <dsp:txXfrm>
        <a:off x="2149466" y="2853893"/>
        <a:ext cx="1679786" cy="1246293"/>
      </dsp:txXfrm>
    </dsp:sp>
    <dsp:sp modelId="{F0BA8AAF-AC41-45AB-8C9B-4BAE1190F94F}">
      <dsp:nvSpPr>
        <dsp:cNvPr id="0" name=""/>
        <dsp:cNvSpPr/>
      </dsp:nvSpPr>
      <dsp:spPr>
        <a:xfrm>
          <a:off x="1693756" y="339090"/>
          <a:ext cx="4551680" cy="4551680"/>
        </a:xfrm>
        <a:prstGeom prst="pie">
          <a:avLst>
            <a:gd name="adj1" fmla="val 10800000"/>
            <a:gd name="adj2" fmla="val 1620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与飞速发展的信息社会实现零对接</a:t>
          </a:r>
        </a:p>
      </dsp:txBody>
      <dsp:txXfrm>
        <a:off x="2149466" y="1282480"/>
        <a:ext cx="1679786" cy="1246293"/>
      </dsp:txXfrm>
    </dsp:sp>
    <dsp:sp modelId="{C8C2F404-26C9-4F42-9E33-498126A6F538}">
      <dsp:nvSpPr>
        <dsp:cNvPr id="0" name=""/>
        <dsp:cNvSpPr/>
      </dsp:nvSpPr>
      <dsp:spPr>
        <a:xfrm>
          <a:off x="1564792" y="57319"/>
          <a:ext cx="5115221" cy="511522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9E12C-45BA-4923-B9CA-E9A58683D3CB}">
      <dsp:nvSpPr>
        <dsp:cNvPr id="0" name=""/>
        <dsp:cNvSpPr/>
      </dsp:nvSpPr>
      <dsp:spPr>
        <a:xfrm>
          <a:off x="1564792" y="210125"/>
          <a:ext cx="5115221" cy="511522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A1CA9-C912-4B8D-AC70-F7E7BD7ACDA8}">
      <dsp:nvSpPr>
        <dsp:cNvPr id="0" name=""/>
        <dsp:cNvSpPr/>
      </dsp:nvSpPr>
      <dsp:spPr>
        <a:xfrm>
          <a:off x="1411985" y="210125"/>
          <a:ext cx="5115221" cy="511522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A8A80-8779-41B2-B3C1-FEFDEDA1B391}">
      <dsp:nvSpPr>
        <dsp:cNvPr id="0" name=""/>
        <dsp:cNvSpPr/>
      </dsp:nvSpPr>
      <dsp:spPr>
        <a:xfrm>
          <a:off x="1411985" y="57319"/>
          <a:ext cx="5115221" cy="511522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C59E6-A1FC-469A-8AD4-29F047468A43}">
      <dsp:nvSpPr>
        <dsp:cNvPr id="0" name=""/>
        <dsp:cNvSpPr/>
      </dsp:nvSpPr>
      <dsp:spPr>
        <a:xfrm>
          <a:off x="0" y="883434"/>
          <a:ext cx="680128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408FF-5515-4B65-827F-B0E849DC172B}">
      <dsp:nvSpPr>
        <dsp:cNvPr id="0" name=""/>
        <dsp:cNvSpPr/>
      </dsp:nvSpPr>
      <dsp:spPr>
        <a:xfrm>
          <a:off x="340064" y="440634"/>
          <a:ext cx="4760896" cy="885600"/>
        </a:xfrm>
        <a:prstGeom prst="roundRect">
          <a:avLst/>
        </a:prstGeom>
        <a:solidFill>
          <a:srgbClr val="8497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51" tIns="0" rIns="17995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经济类本科、研究生</a:t>
          </a:r>
        </a:p>
      </dsp:txBody>
      <dsp:txXfrm>
        <a:off x="383295" y="483865"/>
        <a:ext cx="4674434" cy="799138"/>
      </dsp:txXfrm>
    </dsp:sp>
    <dsp:sp modelId="{5D7D5D98-D0E4-4BF6-9211-8261869B209C}">
      <dsp:nvSpPr>
        <dsp:cNvPr id="0" name=""/>
        <dsp:cNvSpPr/>
      </dsp:nvSpPr>
      <dsp:spPr>
        <a:xfrm>
          <a:off x="0" y="2244234"/>
          <a:ext cx="680128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FA078-F206-4902-8044-BFA3DEFD0082}">
      <dsp:nvSpPr>
        <dsp:cNvPr id="0" name=""/>
        <dsp:cNvSpPr/>
      </dsp:nvSpPr>
      <dsp:spPr>
        <a:xfrm>
          <a:off x="340064" y="1801434"/>
          <a:ext cx="4760896" cy="885600"/>
        </a:xfrm>
        <a:prstGeom prst="roundRect">
          <a:avLst/>
        </a:prstGeom>
        <a:solidFill>
          <a:srgbClr val="8497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51" tIns="0" rIns="17995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管理类本科、研究生</a:t>
          </a:r>
        </a:p>
      </dsp:txBody>
      <dsp:txXfrm>
        <a:off x="383295" y="1844665"/>
        <a:ext cx="4674434" cy="799138"/>
      </dsp:txXfrm>
    </dsp:sp>
    <dsp:sp modelId="{20C4A0F1-B99D-40FA-87DC-28219F46FAE8}">
      <dsp:nvSpPr>
        <dsp:cNvPr id="0" name=""/>
        <dsp:cNvSpPr/>
      </dsp:nvSpPr>
      <dsp:spPr>
        <a:xfrm>
          <a:off x="0" y="3605034"/>
          <a:ext cx="680128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47CC4-76CC-4D3B-88F1-E0F79D948247}">
      <dsp:nvSpPr>
        <dsp:cNvPr id="0" name=""/>
        <dsp:cNvSpPr/>
      </dsp:nvSpPr>
      <dsp:spPr>
        <a:xfrm>
          <a:off x="340064" y="3162234"/>
          <a:ext cx="4760896" cy="885600"/>
        </a:xfrm>
        <a:prstGeom prst="roundRect">
          <a:avLst/>
        </a:prstGeom>
        <a:solidFill>
          <a:srgbClr val="8497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951" tIns="0" rIns="17995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对数字经济感兴趣的同行</a:t>
          </a:r>
        </a:p>
      </dsp:txBody>
      <dsp:txXfrm>
        <a:off x="383295" y="3205465"/>
        <a:ext cx="4674434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B2C16-BCCD-4FA2-AAD7-6CA5FED045D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480A6-C420-4D8A-93A7-81BCB92A6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03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80A6-C420-4D8A-93A7-81BCB92A621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75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80A6-C420-4D8A-93A7-81BCB92A621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41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A43277-EA19-F0F6-A64B-4E320BD9E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10A214-5EA7-5FBA-AF8E-FDFB256EA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B8DA73-F869-E46C-FF4F-416A3028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EF8C-CFC2-4CFB-A0FD-AD966D48BBF8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5716A5-957A-9A7A-14B9-F2A1BE27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500E01-6CA3-B85F-C10F-767E1D8A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BA55-E4EE-4137-9E43-AE08994F5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03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4CA849-DA2F-C166-292D-1D6D28B5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5F1F9B-17BA-EF30-30AE-B34AA600A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B80C35-AB46-B88C-13E1-E5C65A05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EF8C-CFC2-4CFB-A0FD-AD966D48BBF8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9FAD85-C3A8-24E1-A7E8-2F9C8B54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F423F6-E6DB-50DC-9800-4C1AA22D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BA55-E4EE-4137-9E43-AE08994F5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53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35426E7-0D7A-4404-13C8-3FFCF70F2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54155-9B06-B099-21D8-95B3A2781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B73C6-DDAC-D506-8224-DB5AA417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EF8C-CFC2-4CFB-A0FD-AD966D48BBF8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E2FDC0-F12E-2AAE-B3E3-06F20710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D323DD-DCB1-E013-1BEB-1BB38938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BA55-E4EE-4137-9E43-AE08994F5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2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D4DFD-2AD1-A400-36CD-A77A11AF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DF340E-AD83-08E6-EE50-A2E13872E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399E27-3F15-7407-944B-57D558A5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EF8C-CFC2-4CFB-A0FD-AD966D48BBF8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919A12-5017-B80A-6579-F24CC0C4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F8284B-743B-D14D-5EF7-DFA85F78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BA55-E4EE-4137-9E43-AE08994F5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80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6055D-8A99-BADA-4BAF-B055BD07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9CE0B5-54B4-67CB-D6C3-40875F89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D87893-46C5-32AE-DDED-54D909BF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EF8C-CFC2-4CFB-A0FD-AD966D48BBF8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FE82AF-A309-B876-A7E4-3CB54007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861404-76B7-DE8E-E037-4A88DD48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BA55-E4EE-4137-9E43-AE08994F5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57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AAECB-E5F5-351D-7B48-C083A3AD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BB0902-0897-D5CF-DFA5-5196332E7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050F4F-02AF-F05A-2614-2A2824996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624053-AA09-70C7-7E27-031C2CD6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EF8C-CFC2-4CFB-A0FD-AD966D48BBF8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498554-96A3-CAF5-9EB1-87EB55FD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44E74A-6473-3714-564C-1053596E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BA55-E4EE-4137-9E43-AE08994F5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7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FDF0B-C82D-FECC-DA3B-5E9F72C2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C9C62E-1118-AE90-F944-BC88AACA8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174212-0FDE-2D74-6930-CF2AD2D89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71EE82-E82D-EDCC-5335-9003A2478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F89880-E337-7423-24CA-22F8101B2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446D6FA-0DEA-AB4A-73A1-F7DDC09E1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EF8C-CFC2-4CFB-A0FD-AD966D48BBF8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38342CD-9D44-9911-A954-B8EFBFB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42EDB0-96B8-C8EA-05CD-E82BB51B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BA55-E4EE-4137-9E43-AE08994F5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35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2AA559-5B9F-371F-3D48-8798D57B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1EEF9D-0916-DFF1-A78E-7E84042D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EF8C-CFC2-4CFB-A0FD-AD966D48BBF8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39E579-8E55-B362-4639-1F07D26D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6308EC-AEDF-7A45-C8C1-7F7A1AFC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BA55-E4EE-4137-9E43-AE08994F5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52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1F6A75A-42F7-EFDC-71ED-7C503AB6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EF8C-CFC2-4CFB-A0FD-AD966D48BBF8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505C46-1670-89E7-0D9D-AC8C0C72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055E0B-0A00-90E9-12C5-4D501A16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BA55-E4EE-4137-9E43-AE08994F5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57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F9DA1-EFAA-CC44-5B5E-2A02FD80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3C2ACC-EC89-2906-68A3-C750D6AC0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B802B1-FFF1-F21B-8D15-475C54EE7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22F6EE-3CA8-5228-985E-84D21852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EF8C-CFC2-4CFB-A0FD-AD966D48BBF8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2FDBC2-DC65-E433-11B0-64912806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FD3270-48AF-7FC9-957B-4EBCA8B7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BA55-E4EE-4137-9E43-AE08994F5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90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05E27-8B4E-CA3D-F74E-D670DB30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42AB44-F5C0-CA02-002D-513318B75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F1DBC2-A7D3-D268-F8BC-E57E227AF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3433B0-D26A-8A69-83E6-8024D785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EF8C-CFC2-4CFB-A0FD-AD966D48BBF8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8C4022-4C7B-9F3A-0C7C-86EBD972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BD3F2E-55AC-F4D3-8432-36FEB180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BA55-E4EE-4137-9E43-AE08994F5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28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69B5EBF-3B4E-61CD-C99F-662110CD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DDA2EA-4AF8-223D-B7E6-A72B909D3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E4A366-DB03-58C9-490A-BC35683BF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EF8C-CFC2-4CFB-A0FD-AD966D48BBF8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D6FB97-E400-DF01-0DBE-43BFD5D38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81077E-30C8-C9CE-A03F-93AF4184E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BA55-E4EE-4137-9E43-AE08994F5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62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七边形 19">
            <a:extLst>
              <a:ext uri="{FF2B5EF4-FFF2-40B4-BE49-F238E27FC236}">
                <a16:creationId xmlns:a16="http://schemas.microsoft.com/office/drawing/2014/main" id="{145C4E87-9DF1-DD8D-03D3-60C8F0333DC0}"/>
              </a:ext>
            </a:extLst>
          </p:cNvPr>
          <p:cNvSpPr/>
          <p:nvPr/>
        </p:nvSpPr>
        <p:spPr>
          <a:xfrm>
            <a:off x="214158" y="2574212"/>
            <a:ext cx="7651457" cy="1831019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B3E831-BAB3-C6E5-DAFB-251F3F852C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6" t="10936" r="18670" b="9274"/>
          <a:stretch/>
        </p:blipFill>
        <p:spPr>
          <a:xfrm>
            <a:off x="8034292" y="1404891"/>
            <a:ext cx="2929631" cy="4048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6048DFD-78CB-5D1E-4C33-7F53AACB24B3}"/>
              </a:ext>
            </a:extLst>
          </p:cNvPr>
          <p:cNvSpPr txBox="1"/>
          <p:nvPr/>
        </p:nvSpPr>
        <p:spPr>
          <a:xfrm>
            <a:off x="987610" y="2644170"/>
            <a:ext cx="6724918" cy="1691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spc="300" dirty="0">
                <a:latin typeface="方正柳公权楷书 简" panose="02000500000000000000" pitchFamily="2" charset="-122"/>
                <a:ea typeface="方正柳公权楷书 简" panose="02000500000000000000" pitchFamily="2" charset="-122"/>
              </a:rPr>
              <a:t>数字经济系列教材推介</a:t>
            </a:r>
            <a:endParaRPr lang="en-US" altLang="zh-CN" sz="4800" spc="300" dirty="0">
              <a:latin typeface="方正柳公权楷书 简" panose="02000500000000000000" pitchFamily="2" charset="-122"/>
              <a:ea typeface="方正柳公权楷书 简" panose="02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spc="300" dirty="0">
                <a:latin typeface="等线 Light" panose="02010600030101010101" pitchFamily="2" charset="-122"/>
                <a:ea typeface="等线 Light" panose="02010600030101010101" pitchFamily="2" charset="-122"/>
              </a:rPr>
              <a:t>-</a:t>
            </a:r>
            <a:r>
              <a:rPr lang="zh-CN" altLang="en-US" sz="2400" spc="300" dirty="0">
                <a:latin typeface="等线 Light" panose="02010600030101010101" pitchFamily="2" charset="-122"/>
                <a:ea typeface="等线 Light" panose="02010600030101010101" pitchFamily="2" charset="-122"/>
              </a:rPr>
              <a:t>华南理工大学出版社</a:t>
            </a:r>
            <a:r>
              <a:rPr lang="en-US" altLang="zh-CN" sz="2400" spc="300" dirty="0">
                <a:latin typeface="等线 Light" panose="02010600030101010101" pitchFamily="2" charset="-122"/>
                <a:ea typeface="等线 Light" panose="02010600030101010101" pitchFamily="2" charset="-122"/>
              </a:rPr>
              <a:t>-</a:t>
            </a:r>
            <a:endParaRPr lang="zh-CN" altLang="en-US" sz="2400" spc="3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05847F2-1673-FB4D-4CE0-37B8B31A30EE}"/>
              </a:ext>
            </a:extLst>
          </p:cNvPr>
          <p:cNvSpPr/>
          <p:nvPr/>
        </p:nvSpPr>
        <p:spPr>
          <a:xfrm>
            <a:off x="2201661" y="3757474"/>
            <a:ext cx="3912094" cy="45719"/>
          </a:xfrm>
          <a:prstGeom prst="rect">
            <a:avLst/>
          </a:prstGeom>
          <a:solidFill>
            <a:srgbClr val="002FA7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A85DC38-4F2C-F61E-8676-3DF52E391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523"/>
            <a:ext cx="2022764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4202A1D-04F8-2375-F993-14121594A50A}"/>
              </a:ext>
            </a:extLst>
          </p:cNvPr>
          <p:cNvSpPr/>
          <p:nvPr/>
        </p:nvSpPr>
        <p:spPr>
          <a:xfrm>
            <a:off x="1182254" y="1094509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BD8EAAC-F415-07CD-F667-45C326DFF6EB}"/>
              </a:ext>
            </a:extLst>
          </p:cNvPr>
          <p:cNvSpPr/>
          <p:nvPr/>
        </p:nvSpPr>
        <p:spPr>
          <a:xfrm>
            <a:off x="1237672" y="1265381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9DB23E-942D-798B-29E9-3855D67648D7}"/>
              </a:ext>
            </a:extLst>
          </p:cNvPr>
          <p:cNvSpPr txBox="1"/>
          <p:nvPr/>
        </p:nvSpPr>
        <p:spPr>
          <a:xfrm>
            <a:off x="1643624" y="1265381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sng" spc="300" dirty="0">
                <a:latin typeface="+mn-ea"/>
              </a:rPr>
              <a:t>教材基本信息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6D8E3E7-6DBB-9037-0D70-7F2E135C4DBB}"/>
              </a:ext>
            </a:extLst>
          </p:cNvPr>
          <p:cNvSpPr/>
          <p:nvPr/>
        </p:nvSpPr>
        <p:spPr>
          <a:xfrm>
            <a:off x="1182254" y="2654318"/>
            <a:ext cx="6908802" cy="3109173"/>
          </a:xfrm>
          <a:prstGeom prst="roundRect">
            <a:avLst>
              <a:gd name="adj" fmla="val 3011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Arial" panose="020B0604020202020204" pitchFamily="34" charset="0"/>
              </a:rPr>
              <a:t>总主编：杨星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Arial" panose="020B0604020202020204" pitchFamily="34" charset="0"/>
              </a:rPr>
              <a:t>总副主编：梅林海  李  彬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Arial" panose="020B0604020202020204" pitchFamily="34" charset="0"/>
              </a:rPr>
              <a:t>图书规格：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Arial" panose="020B0604020202020204" pitchFamily="34" charset="0"/>
              </a:rPr>
              <a:t>787×1092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Arial" panose="020B0604020202020204" pitchFamily="34" charset="0"/>
              </a:rPr>
              <a:t>，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Arial" panose="020B0604020202020204" pitchFamily="34" charset="0"/>
              </a:rPr>
              <a:t>16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Arial" panose="020B0604020202020204" pitchFamily="34" charset="0"/>
              </a:rPr>
              <a:t>开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47EAAC5-45E2-6D47-8ABF-A96C371B0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36" y="6307522"/>
            <a:ext cx="2022764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0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8AA0EE3-BCE5-84EF-2239-1F8332C4FF48}"/>
              </a:ext>
            </a:extLst>
          </p:cNvPr>
          <p:cNvSpPr/>
          <p:nvPr/>
        </p:nvSpPr>
        <p:spPr>
          <a:xfrm>
            <a:off x="1293091" y="2542586"/>
            <a:ext cx="2641600" cy="2334491"/>
          </a:xfrm>
          <a:prstGeom prst="roundRect">
            <a:avLst>
              <a:gd name="adj" fmla="val 3011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Arial" panose="020B0604020202020204" pitchFamily="34" charset="0"/>
              </a:rPr>
              <a:t>世界经济格局发生了深刻变化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FBC0D79D-35D6-4CCC-6D98-926C9C134DCE}"/>
              </a:ext>
            </a:extLst>
          </p:cNvPr>
          <p:cNvSpPr/>
          <p:nvPr/>
        </p:nvSpPr>
        <p:spPr>
          <a:xfrm>
            <a:off x="7329054" y="2542586"/>
            <a:ext cx="2641600" cy="2334491"/>
          </a:xfrm>
          <a:prstGeom prst="roundRect">
            <a:avLst>
              <a:gd name="adj" fmla="val 3011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Arial" panose="020B0604020202020204" pitchFamily="34" charset="0"/>
              </a:rPr>
              <a:t>全球经济发展对经济类人才培养的新需求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39E1BC95-1EEF-CC3F-D96D-E17ED6301E39}"/>
              </a:ext>
            </a:extLst>
          </p:cNvPr>
          <p:cNvSpPr/>
          <p:nvPr/>
        </p:nvSpPr>
        <p:spPr>
          <a:xfrm>
            <a:off x="4311073" y="2542586"/>
            <a:ext cx="2641600" cy="2334491"/>
          </a:xfrm>
          <a:prstGeom prst="roundRect">
            <a:avLst>
              <a:gd name="adj" fmla="val 3011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Arial" panose="020B0604020202020204" pitchFamily="34" charset="0"/>
              </a:rPr>
              <a:t>经济学科顺应当代科学技术跨学科融合的发展趋势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930A51F8-545F-36CE-2C22-11D854B37627}"/>
              </a:ext>
            </a:extLst>
          </p:cNvPr>
          <p:cNvSpPr/>
          <p:nvPr/>
        </p:nvSpPr>
        <p:spPr>
          <a:xfrm>
            <a:off x="1126836" y="665018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EE5BCC68-8A56-A60B-2106-EE5D2261F18F}"/>
              </a:ext>
            </a:extLst>
          </p:cNvPr>
          <p:cNvSpPr/>
          <p:nvPr/>
        </p:nvSpPr>
        <p:spPr>
          <a:xfrm>
            <a:off x="1182254" y="835890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8FDBBB7-82A1-514C-EA55-2D801C859B32}"/>
              </a:ext>
            </a:extLst>
          </p:cNvPr>
          <p:cNvSpPr txBox="1"/>
          <p:nvPr/>
        </p:nvSpPr>
        <p:spPr>
          <a:xfrm>
            <a:off x="1588206" y="83589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sng" spc="300" dirty="0">
                <a:latin typeface="+mn-ea"/>
              </a:rPr>
              <a:t>出版背景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F69113-4623-AC25-3949-66FAFF510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36" y="6307522"/>
            <a:ext cx="2022764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491709116"/>
              </p:ext>
            </p:extLst>
          </p:nvPr>
        </p:nvGraphicFramePr>
        <p:xfrm>
          <a:off x="2032000" y="10224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E8C6FD26-A69C-7036-A9A6-55710BCA4AF2}"/>
              </a:ext>
            </a:extLst>
          </p:cNvPr>
          <p:cNvSpPr/>
          <p:nvPr/>
        </p:nvSpPr>
        <p:spPr>
          <a:xfrm rot="5400000">
            <a:off x="2112936" y="671464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57D0F46-E686-9F6E-ED2B-8A20489C7840}"/>
              </a:ext>
            </a:extLst>
          </p:cNvPr>
          <p:cNvSpPr/>
          <p:nvPr/>
        </p:nvSpPr>
        <p:spPr>
          <a:xfrm rot="5400000">
            <a:off x="1976581" y="616046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A24FFF-66FC-164F-F321-DE006D65F9C1}"/>
              </a:ext>
            </a:extLst>
          </p:cNvPr>
          <p:cNvSpPr txBox="1"/>
          <p:nvPr/>
        </p:nvSpPr>
        <p:spPr>
          <a:xfrm>
            <a:off x="1761954" y="1292612"/>
            <a:ext cx="738664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u="sng" spc="600" dirty="0">
                <a:latin typeface="+mn-ea"/>
              </a:rPr>
              <a:t>编写目的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55771A-CD26-E628-08D9-178F0C846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36" y="6307522"/>
            <a:ext cx="2022764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9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D29AC21-A582-7EA4-1D44-6A31217C7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1" t="9697" b="5000"/>
          <a:stretch/>
        </p:blipFill>
        <p:spPr>
          <a:xfrm>
            <a:off x="770233" y="899823"/>
            <a:ext cx="5648325" cy="5850082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FF76E64F-B292-A303-8789-82EA006E9C0F}"/>
              </a:ext>
            </a:extLst>
          </p:cNvPr>
          <p:cNvSpPr/>
          <p:nvPr/>
        </p:nvSpPr>
        <p:spPr>
          <a:xfrm>
            <a:off x="6096000" y="1975137"/>
            <a:ext cx="5705475" cy="37029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02388FA-949F-DC2C-CC0F-D4C4E1CC317B}"/>
              </a:ext>
            </a:extLst>
          </p:cNvPr>
          <p:cNvSpPr/>
          <p:nvPr/>
        </p:nvSpPr>
        <p:spPr>
          <a:xfrm>
            <a:off x="447675" y="989734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0272E8C-EB6E-BF60-22DC-190477BD97C9}"/>
              </a:ext>
            </a:extLst>
          </p:cNvPr>
          <p:cNvSpPr/>
          <p:nvPr/>
        </p:nvSpPr>
        <p:spPr>
          <a:xfrm>
            <a:off x="503093" y="1160606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CF7C5F-E4B5-52A8-5D43-F85FA4808E20}"/>
              </a:ext>
            </a:extLst>
          </p:cNvPr>
          <p:cNvSpPr txBox="1"/>
          <p:nvPr/>
        </p:nvSpPr>
        <p:spPr>
          <a:xfrm>
            <a:off x="909045" y="1160606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sng" spc="300" dirty="0">
                <a:latin typeface="+mn-ea"/>
              </a:rPr>
              <a:t>数字贸易类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13748A-9417-E52C-3609-3332DDC49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36" y="6307522"/>
            <a:ext cx="2022764" cy="55047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DDFA26F-6480-9164-925F-B1321C58B98F}"/>
              </a:ext>
            </a:extLst>
          </p:cNvPr>
          <p:cNvSpPr txBox="1"/>
          <p:nvPr/>
        </p:nvSpPr>
        <p:spPr>
          <a:xfrm>
            <a:off x="6709359" y="2207491"/>
            <a:ext cx="4801314" cy="361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数字贸易概论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云计算在国际贸易中的应用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人工智能在国际贸易中的应用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区块链在国际贸易中的应用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大数据在国际贸易中的应用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229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5F336C-3486-CB57-4C98-8895E0833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3" t="6252" r="5008" b="3750"/>
          <a:stretch/>
        </p:blipFill>
        <p:spPr>
          <a:xfrm>
            <a:off x="7010241" y="342900"/>
            <a:ext cx="4743610" cy="61722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72A3B42B-C59B-9851-9E7A-58BBDFBCA52B}"/>
              </a:ext>
            </a:extLst>
          </p:cNvPr>
          <p:cNvSpPr/>
          <p:nvPr/>
        </p:nvSpPr>
        <p:spPr>
          <a:xfrm>
            <a:off x="761999" y="1831688"/>
            <a:ext cx="5867401" cy="45125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E5E7594-0A59-4879-10A5-36F62E0B6AB5}"/>
              </a:ext>
            </a:extLst>
          </p:cNvPr>
          <p:cNvSpPr/>
          <p:nvPr/>
        </p:nvSpPr>
        <p:spPr>
          <a:xfrm>
            <a:off x="1875902" y="342900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3716386-A417-3032-7AD4-0A6B1C5BE28D}"/>
              </a:ext>
            </a:extLst>
          </p:cNvPr>
          <p:cNvSpPr/>
          <p:nvPr/>
        </p:nvSpPr>
        <p:spPr>
          <a:xfrm>
            <a:off x="1931320" y="513772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4D10EB-907F-48E4-95A4-CD337A071E58}"/>
              </a:ext>
            </a:extLst>
          </p:cNvPr>
          <p:cNvSpPr txBox="1"/>
          <p:nvPr/>
        </p:nvSpPr>
        <p:spPr>
          <a:xfrm>
            <a:off x="2337272" y="513772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sng" spc="300" dirty="0">
                <a:latin typeface="+mn-ea"/>
              </a:rPr>
              <a:t>数字经济类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228875-C24D-0603-4300-E3987FA66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36" y="6307522"/>
            <a:ext cx="2022764" cy="55047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7EC7792-5134-D7F3-E1E0-1BC2E1B74C2C}"/>
              </a:ext>
            </a:extLst>
          </p:cNvPr>
          <p:cNvSpPr txBox="1"/>
          <p:nvPr/>
        </p:nvSpPr>
        <p:spPr>
          <a:xfrm>
            <a:off x="1246165" y="2156828"/>
            <a:ext cx="4867563" cy="3714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数字经济概论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云计算在经济领域的应用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人工智能在经济领域的应用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区块链在经济领域的应用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数字技术的经济学分析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湾区数字经济发展的理论与实践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814946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DF2C7B7-BC5A-6102-02B3-98C573D7F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2" t="17014" r="9729" b="11459"/>
          <a:stretch/>
        </p:blipFill>
        <p:spPr>
          <a:xfrm>
            <a:off x="7394508" y="976312"/>
            <a:ext cx="3651723" cy="4905375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C2693B13-838B-9F58-AAC1-0E6727E9F24D}"/>
              </a:ext>
            </a:extLst>
          </p:cNvPr>
          <p:cNvSpPr/>
          <p:nvPr/>
        </p:nvSpPr>
        <p:spPr>
          <a:xfrm>
            <a:off x="1145769" y="2624716"/>
            <a:ext cx="5255031" cy="30861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519C2B2-2E6B-379D-92BC-ED153D4BD1B7}"/>
              </a:ext>
            </a:extLst>
          </p:cNvPr>
          <p:cNvSpPr/>
          <p:nvPr/>
        </p:nvSpPr>
        <p:spPr>
          <a:xfrm>
            <a:off x="1818752" y="976312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B20FEE9-60B3-7130-D6F8-16D7D47D62E7}"/>
              </a:ext>
            </a:extLst>
          </p:cNvPr>
          <p:cNvSpPr/>
          <p:nvPr/>
        </p:nvSpPr>
        <p:spPr>
          <a:xfrm>
            <a:off x="1874170" y="1147184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59BA5A-841B-475B-526A-5E0EACFC4CA6}"/>
              </a:ext>
            </a:extLst>
          </p:cNvPr>
          <p:cNvSpPr txBox="1"/>
          <p:nvPr/>
        </p:nvSpPr>
        <p:spPr>
          <a:xfrm>
            <a:off x="2280122" y="1147184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sng" spc="300" dirty="0">
                <a:latin typeface="+mn-ea"/>
              </a:rPr>
              <a:t>金融科技类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659B6A-94D8-3042-440A-EC0CDF645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36" y="6307522"/>
            <a:ext cx="2022764" cy="55047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1640FB0-9E49-BAB2-1845-1AC8BCDD2407}"/>
              </a:ext>
            </a:extLst>
          </p:cNvPr>
          <p:cNvSpPr txBox="1"/>
          <p:nvPr/>
        </p:nvSpPr>
        <p:spPr>
          <a:xfrm>
            <a:off x="1597079" y="2872509"/>
            <a:ext cx="4734448" cy="245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云计算在金融领域的应用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人工智能在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金融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领域的应用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区块链在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金融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领域的应用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大数据在金融领域的应用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3535543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D4EA564B-0A7E-D4BE-8EC0-A86C312DD68E}"/>
              </a:ext>
            </a:extLst>
          </p:cNvPr>
          <p:cNvSpPr/>
          <p:nvPr/>
        </p:nvSpPr>
        <p:spPr>
          <a:xfrm>
            <a:off x="1126836" y="665018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EA503EC-F280-19AB-BAF8-D2112313F238}"/>
              </a:ext>
            </a:extLst>
          </p:cNvPr>
          <p:cNvSpPr/>
          <p:nvPr/>
        </p:nvSpPr>
        <p:spPr>
          <a:xfrm>
            <a:off x="1182254" y="835890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0546337-F86A-FAE1-84C0-92024D6EB682}"/>
              </a:ext>
            </a:extLst>
          </p:cNvPr>
          <p:cNvSpPr txBox="1"/>
          <p:nvPr/>
        </p:nvSpPr>
        <p:spPr>
          <a:xfrm>
            <a:off x="1588206" y="83589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sng" spc="300" dirty="0">
                <a:latin typeface="+mn-ea"/>
              </a:rPr>
              <a:t>适用对象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22ABC6C9-3911-F37E-A61B-582012EFF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642486"/>
              </p:ext>
            </p:extLst>
          </p:nvPr>
        </p:nvGraphicFramePr>
        <p:xfrm>
          <a:off x="2298330" y="1648690"/>
          <a:ext cx="6801281" cy="480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EE384C43-BE56-64CD-D71B-4E12F1AF80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36" y="6307522"/>
            <a:ext cx="2022764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7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/>
          <p:cNvGrpSpPr/>
          <p:nvPr/>
        </p:nvGrpSpPr>
        <p:grpSpPr bwMode="auto">
          <a:xfrm>
            <a:off x="1493449" y="1813346"/>
            <a:ext cx="9517304" cy="3846629"/>
            <a:chOff x="0" y="0"/>
            <a:chExt cx="9520791" cy="3846801"/>
          </a:xfrm>
        </p:grpSpPr>
        <p:grpSp>
          <p:nvGrpSpPr>
            <p:cNvPr id="22" name="Group 10"/>
            <p:cNvGrpSpPr/>
            <p:nvPr/>
          </p:nvGrpSpPr>
          <p:grpSpPr bwMode="auto">
            <a:xfrm>
              <a:off x="76896" y="0"/>
              <a:ext cx="9443895" cy="3846801"/>
              <a:chOff x="0" y="0"/>
              <a:chExt cx="7058034" cy="2874963"/>
            </a:xfrm>
          </p:grpSpPr>
          <p:sp>
            <p:nvSpPr>
              <p:cNvPr id="29" name="Freeform 104"/>
              <p:cNvSpPr>
                <a:spLocks noChangeArrowheads="1"/>
              </p:cNvSpPr>
              <p:nvPr/>
            </p:nvSpPr>
            <p:spPr bwMode="auto">
              <a:xfrm>
                <a:off x="3273425" y="1936750"/>
                <a:ext cx="863600" cy="938213"/>
              </a:xfrm>
              <a:custGeom>
                <a:avLst/>
                <a:gdLst>
                  <a:gd name="T0" fmla="*/ 0 w 876"/>
                  <a:gd name="T1" fmla="*/ 29138806 h 952"/>
                  <a:gd name="T2" fmla="*/ 0 w 876"/>
                  <a:gd name="T3" fmla="*/ 477871696 h 952"/>
                  <a:gd name="T4" fmla="*/ 851127092 w 876"/>
                  <a:gd name="T5" fmla="*/ 924662129 h 952"/>
                  <a:gd name="T6" fmla="*/ 691784020 w 876"/>
                  <a:gd name="T7" fmla="*/ 0 h 952"/>
                  <a:gd name="T8" fmla="*/ 367267589 w 876"/>
                  <a:gd name="T9" fmla="*/ 0 h 952"/>
                  <a:gd name="T10" fmla="*/ 410017760 w 876"/>
                  <a:gd name="T11" fmla="*/ 244763215 h 952"/>
                  <a:gd name="T12" fmla="*/ 0 w 876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6"/>
                  <a:gd name="T22" fmla="*/ 0 h 952"/>
                  <a:gd name="T23" fmla="*/ 876 w 876"/>
                  <a:gd name="T24" fmla="*/ 952 h 9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6" h="952">
                    <a:moveTo>
                      <a:pt x="0" y="30"/>
                    </a:moveTo>
                    <a:lnTo>
                      <a:pt x="0" y="492"/>
                    </a:lnTo>
                    <a:lnTo>
                      <a:pt x="876" y="952"/>
                    </a:lnTo>
                    <a:lnTo>
                      <a:pt x="712" y="0"/>
                    </a:lnTo>
                    <a:lnTo>
                      <a:pt x="378" y="0"/>
                    </a:lnTo>
                    <a:lnTo>
                      <a:pt x="422" y="25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Freeform 105"/>
              <p:cNvSpPr>
                <a:spLocks noChangeArrowheads="1"/>
              </p:cNvSpPr>
              <p:nvPr/>
            </p:nvSpPr>
            <p:spPr bwMode="auto">
              <a:xfrm>
                <a:off x="3273425" y="1936750"/>
                <a:ext cx="863600" cy="938213"/>
              </a:xfrm>
              <a:custGeom>
                <a:avLst/>
                <a:gdLst>
                  <a:gd name="T0" fmla="*/ 0 w 876"/>
                  <a:gd name="T1" fmla="*/ 29138806 h 952"/>
                  <a:gd name="T2" fmla="*/ 0 w 876"/>
                  <a:gd name="T3" fmla="*/ 477871696 h 952"/>
                  <a:gd name="T4" fmla="*/ 851127092 w 876"/>
                  <a:gd name="T5" fmla="*/ 924662129 h 952"/>
                  <a:gd name="T6" fmla="*/ 691784020 w 876"/>
                  <a:gd name="T7" fmla="*/ 0 h 952"/>
                  <a:gd name="T8" fmla="*/ 367267589 w 876"/>
                  <a:gd name="T9" fmla="*/ 0 h 952"/>
                  <a:gd name="T10" fmla="*/ 410017760 w 876"/>
                  <a:gd name="T11" fmla="*/ 244763215 h 952"/>
                  <a:gd name="T12" fmla="*/ 0 w 876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6"/>
                  <a:gd name="T22" fmla="*/ 0 h 952"/>
                  <a:gd name="T23" fmla="*/ 876 w 876"/>
                  <a:gd name="T24" fmla="*/ 952 h 9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6" h="952">
                    <a:moveTo>
                      <a:pt x="0" y="30"/>
                    </a:moveTo>
                    <a:lnTo>
                      <a:pt x="0" y="492"/>
                    </a:lnTo>
                    <a:lnTo>
                      <a:pt x="876" y="952"/>
                    </a:lnTo>
                    <a:lnTo>
                      <a:pt x="712" y="0"/>
                    </a:lnTo>
                    <a:lnTo>
                      <a:pt x="378" y="0"/>
                    </a:lnTo>
                    <a:lnTo>
                      <a:pt x="422" y="252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Freeform 106"/>
              <p:cNvSpPr>
                <a:spLocks noChangeArrowheads="1"/>
              </p:cNvSpPr>
              <p:nvPr/>
            </p:nvSpPr>
            <p:spPr bwMode="auto">
              <a:xfrm>
                <a:off x="2266950" y="1936750"/>
                <a:ext cx="866775" cy="938213"/>
              </a:xfrm>
              <a:custGeom>
                <a:avLst/>
                <a:gdLst>
                  <a:gd name="T0" fmla="*/ 854256123 w 878"/>
                  <a:gd name="T1" fmla="*/ 29138806 h 952"/>
                  <a:gd name="T2" fmla="*/ 443668360 w 878"/>
                  <a:gd name="T3" fmla="*/ 244763215 h 952"/>
                  <a:gd name="T4" fmla="*/ 484532161 w 878"/>
                  <a:gd name="T5" fmla="*/ 0 h 952"/>
                  <a:gd name="T6" fmla="*/ 159564590 w 878"/>
                  <a:gd name="T7" fmla="*/ 0 h 952"/>
                  <a:gd name="T8" fmla="*/ 0 w 878"/>
                  <a:gd name="T9" fmla="*/ 924662129 h 952"/>
                  <a:gd name="T10" fmla="*/ 854256123 w 878"/>
                  <a:gd name="T11" fmla="*/ 477871696 h 952"/>
                  <a:gd name="T12" fmla="*/ 854256123 w 878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8"/>
                  <a:gd name="T22" fmla="*/ 0 h 952"/>
                  <a:gd name="T23" fmla="*/ 878 w 878"/>
                  <a:gd name="T24" fmla="*/ 952 h 9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8" h="952">
                    <a:moveTo>
                      <a:pt x="878" y="30"/>
                    </a:moveTo>
                    <a:lnTo>
                      <a:pt x="456" y="252"/>
                    </a:lnTo>
                    <a:lnTo>
                      <a:pt x="498" y="0"/>
                    </a:lnTo>
                    <a:lnTo>
                      <a:pt x="164" y="0"/>
                    </a:lnTo>
                    <a:lnTo>
                      <a:pt x="0" y="952"/>
                    </a:lnTo>
                    <a:lnTo>
                      <a:pt x="878" y="492"/>
                    </a:lnTo>
                    <a:lnTo>
                      <a:pt x="878" y="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Freeform 107"/>
              <p:cNvSpPr>
                <a:spLocks noChangeArrowheads="1"/>
              </p:cNvSpPr>
              <p:nvPr/>
            </p:nvSpPr>
            <p:spPr bwMode="auto">
              <a:xfrm>
                <a:off x="2266950" y="1936750"/>
                <a:ext cx="866775" cy="938213"/>
              </a:xfrm>
              <a:custGeom>
                <a:avLst/>
                <a:gdLst>
                  <a:gd name="T0" fmla="*/ 878 w 878"/>
                  <a:gd name="T1" fmla="*/ 30 h 952"/>
                  <a:gd name="T2" fmla="*/ 456 w 878"/>
                  <a:gd name="T3" fmla="*/ 252 h 952"/>
                  <a:gd name="T4" fmla="*/ 498 w 878"/>
                  <a:gd name="T5" fmla="*/ 0 h 952"/>
                  <a:gd name="T6" fmla="*/ 164 w 878"/>
                  <a:gd name="T7" fmla="*/ 0 h 952"/>
                  <a:gd name="T8" fmla="*/ 0 w 878"/>
                  <a:gd name="T9" fmla="*/ 952 h 952"/>
                  <a:gd name="T10" fmla="*/ 878 w 878"/>
                  <a:gd name="T11" fmla="*/ 492 h 952"/>
                  <a:gd name="T12" fmla="*/ 878 w 878"/>
                  <a:gd name="T13" fmla="*/ 30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8"/>
                  <a:gd name="T22" fmla="*/ 0 h 952"/>
                  <a:gd name="T23" fmla="*/ 878 w 878"/>
                  <a:gd name="T24" fmla="*/ 952 h 9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8" h="952">
                    <a:moveTo>
                      <a:pt x="878" y="30"/>
                    </a:moveTo>
                    <a:lnTo>
                      <a:pt x="456" y="252"/>
                    </a:lnTo>
                    <a:lnTo>
                      <a:pt x="498" y="0"/>
                    </a:lnTo>
                    <a:lnTo>
                      <a:pt x="164" y="0"/>
                    </a:lnTo>
                    <a:lnTo>
                      <a:pt x="0" y="952"/>
                    </a:lnTo>
                    <a:lnTo>
                      <a:pt x="878" y="492"/>
                    </a:lnTo>
                    <a:lnTo>
                      <a:pt x="878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" name="Freeform 108"/>
              <p:cNvSpPr>
                <a:spLocks noChangeArrowheads="1"/>
              </p:cNvSpPr>
              <p:nvPr/>
            </p:nvSpPr>
            <p:spPr bwMode="auto">
              <a:xfrm>
                <a:off x="3201987" y="0"/>
                <a:ext cx="1511300" cy="1778000"/>
              </a:xfrm>
              <a:custGeom>
                <a:avLst/>
                <a:gdLst>
                  <a:gd name="T0" fmla="*/ 460241095 w 1534"/>
                  <a:gd name="T1" fmla="*/ 934440516 h 1804"/>
                  <a:gd name="T2" fmla="*/ 0 w 1534"/>
                  <a:gd name="T3" fmla="*/ 0 h 1804"/>
                  <a:gd name="T4" fmla="*/ 0 w 1534"/>
                  <a:gd name="T5" fmla="*/ 679947018 h 1804"/>
                  <a:gd name="T6" fmla="*/ 238859290 w 1534"/>
                  <a:gd name="T7" fmla="*/ 1165622896 h 1804"/>
                  <a:gd name="T8" fmla="*/ 774835825 w 1534"/>
                  <a:gd name="T9" fmla="*/ 1243330563 h 1804"/>
                  <a:gd name="T10" fmla="*/ 388389322 w 1534"/>
                  <a:gd name="T11" fmla="*/ 1622157906 h 1804"/>
                  <a:gd name="T12" fmla="*/ 409750474 w 1534"/>
                  <a:gd name="T13" fmla="*/ 1752319530 h 1804"/>
                  <a:gd name="T14" fmla="*/ 802023462 w 1534"/>
                  <a:gd name="T15" fmla="*/ 1752319530 h 1804"/>
                  <a:gd name="T16" fmla="*/ 1489471863 w 1534"/>
                  <a:gd name="T17" fmla="*/ 1084029057 h 1804"/>
                  <a:gd name="T18" fmla="*/ 460241095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34"/>
                  <a:gd name="T31" fmla="*/ 0 h 1804"/>
                  <a:gd name="T32" fmla="*/ 1534 w 1534"/>
                  <a:gd name="T33" fmla="*/ 1804 h 18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34" h="1804">
                    <a:moveTo>
                      <a:pt x="474" y="962"/>
                    </a:moveTo>
                    <a:lnTo>
                      <a:pt x="0" y="0"/>
                    </a:lnTo>
                    <a:lnTo>
                      <a:pt x="0" y="700"/>
                    </a:lnTo>
                    <a:lnTo>
                      <a:pt x="246" y="1200"/>
                    </a:lnTo>
                    <a:lnTo>
                      <a:pt x="798" y="1280"/>
                    </a:lnTo>
                    <a:lnTo>
                      <a:pt x="400" y="1670"/>
                    </a:lnTo>
                    <a:lnTo>
                      <a:pt x="422" y="1804"/>
                    </a:lnTo>
                    <a:lnTo>
                      <a:pt x="826" y="1804"/>
                    </a:lnTo>
                    <a:lnTo>
                      <a:pt x="1534" y="1116"/>
                    </a:lnTo>
                    <a:lnTo>
                      <a:pt x="474" y="96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Freeform 109"/>
              <p:cNvSpPr>
                <a:spLocks noChangeArrowheads="1"/>
              </p:cNvSpPr>
              <p:nvPr/>
            </p:nvSpPr>
            <p:spPr bwMode="auto">
              <a:xfrm>
                <a:off x="1690687" y="0"/>
                <a:ext cx="1511300" cy="1778000"/>
              </a:xfrm>
              <a:custGeom>
                <a:avLst/>
                <a:gdLst>
                  <a:gd name="T0" fmla="*/ 1029230767 w 1534"/>
                  <a:gd name="T1" fmla="*/ 934440516 h 1804"/>
                  <a:gd name="T2" fmla="*/ 0 w 1534"/>
                  <a:gd name="T3" fmla="*/ 1084029057 h 1804"/>
                  <a:gd name="T4" fmla="*/ 687448400 w 1534"/>
                  <a:gd name="T5" fmla="*/ 1752319530 h 1804"/>
                  <a:gd name="T6" fmla="*/ 1079721389 w 1534"/>
                  <a:gd name="T7" fmla="*/ 1752319530 h 1804"/>
                  <a:gd name="T8" fmla="*/ 1103024374 w 1534"/>
                  <a:gd name="T9" fmla="*/ 1622157906 h 1804"/>
                  <a:gd name="T10" fmla="*/ 714636037 w 1534"/>
                  <a:gd name="T11" fmla="*/ 1243330563 h 1804"/>
                  <a:gd name="T12" fmla="*/ 1250612572 w 1534"/>
                  <a:gd name="T13" fmla="*/ 1165622896 h 1804"/>
                  <a:gd name="T14" fmla="*/ 1489471863 w 1534"/>
                  <a:gd name="T15" fmla="*/ 679947018 h 1804"/>
                  <a:gd name="T16" fmla="*/ 1489471863 w 1534"/>
                  <a:gd name="T17" fmla="*/ 0 h 1804"/>
                  <a:gd name="T18" fmla="*/ 1029230767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34"/>
                  <a:gd name="T31" fmla="*/ 0 h 1804"/>
                  <a:gd name="T32" fmla="*/ 1534 w 1534"/>
                  <a:gd name="T33" fmla="*/ 1804 h 18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34" h="1804">
                    <a:moveTo>
                      <a:pt x="1060" y="962"/>
                    </a:moveTo>
                    <a:lnTo>
                      <a:pt x="0" y="1116"/>
                    </a:lnTo>
                    <a:lnTo>
                      <a:pt x="708" y="1804"/>
                    </a:lnTo>
                    <a:lnTo>
                      <a:pt x="1112" y="1804"/>
                    </a:lnTo>
                    <a:lnTo>
                      <a:pt x="1136" y="1670"/>
                    </a:lnTo>
                    <a:lnTo>
                      <a:pt x="736" y="1280"/>
                    </a:lnTo>
                    <a:lnTo>
                      <a:pt x="1288" y="1200"/>
                    </a:lnTo>
                    <a:lnTo>
                      <a:pt x="1534" y="700"/>
                    </a:lnTo>
                    <a:lnTo>
                      <a:pt x="1534" y="0"/>
                    </a:lnTo>
                    <a:lnTo>
                      <a:pt x="1060" y="96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任意多边形 42"/>
              <p:cNvSpPr/>
              <p:nvPr/>
            </p:nvSpPr>
            <p:spPr bwMode="auto">
              <a:xfrm flipH="1">
                <a:off x="0" y="404813"/>
                <a:ext cx="2736850" cy="615950"/>
              </a:xfrm>
              <a:custGeom>
                <a:avLst/>
                <a:gdLst>
                  <a:gd name="T0" fmla="*/ 0 w 2896333"/>
                  <a:gd name="T1" fmla="*/ 581025 h 581025"/>
                  <a:gd name="T2" fmla="*/ 333375 w 2896333"/>
                  <a:gd name="T3" fmla="*/ 0 h 581025"/>
                  <a:gd name="T4" fmla="*/ 2896333 w 2896333"/>
                  <a:gd name="T5" fmla="*/ 0 h 581025"/>
                  <a:gd name="T6" fmla="*/ 0 60000 65536"/>
                  <a:gd name="T7" fmla="*/ 0 60000 65536"/>
                  <a:gd name="T8" fmla="*/ 0 60000 65536"/>
                  <a:gd name="T9" fmla="*/ 0 w 2896333"/>
                  <a:gd name="T10" fmla="*/ 0 h 581025"/>
                  <a:gd name="T11" fmla="*/ 2896333 w 2896333"/>
                  <a:gd name="T12" fmla="*/ 581025 h 5810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6333" h="581025">
                    <a:moveTo>
                      <a:pt x="0" y="581025"/>
                    </a:moveTo>
                    <a:lnTo>
                      <a:pt x="333375" y="0"/>
                    </a:lnTo>
                    <a:lnTo>
                      <a:pt x="2896333" y="0"/>
                    </a:lnTo>
                  </a:path>
                </a:pathLst>
              </a:custGeom>
              <a:noFill/>
              <a:ln w="12700" cap="flat" cmpd="sng">
                <a:solidFill>
                  <a:srgbClr val="BFBFBF"/>
                </a:solidFill>
                <a:prstDash val="dash"/>
                <a:miter lim="800000"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" name="矩形 1"/>
              <p:cNvSpPr>
                <a:spLocks noChangeArrowheads="1"/>
              </p:cNvSpPr>
              <p:nvPr/>
            </p:nvSpPr>
            <p:spPr bwMode="auto">
              <a:xfrm>
                <a:off x="321017" y="414338"/>
                <a:ext cx="2291809" cy="713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zh-CN" altLang="en-US" sz="2800" dirty="0"/>
                  <a:t>数字经济发展的</a:t>
                </a:r>
                <a:endParaRPr lang="en-US" altLang="zh-CN" sz="2800" dirty="0"/>
              </a:p>
              <a:p>
                <a:pPr lvl="0"/>
                <a:r>
                  <a:rPr lang="zh-CN" altLang="en-US" sz="2800" dirty="0"/>
                  <a:t>系统论述</a:t>
                </a:r>
              </a:p>
            </p:txBody>
          </p:sp>
          <p:sp>
            <p:nvSpPr>
              <p:cNvPr id="37" name="任意多边形 44"/>
              <p:cNvSpPr/>
              <p:nvPr/>
            </p:nvSpPr>
            <p:spPr bwMode="auto">
              <a:xfrm flipH="1">
                <a:off x="9525" y="1930400"/>
                <a:ext cx="2433637" cy="620713"/>
              </a:xfrm>
              <a:custGeom>
                <a:avLst/>
                <a:gdLst>
                  <a:gd name="T0" fmla="*/ 0 w 2528430"/>
                  <a:gd name="T1" fmla="*/ 587027 h 587027"/>
                  <a:gd name="T2" fmla="*/ 333375 w 2528430"/>
                  <a:gd name="T3" fmla="*/ 6002 h 587027"/>
                  <a:gd name="T4" fmla="*/ 2528430 w 2528430"/>
                  <a:gd name="T5" fmla="*/ 0 h 587027"/>
                  <a:gd name="T6" fmla="*/ 0 60000 65536"/>
                  <a:gd name="T7" fmla="*/ 0 60000 65536"/>
                  <a:gd name="T8" fmla="*/ 0 60000 65536"/>
                  <a:gd name="T9" fmla="*/ 0 w 2528430"/>
                  <a:gd name="T10" fmla="*/ 0 h 587027"/>
                  <a:gd name="T11" fmla="*/ 2528430 w 2528430"/>
                  <a:gd name="T12" fmla="*/ 587027 h 5870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28430" h="587027">
                    <a:moveTo>
                      <a:pt x="0" y="587027"/>
                    </a:moveTo>
                    <a:lnTo>
                      <a:pt x="333375" y="6002"/>
                    </a:lnTo>
                    <a:lnTo>
                      <a:pt x="2528430" y="0"/>
                    </a:lnTo>
                  </a:path>
                </a:pathLst>
              </a:custGeom>
              <a:noFill/>
              <a:ln w="12700" cap="flat" cmpd="sng">
                <a:solidFill>
                  <a:srgbClr val="BFBFBF"/>
                </a:solidFill>
                <a:prstDash val="dash"/>
                <a:miter lim="800000"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任意多边形 47"/>
              <p:cNvSpPr/>
              <p:nvPr/>
            </p:nvSpPr>
            <p:spPr bwMode="auto">
              <a:xfrm>
                <a:off x="3849687" y="414338"/>
                <a:ext cx="2736850" cy="615950"/>
              </a:xfrm>
              <a:custGeom>
                <a:avLst/>
                <a:gdLst>
                  <a:gd name="T0" fmla="*/ 0 w 2896333"/>
                  <a:gd name="T1" fmla="*/ 581025 h 581025"/>
                  <a:gd name="T2" fmla="*/ 333375 w 2896333"/>
                  <a:gd name="T3" fmla="*/ 0 h 581025"/>
                  <a:gd name="T4" fmla="*/ 2896333 w 2896333"/>
                  <a:gd name="T5" fmla="*/ 0 h 581025"/>
                  <a:gd name="T6" fmla="*/ 0 60000 65536"/>
                  <a:gd name="T7" fmla="*/ 0 60000 65536"/>
                  <a:gd name="T8" fmla="*/ 0 60000 65536"/>
                  <a:gd name="T9" fmla="*/ 0 w 2896333"/>
                  <a:gd name="T10" fmla="*/ 0 h 581025"/>
                  <a:gd name="T11" fmla="*/ 2896333 w 2896333"/>
                  <a:gd name="T12" fmla="*/ 581025 h 5810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6333" h="581025">
                    <a:moveTo>
                      <a:pt x="0" y="581025"/>
                    </a:moveTo>
                    <a:lnTo>
                      <a:pt x="333375" y="0"/>
                    </a:lnTo>
                    <a:lnTo>
                      <a:pt x="2896333" y="0"/>
                    </a:lnTo>
                  </a:path>
                </a:pathLst>
              </a:custGeom>
              <a:noFill/>
              <a:ln w="12700" cap="flat" cmpd="sng">
                <a:solidFill>
                  <a:srgbClr val="BFBFBF"/>
                </a:solidFill>
                <a:prstDash val="dash"/>
                <a:miter lim="800000"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" name="任意多边形 48"/>
              <p:cNvSpPr/>
              <p:nvPr/>
            </p:nvSpPr>
            <p:spPr bwMode="auto">
              <a:xfrm>
                <a:off x="3894137" y="1930400"/>
                <a:ext cx="2713038" cy="620713"/>
              </a:xfrm>
              <a:custGeom>
                <a:avLst/>
                <a:gdLst>
                  <a:gd name="T0" fmla="*/ 0 w 2528430"/>
                  <a:gd name="T1" fmla="*/ 587027 h 587027"/>
                  <a:gd name="T2" fmla="*/ 333375 w 2528430"/>
                  <a:gd name="T3" fmla="*/ 6002 h 587027"/>
                  <a:gd name="T4" fmla="*/ 2528430 w 2528430"/>
                  <a:gd name="T5" fmla="*/ 0 h 587027"/>
                  <a:gd name="T6" fmla="*/ 0 60000 65536"/>
                  <a:gd name="T7" fmla="*/ 0 60000 65536"/>
                  <a:gd name="T8" fmla="*/ 0 60000 65536"/>
                  <a:gd name="T9" fmla="*/ 0 w 2528430"/>
                  <a:gd name="T10" fmla="*/ 0 h 587027"/>
                  <a:gd name="T11" fmla="*/ 2528430 w 2528430"/>
                  <a:gd name="T12" fmla="*/ 587027 h 5870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28430" h="587027">
                    <a:moveTo>
                      <a:pt x="0" y="587027"/>
                    </a:moveTo>
                    <a:lnTo>
                      <a:pt x="333375" y="6002"/>
                    </a:lnTo>
                    <a:lnTo>
                      <a:pt x="2528430" y="0"/>
                    </a:lnTo>
                  </a:path>
                </a:pathLst>
              </a:custGeom>
              <a:noFill/>
              <a:ln w="12700" cap="flat" cmpd="sng">
                <a:solidFill>
                  <a:srgbClr val="BFBFBF"/>
                </a:solidFill>
                <a:prstDash val="dash"/>
                <a:miter lim="800000"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" name="Oval 54"/>
              <p:cNvSpPr>
                <a:spLocks noChangeArrowheads="1"/>
              </p:cNvSpPr>
              <p:nvPr/>
            </p:nvSpPr>
            <p:spPr bwMode="auto">
              <a:xfrm>
                <a:off x="2693987" y="984250"/>
                <a:ext cx="82550" cy="82550"/>
              </a:xfrm>
              <a:prstGeom prst="ellipse">
                <a:avLst/>
              </a:prstGeom>
              <a:gradFill rotWithShape="1">
                <a:gsLst>
                  <a:gs pos="0">
                    <a:srgbClr val="9B9B9B"/>
                  </a:gs>
                  <a:gs pos="50000">
                    <a:srgbClr val="8D8D8D"/>
                  </a:gs>
                  <a:gs pos="100000">
                    <a:srgbClr val="79797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" name="Oval 54"/>
              <p:cNvSpPr>
                <a:spLocks noChangeArrowheads="1"/>
              </p:cNvSpPr>
              <p:nvPr/>
            </p:nvSpPr>
            <p:spPr bwMode="auto">
              <a:xfrm>
                <a:off x="3802062" y="990600"/>
                <a:ext cx="82550" cy="82550"/>
              </a:xfrm>
              <a:prstGeom prst="ellipse">
                <a:avLst/>
              </a:prstGeom>
              <a:gradFill rotWithShape="1">
                <a:gsLst>
                  <a:gs pos="0">
                    <a:srgbClr val="9B9B9B"/>
                  </a:gs>
                  <a:gs pos="50000">
                    <a:srgbClr val="8D8D8D"/>
                  </a:gs>
                  <a:gs pos="100000">
                    <a:srgbClr val="79797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3849687" y="2509838"/>
                <a:ext cx="82550" cy="82550"/>
              </a:xfrm>
              <a:prstGeom prst="ellipse">
                <a:avLst/>
              </a:prstGeom>
              <a:gradFill rotWithShape="1">
                <a:gsLst>
                  <a:gs pos="0">
                    <a:srgbClr val="9B9B9B"/>
                  </a:gs>
                  <a:gs pos="50000">
                    <a:srgbClr val="8D8D8D"/>
                  </a:gs>
                  <a:gs pos="100000">
                    <a:srgbClr val="79797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7" name="Oval 54"/>
              <p:cNvSpPr>
                <a:spLocks noChangeArrowheads="1"/>
              </p:cNvSpPr>
              <p:nvPr/>
            </p:nvSpPr>
            <p:spPr bwMode="auto">
              <a:xfrm>
                <a:off x="2409825" y="2509838"/>
                <a:ext cx="82550" cy="82550"/>
              </a:xfrm>
              <a:prstGeom prst="ellipse">
                <a:avLst/>
              </a:prstGeom>
              <a:gradFill rotWithShape="1">
                <a:gsLst>
                  <a:gs pos="0">
                    <a:srgbClr val="9B9B9B"/>
                  </a:gs>
                  <a:gs pos="50000">
                    <a:srgbClr val="8D8D8D"/>
                  </a:gs>
                  <a:gs pos="100000">
                    <a:srgbClr val="79797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rgbClr val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8" name="矩形 1"/>
              <p:cNvSpPr>
                <a:spLocks noChangeArrowheads="1"/>
              </p:cNvSpPr>
              <p:nvPr/>
            </p:nvSpPr>
            <p:spPr bwMode="auto">
              <a:xfrm>
                <a:off x="347078" y="1937832"/>
                <a:ext cx="2291809" cy="713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zh-CN" altLang="en-US" sz="2800" dirty="0"/>
                  <a:t>配套教学课件，</a:t>
                </a:r>
                <a:endParaRPr lang="en-US" altLang="zh-CN" sz="2800" dirty="0"/>
              </a:p>
              <a:p>
                <a:pPr lvl="0"/>
                <a:r>
                  <a:rPr lang="zh-CN" altLang="en-US" sz="2800" dirty="0"/>
                  <a:t>方便师生使用</a:t>
                </a:r>
              </a:p>
            </p:txBody>
          </p:sp>
          <p:sp>
            <p:nvSpPr>
              <p:cNvPr id="59" name="矩形 1"/>
              <p:cNvSpPr>
                <a:spLocks noChangeArrowheads="1"/>
              </p:cNvSpPr>
              <p:nvPr/>
            </p:nvSpPr>
            <p:spPr bwMode="auto">
              <a:xfrm>
                <a:off x="4356495" y="371475"/>
                <a:ext cx="2291809" cy="713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zh-CN" altLang="en-US" sz="2800" dirty="0"/>
                  <a:t>市场上暂无同类</a:t>
                </a:r>
                <a:endParaRPr lang="en-US" altLang="zh-CN" sz="2800" dirty="0"/>
              </a:p>
              <a:p>
                <a:pPr lvl="0"/>
                <a:r>
                  <a:rPr lang="zh-CN" altLang="en-US" sz="2800" dirty="0"/>
                  <a:t>系列教材</a:t>
                </a:r>
              </a:p>
            </p:txBody>
          </p:sp>
          <p:sp>
            <p:nvSpPr>
              <p:cNvPr id="60" name="矩形 1"/>
              <p:cNvSpPr>
                <a:spLocks noChangeArrowheads="1"/>
              </p:cNvSpPr>
              <p:nvPr/>
            </p:nvSpPr>
            <p:spPr bwMode="auto">
              <a:xfrm>
                <a:off x="4766225" y="1930400"/>
                <a:ext cx="2291809" cy="391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zh-CN" altLang="en-US" sz="2800" dirty="0"/>
                  <a:t>折扣优惠</a:t>
                </a:r>
              </a:p>
            </p:txBody>
          </p:sp>
        </p:grpSp>
        <p:pic>
          <p:nvPicPr>
            <p:cNvPr id="23" name="图片 29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1" y="281021"/>
              <a:ext cx="502575" cy="50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图片 30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1061" y="167678"/>
              <a:ext cx="502575" cy="50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图片 31"/>
            <p:cNvPicPr>
              <a:picLocks noChangeAspect="1" noChangeArrowheads="1"/>
            </p:cNvPicPr>
            <p:nvPr/>
          </p:nvPicPr>
          <p:blipFill>
            <a:blip r:embed="rId5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80688"/>
              <a:ext cx="596675" cy="59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图片 32"/>
            <p:cNvPicPr>
              <a:picLocks noChangeAspect="1" noChangeArrowheads="1"/>
            </p:cNvPicPr>
            <p:nvPr/>
          </p:nvPicPr>
          <p:blipFill>
            <a:blip r:embed="rId6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0699" y="2106801"/>
              <a:ext cx="551859" cy="55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E93244B-CF27-2CC3-C03D-2697933A980B}"/>
              </a:ext>
            </a:extLst>
          </p:cNvPr>
          <p:cNvSpPr/>
          <p:nvPr/>
        </p:nvSpPr>
        <p:spPr>
          <a:xfrm>
            <a:off x="1126836" y="665018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B623331-075A-7836-D9EC-43FD8208C492}"/>
              </a:ext>
            </a:extLst>
          </p:cNvPr>
          <p:cNvSpPr/>
          <p:nvPr/>
        </p:nvSpPr>
        <p:spPr>
          <a:xfrm>
            <a:off x="1182254" y="835890"/>
            <a:ext cx="110837" cy="812800"/>
          </a:xfrm>
          <a:prstGeom prst="roundRect">
            <a:avLst>
              <a:gd name="adj" fmla="val 4881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919F46-DAA3-7760-E304-02499F670489}"/>
              </a:ext>
            </a:extLst>
          </p:cNvPr>
          <p:cNvSpPr txBox="1"/>
          <p:nvPr/>
        </p:nvSpPr>
        <p:spPr>
          <a:xfrm>
            <a:off x="1588206" y="83589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sng" spc="300" dirty="0">
                <a:latin typeface="+mn-ea"/>
              </a:rPr>
              <a:t>产品特色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31EC3BBF-A35D-9133-9B06-5C4603DAC3E8}"/>
              </a:ext>
            </a:extLst>
          </p:cNvPr>
          <p:cNvSpPr/>
          <p:nvPr/>
        </p:nvSpPr>
        <p:spPr>
          <a:xfrm>
            <a:off x="571500" y="0"/>
            <a:ext cx="4940968" cy="685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54CED1C-2921-00C7-DDB6-5E9AF9BE31C9}"/>
              </a:ext>
            </a:extLst>
          </p:cNvPr>
          <p:cNvSpPr txBox="1"/>
          <p:nvPr/>
        </p:nvSpPr>
        <p:spPr>
          <a:xfrm>
            <a:off x="980573" y="642899"/>
            <a:ext cx="11710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谢谢！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81A5A9-C465-51A1-678B-3670704B0A61}"/>
              </a:ext>
            </a:extLst>
          </p:cNvPr>
          <p:cNvSpPr/>
          <p:nvPr/>
        </p:nvSpPr>
        <p:spPr>
          <a:xfrm flipV="1">
            <a:off x="1075346" y="1361898"/>
            <a:ext cx="593558" cy="641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C879F8-398C-A154-8884-5CDC78E02D13}"/>
              </a:ext>
            </a:extLst>
          </p:cNvPr>
          <p:cNvSpPr txBox="1"/>
          <p:nvPr/>
        </p:nvSpPr>
        <p:spPr>
          <a:xfrm>
            <a:off x="980573" y="1638768"/>
            <a:ext cx="4122821" cy="4046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000" dirty="0"/>
              <a:t>联系我们：</a:t>
            </a:r>
            <a:endParaRPr lang="en-US" altLang="zh-CN" sz="20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000" b="1" dirty="0"/>
              <a:t>华南理工大学出版社有限公司</a:t>
            </a:r>
            <a:endParaRPr lang="en-US" altLang="zh-CN" sz="2000" b="1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000" dirty="0"/>
              <a:t>广东省广州市天河区五山街道华南理工大学</a:t>
            </a:r>
            <a:r>
              <a:rPr lang="en-US" altLang="zh-CN" sz="2000" dirty="0"/>
              <a:t>17</a:t>
            </a:r>
            <a:r>
              <a:rPr lang="zh-CN" altLang="en-US" sz="2000" dirty="0"/>
              <a:t>号楼，邮编：</a:t>
            </a:r>
            <a:r>
              <a:rPr lang="en-US" altLang="zh-CN" sz="2000" dirty="0"/>
              <a:t>510640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000" u="sng" dirty="0"/>
              <a:t>网址：</a:t>
            </a:r>
            <a:r>
              <a:rPr lang="en-US" altLang="zh-CN" sz="2000" u="sng" dirty="0"/>
              <a:t>http://hg.cb.scut.edu.cn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刘锋，</a:t>
            </a:r>
            <a:r>
              <a:rPr lang="en-US" altLang="zh-CN" sz="2000" dirty="0"/>
              <a:t>15800036133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791129119@qq.com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44BFEDA-AC46-8555-3D1C-8F85F2468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87" y="557121"/>
            <a:ext cx="4569509" cy="57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7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9F5D77D-A0E7-5F75-A277-A2B4B532B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8991" r="2993" b="5324"/>
          <a:stretch/>
        </p:blipFill>
        <p:spPr>
          <a:xfrm>
            <a:off x="6953250" y="2143125"/>
            <a:ext cx="4114800" cy="4629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8178C4-337E-1ACE-ACD3-5F38370D09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3" t="13615" r="7564" b="12200"/>
          <a:stretch/>
        </p:blipFill>
        <p:spPr>
          <a:xfrm>
            <a:off x="5629275" y="0"/>
            <a:ext cx="3171825" cy="40079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88566D0-9F68-3F56-9E53-CC6C56B112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8" t="5901" r="4040"/>
          <a:stretch/>
        </p:blipFill>
        <p:spPr>
          <a:xfrm>
            <a:off x="1647825" y="922862"/>
            <a:ext cx="3771900" cy="5012275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3FB7F0D-3A05-9469-F7CC-A364015D5EA6}"/>
              </a:ext>
            </a:extLst>
          </p:cNvPr>
          <p:cNvSpPr/>
          <p:nvPr/>
        </p:nvSpPr>
        <p:spPr>
          <a:xfrm>
            <a:off x="638174" y="922862"/>
            <a:ext cx="800101" cy="45999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b" anchorCtr="1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3600" spc="3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方正大雅宋简体" panose="02000500000000000000" pitchFamily="2" charset="-122"/>
                <a:ea typeface="方正大雅宋简体" panose="02000500000000000000" pitchFamily="2" charset="-122"/>
              </a:rPr>
              <a:t>数字经济系列教材</a:t>
            </a:r>
            <a:endParaRPr lang="en-US" altLang="zh-CN" sz="3600" spc="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方正大雅宋简体" panose="02000500000000000000" pitchFamily="2" charset="-122"/>
              <a:ea typeface="方正大雅宋简体" panose="02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F23830-0B88-C097-18F9-7530DD130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523"/>
            <a:ext cx="2022764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2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E1763EB-EAAE-93AB-ED66-B9D720E5E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369945"/>
              </p:ext>
            </p:extLst>
          </p:nvPr>
        </p:nvGraphicFramePr>
        <p:xfrm>
          <a:off x="4778256" y="1065734"/>
          <a:ext cx="5931631" cy="505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931C8651-A290-C49E-61BE-056E864C055C}"/>
              </a:ext>
            </a:extLst>
          </p:cNvPr>
          <p:cNvSpPr txBox="1"/>
          <p:nvPr/>
        </p:nvSpPr>
        <p:spPr>
          <a:xfrm>
            <a:off x="2205927" y="4580723"/>
            <a:ext cx="257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latin typeface="方正柳公权楷书 简繁" panose="02000500000000000000" pitchFamily="2" charset="-122"/>
                <a:ea typeface="方正柳公权楷书 简繁" panose="02000500000000000000" pitchFamily="2" charset="-122"/>
              </a:rPr>
              <a:t>出版宗旨</a:t>
            </a:r>
          </a:p>
        </p:txBody>
      </p:sp>
      <p:sp>
        <p:nvSpPr>
          <p:cNvPr id="11" name="L 形 10">
            <a:extLst>
              <a:ext uri="{FF2B5EF4-FFF2-40B4-BE49-F238E27FC236}">
                <a16:creationId xmlns:a16="http://schemas.microsoft.com/office/drawing/2014/main" id="{E4F46B75-EB8C-6411-E2CB-D5A261618D0A}"/>
              </a:ext>
            </a:extLst>
          </p:cNvPr>
          <p:cNvSpPr/>
          <p:nvPr/>
        </p:nvSpPr>
        <p:spPr>
          <a:xfrm>
            <a:off x="2032744" y="5149257"/>
            <a:ext cx="2745512" cy="223378"/>
          </a:xfrm>
          <a:prstGeom prst="corne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BBCDCE-E520-3564-39D5-DEC58DAB1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523"/>
            <a:ext cx="2022764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6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F47A4F-B85A-244F-64DD-95B7564CA232}"/>
              </a:ext>
            </a:extLst>
          </p:cNvPr>
          <p:cNvSpPr txBox="1"/>
          <p:nvPr/>
        </p:nvSpPr>
        <p:spPr>
          <a:xfrm>
            <a:off x="1344523" y="4214216"/>
            <a:ext cx="257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latin typeface="方正柳公权楷书 简繁" panose="02000500000000000000" pitchFamily="2" charset="-122"/>
                <a:ea typeface="方正柳公权楷书 简繁" panose="02000500000000000000" pitchFamily="2" charset="-122"/>
              </a:rPr>
              <a:t>出版规模</a:t>
            </a:r>
          </a:p>
        </p:txBody>
      </p:sp>
      <p:sp>
        <p:nvSpPr>
          <p:cNvPr id="5" name="L 形 4">
            <a:extLst>
              <a:ext uri="{FF2B5EF4-FFF2-40B4-BE49-F238E27FC236}">
                <a16:creationId xmlns:a16="http://schemas.microsoft.com/office/drawing/2014/main" id="{99944D12-9757-7E24-E7D2-BD636B5C261D}"/>
              </a:ext>
            </a:extLst>
          </p:cNvPr>
          <p:cNvSpPr/>
          <p:nvPr/>
        </p:nvSpPr>
        <p:spPr>
          <a:xfrm>
            <a:off x="1171340" y="4782750"/>
            <a:ext cx="2745512" cy="223378"/>
          </a:xfrm>
          <a:prstGeom prst="corne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7C921F49-7D59-0B69-3651-3AD1D589C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054"/>
              </p:ext>
            </p:extLst>
          </p:nvPr>
        </p:nvGraphicFramePr>
        <p:xfrm>
          <a:off x="4939127" y="715008"/>
          <a:ext cx="55065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5D9EBBB9-0708-65D8-6218-687963060ADC}"/>
              </a:ext>
            </a:extLst>
          </p:cNvPr>
          <p:cNvSpPr/>
          <p:nvPr/>
        </p:nvSpPr>
        <p:spPr>
          <a:xfrm>
            <a:off x="5311661" y="3160468"/>
            <a:ext cx="1238250" cy="102460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重印率</a:t>
            </a:r>
            <a:r>
              <a:rPr lang="en-US" altLang="zh-CN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&gt;70%</a:t>
            </a:r>
            <a:endParaRPr lang="zh-CN" alt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EBA7EFC-920B-4386-4658-C1A1E19EE2D7}"/>
              </a:ext>
            </a:extLst>
          </p:cNvPr>
          <p:cNvSpPr/>
          <p:nvPr/>
        </p:nvSpPr>
        <p:spPr>
          <a:xfrm>
            <a:off x="8786942" y="3160468"/>
            <a:ext cx="1238250" cy="102460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教材占比</a:t>
            </a:r>
            <a:r>
              <a:rPr lang="en-US" altLang="zh-CN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&gt;70%</a:t>
            </a:r>
            <a:endParaRPr lang="zh-CN" alt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C5678D9-6694-FB64-5D9C-CD6629998DE4}"/>
              </a:ext>
            </a:extLst>
          </p:cNvPr>
          <p:cNvSpPr/>
          <p:nvPr/>
        </p:nvSpPr>
        <p:spPr>
          <a:xfrm>
            <a:off x="6487468" y="737481"/>
            <a:ext cx="2409825" cy="102460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出书品种</a:t>
            </a:r>
            <a:r>
              <a:rPr lang="en-US" altLang="zh-CN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&gt;8000</a:t>
            </a:r>
            <a:endParaRPr lang="zh-CN" alt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BB6F99D-D63C-BDF8-CB9A-A4EC6C79F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523"/>
            <a:ext cx="2022764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0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E1763EB-EAAE-93AB-ED66-B9D720E5E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23179"/>
              </p:ext>
            </p:extLst>
          </p:nvPr>
        </p:nvGraphicFramePr>
        <p:xfrm>
          <a:off x="4898099" y="845976"/>
          <a:ext cx="5931631" cy="505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931C8651-A290-C49E-61BE-056E864C055C}"/>
              </a:ext>
            </a:extLst>
          </p:cNvPr>
          <p:cNvSpPr txBox="1"/>
          <p:nvPr/>
        </p:nvSpPr>
        <p:spPr>
          <a:xfrm>
            <a:off x="2325770" y="4426824"/>
            <a:ext cx="257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latin typeface="方正柳公权楷书 简繁" panose="02000500000000000000" pitchFamily="2" charset="-122"/>
                <a:ea typeface="方正柳公权楷书 简繁" panose="02000500000000000000" pitchFamily="2" charset="-122"/>
              </a:rPr>
              <a:t>出版形式</a:t>
            </a:r>
          </a:p>
        </p:txBody>
      </p:sp>
      <p:sp>
        <p:nvSpPr>
          <p:cNvPr id="11" name="L 形 10">
            <a:extLst>
              <a:ext uri="{FF2B5EF4-FFF2-40B4-BE49-F238E27FC236}">
                <a16:creationId xmlns:a16="http://schemas.microsoft.com/office/drawing/2014/main" id="{E4F46B75-EB8C-6411-E2CB-D5A261618D0A}"/>
              </a:ext>
            </a:extLst>
          </p:cNvPr>
          <p:cNvSpPr/>
          <p:nvPr/>
        </p:nvSpPr>
        <p:spPr>
          <a:xfrm>
            <a:off x="2152587" y="4995358"/>
            <a:ext cx="2745512" cy="223378"/>
          </a:xfrm>
          <a:prstGeom prst="corne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0C697E-30B6-4718-6F5E-CB47F659CB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523"/>
            <a:ext cx="2022764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69A1C5E-B448-03CE-14E1-21BB9F3AA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6357"/>
              </p:ext>
            </p:extLst>
          </p:nvPr>
        </p:nvGraphicFramePr>
        <p:xfrm>
          <a:off x="4064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8BDF3B85-10CE-2736-F5AF-0BCDE7128924}"/>
              </a:ext>
            </a:extLst>
          </p:cNvPr>
          <p:cNvSpPr txBox="1"/>
          <p:nvPr/>
        </p:nvSpPr>
        <p:spPr>
          <a:xfrm>
            <a:off x="1817867" y="4361885"/>
            <a:ext cx="257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latin typeface="方正柳公权楷书 简繁" panose="02000500000000000000" pitchFamily="2" charset="-122"/>
                <a:ea typeface="方正柳公权楷书 简繁" panose="02000500000000000000" pitchFamily="2" charset="-122"/>
              </a:rPr>
              <a:t>图书类别</a:t>
            </a:r>
          </a:p>
        </p:txBody>
      </p:sp>
      <p:sp>
        <p:nvSpPr>
          <p:cNvPr id="10" name="L 形 9">
            <a:extLst>
              <a:ext uri="{FF2B5EF4-FFF2-40B4-BE49-F238E27FC236}">
                <a16:creationId xmlns:a16="http://schemas.microsoft.com/office/drawing/2014/main" id="{CC1270F1-88CA-155C-D0C4-DAE2F2AD6970}"/>
              </a:ext>
            </a:extLst>
          </p:cNvPr>
          <p:cNvSpPr/>
          <p:nvPr/>
        </p:nvSpPr>
        <p:spPr>
          <a:xfrm>
            <a:off x="1644684" y="4930419"/>
            <a:ext cx="2745512" cy="223378"/>
          </a:xfrm>
          <a:prstGeom prst="corne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D7589A-1173-43D1-8BAF-2CD67DB004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523"/>
            <a:ext cx="2022764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7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0BB64A9-7E3A-F424-EA61-C88942BFBE56}"/>
              </a:ext>
            </a:extLst>
          </p:cNvPr>
          <p:cNvSpPr/>
          <p:nvPr/>
        </p:nvSpPr>
        <p:spPr>
          <a:xfrm>
            <a:off x="1270000" y="2679675"/>
            <a:ext cx="488950" cy="2908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zh-CN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47FA22-DEEE-A277-1AC7-F3703288B0D6}"/>
              </a:ext>
            </a:extLst>
          </p:cNvPr>
          <p:cNvSpPr txBox="1"/>
          <p:nvPr/>
        </p:nvSpPr>
        <p:spPr>
          <a:xfrm>
            <a:off x="1924050" y="2626355"/>
            <a:ext cx="33401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u="sng" dirty="0"/>
              <a:t>土木工程系列教材</a:t>
            </a:r>
            <a:r>
              <a:rPr lang="en-US" altLang="zh-CN" sz="2800" u="sng" dirty="0"/>
              <a:t> </a:t>
            </a:r>
            <a:endParaRPr lang="zh-CN" altLang="en-US" sz="2800" u="sng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B8F31B4-E5E1-6A10-6339-A9E87B70BAE2}"/>
              </a:ext>
            </a:extLst>
          </p:cNvPr>
          <p:cNvSpPr/>
          <p:nvPr/>
        </p:nvSpPr>
        <p:spPr>
          <a:xfrm>
            <a:off x="1270000" y="3479775"/>
            <a:ext cx="488950" cy="2908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  <a:endParaRPr lang="zh-CN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3156531-0C82-AC3F-94C3-26CE32A1F870}"/>
              </a:ext>
            </a:extLst>
          </p:cNvPr>
          <p:cNvSpPr txBox="1"/>
          <p:nvPr/>
        </p:nvSpPr>
        <p:spPr>
          <a:xfrm>
            <a:off x="1924050" y="3426455"/>
            <a:ext cx="37020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u="sng" dirty="0"/>
              <a:t>工程图学类系列教材</a:t>
            </a:r>
            <a:r>
              <a:rPr lang="en-US" altLang="zh-CN" sz="2800" u="sng" dirty="0"/>
              <a:t> </a:t>
            </a:r>
            <a:endParaRPr lang="zh-CN" altLang="en-US" sz="2800" u="sng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13D35DC-4F88-2E66-46B2-8583781EFA8E}"/>
              </a:ext>
            </a:extLst>
          </p:cNvPr>
          <p:cNvSpPr/>
          <p:nvPr/>
        </p:nvSpPr>
        <p:spPr>
          <a:xfrm>
            <a:off x="1270000" y="4279875"/>
            <a:ext cx="488950" cy="2908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  <a:endParaRPr lang="zh-CN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AB24B66-8CB5-4C18-10B8-2A4EAAB5A02E}"/>
              </a:ext>
            </a:extLst>
          </p:cNvPr>
          <p:cNvSpPr txBox="1"/>
          <p:nvPr/>
        </p:nvSpPr>
        <p:spPr>
          <a:xfrm>
            <a:off x="1924050" y="4226555"/>
            <a:ext cx="38671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u="sng" dirty="0"/>
              <a:t>可编程控制器系列教材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291816F1-16F8-31F8-99FA-CE06A9ACA85B}"/>
              </a:ext>
            </a:extLst>
          </p:cNvPr>
          <p:cNvSpPr/>
          <p:nvPr/>
        </p:nvSpPr>
        <p:spPr>
          <a:xfrm>
            <a:off x="1270000" y="5138385"/>
            <a:ext cx="488950" cy="2908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  <a:endParaRPr lang="zh-CN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AB6E917-6280-E85C-D78B-C1686F11866F}"/>
              </a:ext>
            </a:extLst>
          </p:cNvPr>
          <p:cNvSpPr txBox="1"/>
          <p:nvPr/>
        </p:nvSpPr>
        <p:spPr>
          <a:xfrm>
            <a:off x="1924050" y="5085065"/>
            <a:ext cx="33401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u="sng" dirty="0"/>
              <a:t>食品工程系列教材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D127BA8E-DA1C-6A25-F6CF-428B8E5009EF}"/>
              </a:ext>
            </a:extLst>
          </p:cNvPr>
          <p:cNvSpPr/>
          <p:nvPr/>
        </p:nvSpPr>
        <p:spPr>
          <a:xfrm>
            <a:off x="6643516" y="2679675"/>
            <a:ext cx="468484" cy="2908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  <a:endParaRPr lang="zh-CN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DA75E1F-F39B-0AD7-C2B2-05981E4D8660}"/>
              </a:ext>
            </a:extLst>
          </p:cNvPr>
          <p:cNvSpPr txBox="1"/>
          <p:nvPr/>
        </p:nvSpPr>
        <p:spPr>
          <a:xfrm>
            <a:off x="7277100" y="2626355"/>
            <a:ext cx="426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u="sng" dirty="0"/>
              <a:t>生物科学与工程系列教材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100E9F2F-101C-54F5-B58B-2D3410BBD9A9}"/>
              </a:ext>
            </a:extLst>
          </p:cNvPr>
          <p:cNvSpPr/>
          <p:nvPr/>
        </p:nvSpPr>
        <p:spPr>
          <a:xfrm>
            <a:off x="6643516" y="3479775"/>
            <a:ext cx="468484" cy="2908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  <a:endParaRPr lang="zh-CN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6CF2EC5-BF2C-19B5-794E-071D9464127E}"/>
              </a:ext>
            </a:extLst>
          </p:cNvPr>
          <p:cNvSpPr txBox="1"/>
          <p:nvPr/>
        </p:nvSpPr>
        <p:spPr>
          <a:xfrm>
            <a:off x="7277100" y="3426455"/>
            <a:ext cx="33401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u="sng" dirty="0"/>
              <a:t>电子电工系列教材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D31CE075-EA52-BC68-3857-2094D33E1547}"/>
              </a:ext>
            </a:extLst>
          </p:cNvPr>
          <p:cNvSpPr/>
          <p:nvPr/>
        </p:nvSpPr>
        <p:spPr>
          <a:xfrm>
            <a:off x="6643516" y="4279875"/>
            <a:ext cx="468484" cy="2908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</a:t>
            </a:r>
            <a:endParaRPr lang="zh-CN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55093AB-52A8-39E0-AD37-2A7C0FEE5A90}"/>
              </a:ext>
            </a:extLst>
          </p:cNvPr>
          <p:cNvSpPr txBox="1"/>
          <p:nvPr/>
        </p:nvSpPr>
        <p:spPr>
          <a:xfrm>
            <a:off x="7277100" y="4226555"/>
            <a:ext cx="33401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u="sng" dirty="0"/>
              <a:t>汽车技术系列教材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79C9C44B-2828-6943-A043-46950F485AC6}"/>
              </a:ext>
            </a:extLst>
          </p:cNvPr>
          <p:cNvSpPr/>
          <p:nvPr/>
        </p:nvSpPr>
        <p:spPr>
          <a:xfrm>
            <a:off x="6643516" y="5138385"/>
            <a:ext cx="468484" cy="2908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</a:t>
            </a:r>
            <a:endParaRPr lang="zh-CN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36DDB48-234C-FCB2-92B2-B23C08B5465E}"/>
              </a:ext>
            </a:extLst>
          </p:cNvPr>
          <p:cNvSpPr txBox="1"/>
          <p:nvPr/>
        </p:nvSpPr>
        <p:spPr>
          <a:xfrm>
            <a:off x="7277100" y="5085065"/>
            <a:ext cx="33401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u="sng" dirty="0"/>
              <a:t>经管系列教材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993707" y="1024253"/>
            <a:ext cx="10328115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柳公权楷书 简" panose="02000500000000000000" pitchFamily="2" charset="-122"/>
                <a:ea typeface="方正柳公权楷书 简" panose="02000500000000000000" pitchFamily="2" charset="-122"/>
              </a:rPr>
              <a:t>中专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柳公权楷书 简" panose="02000500000000000000" pitchFamily="2" charset="-122"/>
                <a:ea typeface="方正柳公权楷书 简" panose="02000500000000000000" pitchFamily="2" charset="-122"/>
              </a:rPr>
              <a:t>—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柳公权楷书 简" panose="02000500000000000000" pitchFamily="2" charset="-122"/>
                <a:ea typeface="方正柳公权楷书 简" panose="02000500000000000000" pitchFamily="2" charset="-122"/>
              </a:rPr>
              <a:t>高职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柳公权楷书 简" panose="02000500000000000000" pitchFamily="2" charset="-122"/>
                <a:ea typeface="方正柳公权楷书 简" panose="02000500000000000000" pitchFamily="2" charset="-122"/>
              </a:rPr>
              <a:t>—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柳公权楷书 简" panose="02000500000000000000" pitchFamily="2" charset="-122"/>
                <a:ea typeface="方正柳公权楷书 简" panose="02000500000000000000" pitchFamily="2" charset="-122"/>
              </a:rPr>
              <a:t>本科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柳公权楷书 简" panose="02000500000000000000" pitchFamily="2" charset="-122"/>
                <a:ea typeface="方正柳公权楷书 简" panose="02000500000000000000" pitchFamily="2" charset="-122"/>
              </a:rPr>
              <a:t>—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柳公权楷书 简" panose="02000500000000000000" pitchFamily="2" charset="-122"/>
                <a:ea typeface="方正柳公权楷书 简" panose="02000500000000000000" pitchFamily="2" charset="-122"/>
              </a:rPr>
              <a:t>研究生多层级教材体系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82403C-4923-75B7-C194-BBD45E7AA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523"/>
            <a:ext cx="2022764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6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A53E378-BF25-AA37-DB62-40F9738C17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8304" r="3052" b="7096"/>
          <a:stretch/>
        </p:blipFill>
        <p:spPr>
          <a:xfrm>
            <a:off x="6798258" y="4472886"/>
            <a:ext cx="3473524" cy="23851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55FB47E-EE50-3596-131E-477604880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3375"/>
          <a:stretch/>
        </p:blipFill>
        <p:spPr>
          <a:xfrm>
            <a:off x="9179972" y="4315602"/>
            <a:ext cx="3016398" cy="253895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EB49C4D-3F5B-F86E-7C53-0CF77B2FC7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91" y="311266"/>
            <a:ext cx="2278499" cy="287255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57E7BD7-7904-16A7-72FC-57A607DA629E}"/>
              </a:ext>
            </a:extLst>
          </p:cNvPr>
          <p:cNvSpPr txBox="1"/>
          <p:nvPr/>
        </p:nvSpPr>
        <p:spPr>
          <a:xfrm>
            <a:off x="1016910" y="506802"/>
            <a:ext cx="257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latin typeface="方正柳公权楷书 简繁" panose="02000500000000000000" pitchFamily="2" charset="-122"/>
                <a:ea typeface="方正柳公权楷书 简繁" panose="02000500000000000000" pitchFamily="2" charset="-122"/>
              </a:rPr>
              <a:t>出版奖项</a:t>
            </a:r>
          </a:p>
        </p:txBody>
      </p:sp>
      <p:sp>
        <p:nvSpPr>
          <p:cNvPr id="5" name="L 形 4">
            <a:extLst>
              <a:ext uri="{FF2B5EF4-FFF2-40B4-BE49-F238E27FC236}">
                <a16:creationId xmlns:a16="http://schemas.microsoft.com/office/drawing/2014/main" id="{03E3AB55-BF3F-6397-F0E0-01218F70B4B8}"/>
              </a:ext>
            </a:extLst>
          </p:cNvPr>
          <p:cNvSpPr/>
          <p:nvPr/>
        </p:nvSpPr>
        <p:spPr>
          <a:xfrm>
            <a:off x="843727" y="1075336"/>
            <a:ext cx="2745512" cy="223378"/>
          </a:xfrm>
          <a:prstGeom prst="corne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300CBBD5-0AC3-A9AE-6EB9-CB9C04145E88}"/>
              </a:ext>
            </a:extLst>
          </p:cNvPr>
          <p:cNvSpPr/>
          <p:nvPr/>
        </p:nvSpPr>
        <p:spPr>
          <a:xfrm>
            <a:off x="654045" y="3860297"/>
            <a:ext cx="3214633" cy="26315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国家出版基金资助项目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国家重点出版规划项目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国家级规划教材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核心推荐教材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广东省重大出版工程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79AEC1B-4121-805D-EF16-58156F8E7A96}"/>
              </a:ext>
            </a:extLst>
          </p:cNvPr>
          <p:cNvSpPr/>
          <p:nvPr/>
        </p:nvSpPr>
        <p:spPr>
          <a:xfrm>
            <a:off x="609166" y="1683557"/>
            <a:ext cx="3214633" cy="18199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中国图书奖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教育部社科成果奖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南粤出版奖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「三个一百」原创出版工程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0513FD7-6841-B619-2C7B-6AC7E11BA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86" y="311266"/>
            <a:ext cx="3771189" cy="25455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FEE18E-8080-E96E-4409-5267A15B6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85" y="842245"/>
            <a:ext cx="3449245" cy="23325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A9E616B-423C-7A2B-5EA4-A72AAD586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42" y="1257404"/>
            <a:ext cx="3475576" cy="23851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CD8A7A5-00EC-3C0E-33CB-FA06D5669C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40" y="1672377"/>
            <a:ext cx="3505200" cy="24974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5E8011E-1440-B4FE-5ACF-75F35F01E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4" y="2113857"/>
            <a:ext cx="3499063" cy="249745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7278D09-F52E-DA29-9A2F-2B755C63A1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09" y="2734089"/>
            <a:ext cx="3435434" cy="245633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195418-5EEC-E533-D2B7-13C8B58793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78" y="3298299"/>
            <a:ext cx="3435434" cy="245633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A8FCAB9-93F2-E8DE-9A02-1004401C9F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08" y="3860297"/>
            <a:ext cx="3502026" cy="231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6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9F5D77D-A0E7-5F75-A277-A2B4B532B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8991" r="2993" b="5324"/>
          <a:stretch/>
        </p:blipFill>
        <p:spPr>
          <a:xfrm>
            <a:off x="6953250" y="2143125"/>
            <a:ext cx="4114800" cy="4629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8178C4-337E-1ACE-ACD3-5F38370D09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3" t="13615" r="7564" b="12200"/>
          <a:stretch/>
        </p:blipFill>
        <p:spPr>
          <a:xfrm>
            <a:off x="5629275" y="0"/>
            <a:ext cx="3171825" cy="40079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88566D0-9F68-3F56-9E53-CC6C56B112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8" t="5901" r="4040"/>
          <a:stretch/>
        </p:blipFill>
        <p:spPr>
          <a:xfrm>
            <a:off x="1647825" y="922862"/>
            <a:ext cx="3771900" cy="5012275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3FB7F0D-3A05-9469-F7CC-A364015D5EA6}"/>
              </a:ext>
            </a:extLst>
          </p:cNvPr>
          <p:cNvSpPr/>
          <p:nvPr/>
        </p:nvSpPr>
        <p:spPr>
          <a:xfrm>
            <a:off x="638174" y="922862"/>
            <a:ext cx="800101" cy="45999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b" anchorCtr="1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3600" spc="3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方正大雅宋简体" panose="02000500000000000000" pitchFamily="2" charset="-122"/>
                <a:ea typeface="方正大雅宋简体" panose="02000500000000000000" pitchFamily="2" charset="-122"/>
              </a:rPr>
              <a:t>数字经济系列教材</a:t>
            </a:r>
            <a:endParaRPr lang="en-US" altLang="zh-CN" sz="3600" spc="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方正大雅宋简体" panose="02000500000000000000" pitchFamily="2" charset="-122"/>
              <a:ea typeface="方正大雅宋简体" panose="02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59A474-AC7E-BC10-2E90-8D7E60452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522"/>
            <a:ext cx="2022764" cy="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40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>
            <a:ln>
              <a:solidFill>
                <a:schemeClr val="bg1"/>
              </a:solidFill>
            </a:ln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452</Words>
  <Application>Microsoft Office PowerPoint</Application>
  <PresentationFormat>宽屏</PresentationFormat>
  <Paragraphs>120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等线 Light</vt:lpstr>
      <vt:lpstr>方正大雅宋简体</vt:lpstr>
      <vt:lpstr>方正柳公权楷书 简</vt:lpstr>
      <vt:lpstr>方正柳公权楷书 简繁</vt:lpstr>
      <vt:lpstr>黑体</vt:lpstr>
      <vt:lpstr>幼圆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刘锋</dc:creator>
  <cp:lastModifiedBy>刘锋</cp:lastModifiedBy>
  <cp:revision>18</cp:revision>
  <dcterms:created xsi:type="dcterms:W3CDTF">2023-06-21T08:46:38Z</dcterms:created>
  <dcterms:modified xsi:type="dcterms:W3CDTF">2023-06-26T09:19:39Z</dcterms:modified>
</cp:coreProperties>
</file>