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fntdata" ContentType="application/x-fontdata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svg" ContentType="image/svg+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
<Relationships xmlns="http://schemas.openxmlformats.org/package/2006/relationships">
    <Relationship Id="rId1"
                  Type="http://schemas.openxmlformats.org/officeDocument/2006/relationships/extended-properties"
                  Target="docProps/app.xml"/>
    <Relationship Id="rId2" Type="http://schemas.openxmlformats.org/package/2006/relationships/metadata/core-properties"
                  Target="docProps/core.xml"/>
    <Relationship Id="rId3" Type="http://schemas.openxmlformats.org/officeDocument/2006/relationships/officeDocument"
                  Target="ppt/presentation.xml"/>
</Relationships>   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4384000" cy="137160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  <Relationship Id="rId1" Target="slideMasters/slideMaster1.xml" Type="http://schemas.openxmlformats.org/officeDocument/2006/relationships/slideMaster"/><Relationship Id="rId2" Target="slides/slide1.xml" Type="http://schemas.openxmlformats.org/officeDocument/2006/relationships/slide"/><Relationship Id="rId3" Target="slides/slide2.xml" Type="http://schemas.openxmlformats.org/officeDocument/2006/relationships/slide"/><Relationship Id="rId4" Target="slides/slide3.xml" Type="http://schemas.openxmlformats.org/officeDocument/2006/relationships/slide"/><Relationship Id="rId5" Target="slides/slide4.xml" Type="http://schemas.openxmlformats.org/officeDocument/2006/relationships/slide"/><Relationship Id="rId6" Target="slides/slide5.xml" Type="http://schemas.openxmlformats.org/officeDocument/2006/relationships/slide"/><Relationship Id="rId7" Target="slides/slide6.xml" Type="http://schemas.openxmlformats.org/officeDocument/2006/relationships/slide"/><Relationship Id="rId8" Target="slides/slide7.xml" Type="http://schemas.openxmlformats.org/officeDocument/2006/relationships/slide"/><Relationship Id="rId9" Target="slides/slide8.xml" Type="http://schemas.openxmlformats.org/officeDocument/2006/relationships/slide"/><Relationship Id="rId10" Target="slides/slide9.xml" Type="http://schemas.openxmlformats.org/officeDocument/2006/relationships/slide"/><Relationship Id="rId11" Target="slides/slide10.xml" Type="http://schemas.openxmlformats.org/officeDocument/2006/relationships/slide"/><Relationship Id="rId12" Target="slides/slide11.xml" Type="http://schemas.openxmlformats.org/officeDocument/2006/relationships/slide"/>  <Relationship Id="rId13" Target="presProps.xml" Type="http://schemas.openxmlformats.org/officeDocument/2006/relationships/presProps"/>  <Relationship Id="rId14" Target="viewProps.xml" Type="http://schemas.openxmlformats.org/officeDocument/2006/relationships/viewProps"/>  <Relationship Id="rId15" Target="theme/theme1.xml" Type="http://schemas.openxmlformats.org/officeDocument/2006/relationships/theme"/>  <Relationship Id="rId16" Target="tableStyles.xml" Type="http://schemas.openxmlformats.org/officeDocument/2006/relationships/tableStyles"/></Relationships>
</file>

<file path=ppt/slideLayouts/_rels/slideLayout1.xml.rels><?xml version="1.0" encoding="UTF-8" standalone="yes"?>
<Relationships xmlns="http://schemas.openxmlformats.org/package/2006/relationships">
    <Relationship Id="rId1" Target="../slideMasters/slideMaster1.xml"
                 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Id="rId1" Target="../slideLayouts/slideLayout1.xml"
                  Type="http://schemas.openxmlformats.org/officeDocument/2006/relationships/slideLayout"/>
    <Relationship Id="rId2" Target="../theme/theme1.xml"
                  Type="http://schemas.openxmlformats.org/officeDocument/2006/relationships/theme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1" Type="http://schemas.openxmlformats.org/officeDocument/2006/relationships/image" Target="../media/image1.jpeg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01" Type="http://schemas.openxmlformats.org/officeDocument/2006/relationships/image" Target="../media/image10.jpeg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101" Type="http://schemas.openxmlformats.org/officeDocument/2006/relationships/image" Target="../media/image11.jpeg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01" Type="http://schemas.openxmlformats.org/officeDocument/2006/relationships/image" Target="../media/image2.jpeg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301" Type="http://schemas.openxmlformats.org/officeDocument/2006/relationships/image" Target="../media/image3.jpeg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401" Type="http://schemas.openxmlformats.org/officeDocument/2006/relationships/image" Target="../media/image4.jpeg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501" Type="http://schemas.openxmlformats.org/officeDocument/2006/relationships/image" Target="../media/image5.jpeg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601" Type="http://schemas.openxmlformats.org/officeDocument/2006/relationships/image" Target="../media/image6.jpeg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701" Type="http://schemas.openxmlformats.org/officeDocument/2006/relationships/image" Target="../media/image7.jpeg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801" Type="http://schemas.openxmlformats.org/officeDocument/2006/relationships/image" Target="../media/image8.jpeg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90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01" name="image 101">
                </p:cNvPr>
          <p:cNvPicPr>
            <a:picLocks noChangeAspect="1"/>
          </p:cNvPicPr>
          <p:nvPr>
                </p:nvPr>
        </p:nvPicPr>
        <p:blipFill>
          <a:blip r:embed="rId101"/>
          <a:srcRect/>
          <a:stretch>
            <a:fillRect/>
          </a:stretch>
        </p:blipFill>
        <p:spPr>
          <a:xfrm rot="0" flipV="0" flipH="0"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001" name="image 1001">
                </p:cNvPr>
          <p:cNvPicPr>
            <a:picLocks noChangeAspect="1"/>
          </p:cNvPicPr>
          <p:nvPr>
                </p:nvPr>
        </p:nvPicPr>
        <p:blipFill>
          <a:blip r:embed="rId1001"/>
          <a:srcRect/>
          <a:stretch>
            <a:fillRect/>
          </a:stretch>
        </p:blipFill>
        <p:spPr>
          <a:xfrm rot="0" flipV="0" flipH="0"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01" name="image 1101">
                </p:cNvPr>
          <p:cNvPicPr>
            <a:picLocks noChangeAspect="1"/>
          </p:cNvPicPr>
          <p:nvPr>
                </p:nvPr>
        </p:nvPicPr>
        <p:blipFill>
          <a:blip r:embed="rId1101"/>
          <a:srcRect/>
          <a:stretch>
            <a:fillRect/>
          </a:stretch>
        </p:blipFill>
        <p:spPr>
          <a:xfrm rot="0" flipV="0" flipH="0"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01" name="image 201">
                </p:cNvPr>
          <p:cNvPicPr>
            <a:picLocks noChangeAspect="1"/>
          </p:cNvPicPr>
          <p:nvPr>
                </p:nvPr>
        </p:nvPicPr>
        <p:blipFill>
          <a:blip r:embed="rId201"/>
          <a:srcRect/>
          <a:stretch>
            <a:fillRect/>
          </a:stretch>
        </p:blipFill>
        <p:spPr>
          <a:xfrm rot="0" flipV="0" flipH="0"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01" name="image 301">
                </p:cNvPr>
          <p:cNvPicPr>
            <a:picLocks noChangeAspect="1"/>
          </p:cNvPicPr>
          <p:nvPr>
                </p:nvPr>
        </p:nvPicPr>
        <p:blipFill>
          <a:blip r:embed="rId301"/>
          <a:srcRect/>
          <a:stretch>
            <a:fillRect/>
          </a:stretch>
        </p:blipFill>
        <p:spPr>
          <a:xfrm rot="0" flipV="0" flipH="0"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1" name="image 401">
                </p:cNvPr>
          <p:cNvPicPr>
            <a:picLocks noChangeAspect="1"/>
          </p:cNvPicPr>
          <p:nvPr>
                </p:nvPr>
        </p:nvPicPr>
        <p:blipFill>
          <a:blip r:embed="rId401"/>
          <a:srcRect/>
          <a:stretch>
            <a:fillRect/>
          </a:stretch>
        </p:blipFill>
        <p:spPr>
          <a:xfrm rot="0" flipV="0" flipH="0"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01" name="image 501">
                </p:cNvPr>
          <p:cNvPicPr>
            <a:picLocks noChangeAspect="1"/>
          </p:cNvPicPr>
          <p:nvPr>
                </p:nvPr>
        </p:nvPicPr>
        <p:blipFill>
          <a:blip r:embed="rId501"/>
          <a:srcRect/>
          <a:stretch>
            <a:fillRect/>
          </a:stretch>
        </p:blipFill>
        <p:spPr>
          <a:xfrm rot="0" flipV="0" flipH="0"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01" name="image 601">
                </p:cNvPr>
          <p:cNvPicPr>
            <a:picLocks noChangeAspect="1"/>
          </p:cNvPicPr>
          <p:nvPr>
                </p:nvPr>
        </p:nvPicPr>
        <p:blipFill>
          <a:blip r:embed="rId601"/>
          <a:srcRect/>
          <a:stretch>
            <a:fillRect/>
          </a:stretch>
        </p:blipFill>
        <p:spPr>
          <a:xfrm rot="0" flipV="0" flipH="0"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01" name="image 701">
                </p:cNvPr>
          <p:cNvPicPr>
            <a:picLocks noChangeAspect="1"/>
          </p:cNvPicPr>
          <p:nvPr>
                </p:nvPr>
        </p:nvPicPr>
        <p:blipFill>
          <a:blip r:embed="rId701"/>
          <a:srcRect/>
          <a:stretch>
            <a:fillRect/>
          </a:stretch>
        </p:blipFill>
        <p:spPr>
          <a:xfrm rot="0" flipV="0" flipH="0"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01" name="image 801">
                </p:cNvPr>
          <p:cNvPicPr>
            <a:picLocks noChangeAspect="1"/>
          </p:cNvPicPr>
          <p:nvPr>
                </p:nvPr>
        </p:nvPicPr>
        <p:blipFill>
          <a:blip r:embed="rId801"/>
          <a:srcRect/>
          <a:stretch>
            <a:fillRect/>
          </a:stretch>
        </p:blipFill>
        <p:spPr>
          <a:xfrm rot="0" flipV="0" flipH="0"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01" name="image 901">
                </p:cNvPr>
          <p:cNvPicPr>
            <a:picLocks noChangeAspect="1"/>
          </p:cNvPicPr>
          <p:nvPr>
                </p:nvPr>
        </p:nvPicPr>
        <p:blipFill>
          <a:blip r:embed="rId901"/>
          <a:srcRect/>
          <a:stretch>
            <a:fillRect/>
          </a:stretch>
        </p:blipFill>
        <p:spPr>
          <a:xfrm rot="0" flipV="0" flipH="0"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稿定设计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稿定设计 ppt</dc:title>
  <dc:subject>www.gaoding.com</dc:subject>
  <dc:creator>稿定设计</dc:creator>
  <cp:lastModifiedBy>稿定设计</cp:lastModifiedBy>
  <cp:revision>1</cp:revision>
  <dcterms:created xsi:type="dcterms:W3CDTF">2023-07-18T07:23:28.560Z</dcterms:created>
  <dcterms:modified xsi:type="dcterms:W3CDTF">2023-07-18T07:23:28.560Z</dcterms:modified>
</cp:coreProperties>
</file>