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8"/>
  </p:notesMasterIdLst>
  <p:handoutMasterIdLst>
    <p:handoutMasterId r:id="rId29"/>
  </p:handoutMasterIdLst>
  <p:sldIdLst>
    <p:sldId id="257" r:id="rId4"/>
    <p:sldId id="258" r:id="rId5"/>
    <p:sldId id="259" r:id="rId6"/>
    <p:sldId id="260" r:id="rId7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82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embeddedFontLst>
    <p:embeddedFont>
      <p:font typeface="微软雅黑" panose="020B0503020204020204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  <p:embeddedFont>
      <p:font typeface="汉仪雅酷黑W" panose="00020600040101010101" charset="-122"/>
      <p:regular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WPS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9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340.xml"/><Relationship Id="rId4" Type="http://schemas.openxmlformats.org/officeDocument/2006/relationships/slide" Target="slides/slide1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microsoft.com/office/2007/relationships/hdphoto" Target="../media/image2.wdp"/><Relationship Id="rId8" Type="http://schemas.openxmlformats.org/officeDocument/2006/relationships/image" Target="NULL" TargetMode="External"/><Relationship Id="rId7" Type="http://schemas.openxmlformats.org/officeDocument/2006/relationships/image" Target="../media/image1.png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7" Type="http://schemas.openxmlformats.org/officeDocument/2006/relationships/tags" Target="../tags/tag73.xml"/><Relationship Id="rId16" Type="http://schemas.openxmlformats.org/officeDocument/2006/relationships/tags" Target="../tags/tag72.xml"/><Relationship Id="rId15" Type="http://schemas.openxmlformats.org/officeDocument/2006/relationships/tags" Target="../tags/tag71.xml"/><Relationship Id="rId14" Type="http://schemas.openxmlformats.org/officeDocument/2006/relationships/tags" Target="../tags/tag70.xml"/><Relationship Id="rId13" Type="http://schemas.openxmlformats.org/officeDocument/2006/relationships/tags" Target="../tags/tag69.xml"/><Relationship Id="rId12" Type="http://schemas.microsoft.com/office/2007/relationships/hdphoto" Target="../media/image4.wdp"/><Relationship Id="rId11" Type="http://schemas.openxmlformats.org/officeDocument/2006/relationships/image" Target="../media/image3.png"/><Relationship Id="rId10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82.xml"/><Relationship Id="rId7" Type="http://schemas.microsoft.com/office/2007/relationships/hdphoto" Target="../media/image6.wdp"/><Relationship Id="rId6" Type="http://schemas.openxmlformats.org/officeDocument/2006/relationships/image" Target="NULL" TargetMode="External"/><Relationship Id="rId5" Type="http://schemas.openxmlformats.org/officeDocument/2006/relationships/image" Target="../media/image5.png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microsoft.com/office/2007/relationships/hdphoto" Target="../media/image8.wdp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microsoft.com/office/2007/relationships/hdphoto" Target="../media/image10.wdp"/><Relationship Id="rId7" Type="http://schemas.openxmlformats.org/officeDocument/2006/relationships/image" Target="NULL" TargetMode="External"/><Relationship Id="rId6" Type="http://schemas.openxmlformats.org/officeDocument/2006/relationships/image" Target="../media/image9.png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7" Type="http://schemas.openxmlformats.org/officeDocument/2006/relationships/tags" Target="../tags/tag136.xml"/><Relationship Id="rId16" Type="http://schemas.openxmlformats.org/officeDocument/2006/relationships/tags" Target="../tags/tag135.xml"/><Relationship Id="rId15" Type="http://schemas.openxmlformats.org/officeDocument/2006/relationships/tags" Target="../tags/tag134.xml"/><Relationship Id="rId14" Type="http://schemas.openxmlformats.org/officeDocument/2006/relationships/tags" Target="../tags/tag133.xml"/><Relationship Id="rId13" Type="http://schemas.openxmlformats.org/officeDocument/2006/relationships/tags" Target="../tags/tag132.xml"/><Relationship Id="rId12" Type="http://schemas.openxmlformats.org/officeDocument/2006/relationships/tags" Target="../tags/tag131.xml"/><Relationship Id="rId11" Type="http://schemas.microsoft.com/office/2007/relationships/hdphoto" Target="../media/image12.wdp"/><Relationship Id="rId10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1712_#color_$lt2_$lt1-2497&amp;169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100000"/>
                </a:schemeClr>
              </a:gs>
              <a:gs pos="100000">
                <a:schemeClr val="bg1">
                  <a:alpha val="20000"/>
                </a:schemeClr>
              </a:gs>
            </a:gsLst>
            <a:lin ang="21068358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9" name="Ellipse 3 (Stroke)_#color_$accent1_$accent1-2499&amp;1970"/>
          <p:cNvSpPr/>
          <p:nvPr userDrawn="1">
            <p:custDataLst>
              <p:tags r:id="rId3"/>
            </p:custDataLst>
          </p:nvPr>
        </p:nvSpPr>
        <p:spPr>
          <a:xfrm rot="18000000">
            <a:off x="607058" y="530854"/>
            <a:ext cx="1512791" cy="1512791"/>
          </a:xfrm>
          <a:custGeom>
            <a:avLst/>
            <a:gdLst/>
            <a:ahLst/>
            <a:cxnLst/>
            <a:rect l="l" t="t" r="r" b="b"/>
            <a:pathLst>
              <a:path w="1512791" h="1512791">
                <a:moveTo>
                  <a:pt x="756395" y="1258791"/>
                </a:moveTo>
                <a:cubicBezTo>
                  <a:pt x="1033860" y="1258791"/>
                  <a:pt x="1258791" y="1033860"/>
                  <a:pt x="1258791" y="756395"/>
                </a:cubicBezTo>
                <a:cubicBezTo>
                  <a:pt x="1258791" y="478930"/>
                  <a:pt x="1033860" y="254000"/>
                  <a:pt x="756395" y="254000"/>
                </a:cubicBezTo>
                <a:cubicBezTo>
                  <a:pt x="478930" y="254000"/>
                  <a:pt x="254000" y="478930"/>
                  <a:pt x="254000" y="756395"/>
                </a:cubicBezTo>
                <a:cubicBezTo>
                  <a:pt x="254000" y="1033860"/>
                  <a:pt x="478930" y="1258791"/>
                  <a:pt x="756395" y="1258791"/>
                </a:cubicBezTo>
                <a:moveTo>
                  <a:pt x="756395" y="1512786"/>
                </a:moveTo>
                <a:cubicBezTo>
                  <a:pt x="1174140" y="1512786"/>
                  <a:pt x="1512786" y="1174140"/>
                  <a:pt x="1512786" y="756395"/>
                </a:cubicBezTo>
                <a:cubicBezTo>
                  <a:pt x="1512786" y="338649"/>
                  <a:pt x="1174140" y="0"/>
                  <a:pt x="756395" y="0"/>
                </a:cubicBezTo>
                <a:cubicBezTo>
                  <a:pt x="338649" y="0"/>
                  <a:pt x="0" y="338649"/>
                  <a:pt x="0" y="756395"/>
                </a:cubicBezTo>
                <a:cubicBezTo>
                  <a:pt x="0" y="1174140"/>
                  <a:pt x="338649" y="1512786"/>
                  <a:pt x="756395" y="1512786"/>
                </a:cubicBezTo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6032969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1" name="Ellipse 2 (Stroke)_#color_$accent1_$accent1-2499&amp;1973"/>
          <p:cNvSpPr/>
          <p:nvPr userDrawn="1">
            <p:custDataLst>
              <p:tags r:id="rId4"/>
            </p:custDataLst>
          </p:nvPr>
        </p:nvSpPr>
        <p:spPr>
          <a:xfrm>
            <a:off x="4654686" y="1287993"/>
            <a:ext cx="7537311" cy="5570007"/>
          </a:xfrm>
          <a:custGeom>
            <a:avLst/>
            <a:gdLst/>
            <a:ahLst/>
            <a:cxnLst/>
            <a:rect l="l" t="t" r="r" b="b"/>
            <a:pathLst>
              <a:path w="7537311" h="5570007">
                <a:moveTo>
                  <a:pt x="7537310" y="1653197"/>
                </a:moveTo>
                <a:cubicBezTo>
                  <a:pt x="7210044" y="1223395"/>
                  <a:pt x="6793840" y="850050"/>
                  <a:pt x="6296724" y="563039"/>
                </a:cubicBezTo>
                <a:cubicBezTo>
                  <a:pt x="4289158" y="-596028"/>
                  <a:pt x="1722107" y="91815"/>
                  <a:pt x="563039" y="2099374"/>
                </a:cubicBezTo>
                <a:cubicBezTo>
                  <a:pt x="-70213" y="3196196"/>
                  <a:pt x="-152173" y="4460037"/>
                  <a:pt x="231184" y="5570004"/>
                </a:cubicBezTo>
                <a:lnTo>
                  <a:pt x="3268116" y="5570004"/>
                </a:lnTo>
                <a:cubicBezTo>
                  <a:pt x="2554262" y="5087214"/>
                  <a:pt x="2325154" y="4127310"/>
                  <a:pt x="2762745" y="3369374"/>
                </a:cubicBezTo>
                <a:cubicBezTo>
                  <a:pt x="3220402" y="2576678"/>
                  <a:pt x="4234028" y="2305075"/>
                  <a:pt x="5026724" y="2762745"/>
                </a:cubicBezTo>
                <a:cubicBezTo>
                  <a:pt x="5819419" y="3220402"/>
                  <a:pt x="6091022" y="4234028"/>
                  <a:pt x="5633364" y="5026724"/>
                </a:cubicBezTo>
                <a:cubicBezTo>
                  <a:pt x="5503774" y="5251171"/>
                  <a:pt x="5329619" y="5433835"/>
                  <a:pt x="5128539" y="5570004"/>
                </a:cubicBezTo>
                <a:lnTo>
                  <a:pt x="7537310" y="5570004"/>
                </a:lnTo>
                <a:lnTo>
                  <a:pt x="7537310" y="1653197"/>
                </a:lnTo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11735572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2" name="Ellipse 1 (Stroke)_#color_$accent1_$accent1-2499&amp;1976"/>
          <p:cNvSpPr/>
          <p:nvPr userDrawn="1">
            <p:custDataLst>
              <p:tags r:id="rId5"/>
            </p:custDataLst>
          </p:nvPr>
        </p:nvSpPr>
        <p:spPr>
          <a:xfrm>
            <a:off x="5061458" y="0"/>
            <a:ext cx="7130538" cy="5729093"/>
          </a:xfrm>
          <a:custGeom>
            <a:avLst/>
            <a:gdLst/>
            <a:ahLst/>
            <a:cxnLst/>
            <a:rect l="l" t="t" r="r" b="b"/>
            <a:pathLst>
              <a:path w="7130538" h="5729093">
                <a:moveTo>
                  <a:pt x="2597976" y="0"/>
                </a:moveTo>
                <a:cubicBezTo>
                  <a:pt x="2888412" y="1061763"/>
                  <a:pt x="3581235" y="2013877"/>
                  <a:pt x="4609846" y="2607742"/>
                </a:cubicBezTo>
                <a:cubicBezTo>
                  <a:pt x="5403393" y="3065894"/>
                  <a:pt x="6281674" y="3244367"/>
                  <a:pt x="7130542" y="3173730"/>
                </a:cubicBezTo>
                <a:lnTo>
                  <a:pt x="7130542" y="5719559"/>
                </a:lnTo>
                <a:cubicBezTo>
                  <a:pt x="5849061" y="5787123"/>
                  <a:pt x="4533989" y="5496890"/>
                  <a:pt x="3339846" y="4807445"/>
                </a:cubicBezTo>
                <a:cubicBezTo>
                  <a:pt x="1494117" y="3741814"/>
                  <a:pt x="329867" y="1949120"/>
                  <a:pt x="0" y="0"/>
                </a:cubicBezTo>
                <a:lnTo>
                  <a:pt x="2597976" y="0"/>
                </a:lnTo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6032969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pic>
        <p:nvPicPr>
          <p:cNvPr id="13" name="图片 12" descr="C:/Users/kingsoft/AppData/Local/Temp/fig2wpp/@png2x_pic1-2490&amp;1162.png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5000" contrast="6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8200" y="0"/>
            <a:ext cx="6273800" cy="6858000"/>
          </a:xfrm>
          <a:prstGeom prst="rect">
            <a:avLst/>
          </a:prstGeom>
        </p:spPr>
      </p:pic>
      <p:pic>
        <p:nvPicPr>
          <p:cNvPr id="15" name="图片 14" descr="C:/Users/kingsoft/AppData/Local/Temp/fig2wpp/@png2x_pic2-2497&amp;1319.png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 r:link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5000"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9880" y="870585"/>
            <a:ext cx="3313430" cy="32715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13"/>
            </p:custDataLst>
          </p:nvPr>
        </p:nvSpPr>
        <p:spPr>
          <a:xfrm>
            <a:off x="975870" y="1194896"/>
            <a:ext cx="5265606" cy="4459954"/>
          </a:xfrm>
        </p:spPr>
        <p:txBody>
          <a:bodyPr wrap="square" anchor="ctr">
            <a:normAutofit/>
          </a:bodyPr>
          <a:lstStyle>
            <a:lvl1pPr algn="l">
              <a:lnSpc>
                <a:spcPct val="100000"/>
              </a:lnSpc>
              <a:defRPr sz="6600">
                <a:solidFill>
                  <a:schemeClr val="tx2"/>
                </a:solidFill>
                <a:latin typeface="+mj-ea"/>
                <a:ea typeface="+mj-ea"/>
                <a:sym typeface="MiSans Demibold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7"/>
            </p:custDataLst>
          </p:nvPr>
        </p:nvSpPr>
        <p:spPr>
          <a:xfrm>
            <a:off x="975870" y="5747947"/>
            <a:ext cx="5265606" cy="534160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MiSans Demibold" charset="0"/>
                <a:sym typeface="MiSans Demibold" charset="0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 anchor="b">
            <a:normAutofit/>
          </a:bodyPr>
          <a:lstStyle>
            <a:lvl1pPr>
              <a:defRPr sz="3600">
                <a:solidFill>
                  <a:schemeClr val="tx2"/>
                </a:solidFill>
                <a:latin typeface="MiSans Demibold" charset="0"/>
                <a:sym typeface="MiSans Demibold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  <a:latin typeface="MiSans Demibold" charset="0"/>
                <a:sym typeface="MiSans Demibold" charset="0"/>
              </a:defRPr>
            </a:lvl1pPr>
            <a:lvl2pPr>
              <a:defRPr>
                <a:latin typeface="MiSans Demibold" charset="0"/>
                <a:sym typeface="MiSans Demibold" charset="0"/>
              </a:defRPr>
            </a:lvl2pPr>
            <a:lvl3pPr>
              <a:defRPr>
                <a:latin typeface="MiSans Demibold" charset="0"/>
              </a:defRPr>
            </a:lvl3pPr>
            <a:lvl4pPr>
              <a:defRPr>
                <a:latin typeface="MiSans Demibold" charset="0"/>
              </a:defRPr>
            </a:lvl4pPr>
            <a:lvl5pPr>
              <a:defRPr>
                <a:latin typeface="MiSans Demibold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1712_#color_$lt2_$lt1-2499&amp;1982"/>
          <p:cNvSpPr/>
          <p:nvPr userDrawn="1"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gradFill>
            <a:gsLst>
              <a:gs pos="0">
                <a:schemeClr val="bg2">
                  <a:alpha val="100000"/>
                </a:schemeClr>
              </a:gs>
              <a:gs pos="100000">
                <a:schemeClr val="bg1">
                  <a:alpha val="20000"/>
                </a:schemeClr>
              </a:gs>
            </a:gsLst>
            <a:lin ang="21068358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6" name="Ellipse 2 (Stroke)_#color_$accent1_$accent1-2499&amp;1986"/>
          <p:cNvSpPr/>
          <p:nvPr userDrawn="1">
            <p:custDataLst>
              <p:tags r:id="rId3"/>
            </p:custDataLst>
          </p:nvPr>
        </p:nvSpPr>
        <p:spPr>
          <a:xfrm flipV="1">
            <a:off x="0" y="0"/>
            <a:ext cx="5658124" cy="6858000"/>
          </a:xfrm>
          <a:custGeom>
            <a:avLst/>
            <a:gdLst/>
            <a:ahLst/>
            <a:cxnLst/>
            <a:rect l="l" t="t" r="r" b="b"/>
            <a:pathLst>
              <a:path w="5658124" h="6858000">
                <a:moveTo>
                  <a:pt x="0" y="5525618"/>
                </a:moveTo>
                <a:lnTo>
                  <a:pt x="0" y="6858000"/>
                </a:lnTo>
                <a:lnTo>
                  <a:pt x="3952723" y="6858000"/>
                </a:lnTo>
                <a:cubicBezTo>
                  <a:pt x="4263555" y="6581902"/>
                  <a:pt x="4545228" y="6262802"/>
                  <a:pt x="4788687" y="5902452"/>
                </a:cubicBezTo>
                <a:cubicBezTo>
                  <a:pt x="6036386" y="4055707"/>
                  <a:pt x="5904421" y="1682179"/>
                  <a:pt x="4628604" y="0"/>
                </a:cubicBezTo>
                <a:lnTo>
                  <a:pt x="0" y="0"/>
                </a:lnTo>
                <a:lnTo>
                  <a:pt x="0" y="603432"/>
                </a:lnTo>
                <a:cubicBezTo>
                  <a:pt x="665350" y="444720"/>
                  <a:pt x="1392542" y="554733"/>
                  <a:pt x="2003997" y="967848"/>
                </a:cubicBezTo>
                <a:cubicBezTo>
                  <a:pt x="3161767" y="1750060"/>
                  <a:pt x="3466224" y="3322726"/>
                  <a:pt x="2684005" y="4480497"/>
                </a:cubicBezTo>
                <a:cubicBezTo>
                  <a:pt x="2077364" y="5378412"/>
                  <a:pt x="995265" y="5763070"/>
                  <a:pt x="0" y="5525618"/>
                </a:cubicBezTo>
              </a:path>
            </a:pathLst>
          </a:custGeom>
          <a:gradFill>
            <a:gsLst>
              <a:gs pos="0">
                <a:schemeClr val="accent1"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11327290" scaled="0"/>
          </a:gra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pic>
        <p:nvPicPr>
          <p:cNvPr id="10" name="图片 9" descr="C:/Users/kingsoft/AppData/Local/Temp/fig2wpp/@png2x_pic2-2497&amp;1736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5000"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00" y="2463800"/>
            <a:ext cx="5016500" cy="4394200"/>
          </a:xfrm>
          <a:prstGeom prst="rect">
            <a:avLst/>
          </a:prstGeom>
        </p:spPr>
      </p:pic>
      <p:pic>
        <p:nvPicPr>
          <p:cNvPr id="11" name="图片 10" descr="C:/Users/kingsoft/AppData/Local/Temp/fig2wpp/@png2x_pic1-2497&amp;1735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5000"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00" y="1282700"/>
            <a:ext cx="2578100" cy="3759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3404539" y="1565970"/>
            <a:ext cx="2100718" cy="1081088"/>
          </a:xfrm>
        </p:spPr>
        <p:txBody>
          <a:bodyPr wrap="square" anchor="b">
            <a:normAutofit/>
          </a:bodyPr>
          <a:lstStyle>
            <a:lvl1pPr>
              <a:defRPr sz="6000">
                <a:solidFill>
                  <a:schemeClr val="tx2"/>
                </a:solidFill>
                <a:latin typeface="+mj-ea"/>
                <a:ea typeface="+mj-ea"/>
                <a:sym typeface="MiSans Demibold" charset="0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1712_#color_$lt2_$lt1-2499&amp;199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100000"/>
                </a:schemeClr>
              </a:gs>
              <a:gs pos="100000">
                <a:schemeClr val="bg1">
                  <a:alpha val="20000"/>
                </a:schemeClr>
              </a:gs>
            </a:gsLst>
            <a:lin ang="21068358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0" name="Ellipse 1 (Stroke)_#color_$accent1_$accent1-2499&amp;1995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6724644" cy="5728950"/>
          </a:xfrm>
          <a:custGeom>
            <a:avLst/>
            <a:gdLst/>
            <a:ahLst/>
            <a:cxnLst/>
            <a:rect l="l" t="t" r="r" b="b"/>
            <a:pathLst>
              <a:path w="6724644" h="5728950">
                <a:moveTo>
                  <a:pt x="0" y="3188424"/>
                </a:moveTo>
                <a:lnTo>
                  <a:pt x="0" y="5728945"/>
                </a:lnTo>
                <a:cubicBezTo>
                  <a:pt x="1151291" y="5721541"/>
                  <a:pt x="2316442" y="5424259"/>
                  <a:pt x="3384804" y="4807445"/>
                </a:cubicBezTo>
                <a:cubicBezTo>
                  <a:pt x="5230533" y="3741814"/>
                  <a:pt x="6394780" y="1949120"/>
                  <a:pt x="6724650" y="0"/>
                </a:cubicBezTo>
                <a:lnTo>
                  <a:pt x="4126662" y="0"/>
                </a:lnTo>
                <a:cubicBezTo>
                  <a:pt x="3836238" y="1061762"/>
                  <a:pt x="3143415" y="2013877"/>
                  <a:pt x="2114804" y="2607742"/>
                </a:cubicBezTo>
                <a:cubicBezTo>
                  <a:pt x="1447178" y="2993187"/>
                  <a:pt x="719590" y="3180677"/>
                  <a:pt x="0" y="3188424"/>
                </a:cubicBezTo>
              </a:path>
            </a:pathLst>
          </a:custGeom>
          <a:gradFill>
            <a:gsLst>
              <a:gs pos="0">
                <a:schemeClr val="accent1">
                  <a:alpha val="38000"/>
                </a:schemeClr>
              </a:gs>
              <a:gs pos="100000">
                <a:schemeClr val="accent1">
                  <a:alpha val="0"/>
                </a:schemeClr>
              </a:gs>
            </a:gsLst>
            <a:lin ang="1890000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1" name="Ellipse 3 (Stroke)_#color_$accent1_$accent1-2499&amp;1966"/>
          <p:cNvSpPr/>
          <p:nvPr userDrawn="1">
            <p:custDataLst>
              <p:tags r:id="rId4"/>
            </p:custDataLst>
          </p:nvPr>
        </p:nvSpPr>
        <p:spPr>
          <a:xfrm>
            <a:off x="9942351" y="665244"/>
            <a:ext cx="1513043" cy="1513043"/>
          </a:xfrm>
          <a:custGeom>
            <a:avLst/>
            <a:gdLst/>
            <a:ahLst/>
            <a:cxnLst/>
            <a:rect l="l" t="t" r="r" b="b"/>
            <a:pathLst>
              <a:path w="1513043" h="1513043">
                <a:moveTo>
                  <a:pt x="321434" y="1007720"/>
                </a:moveTo>
                <a:cubicBezTo>
                  <a:pt x="182702" y="767428"/>
                  <a:pt x="265032" y="460167"/>
                  <a:pt x="505324" y="321434"/>
                </a:cubicBezTo>
                <a:cubicBezTo>
                  <a:pt x="745616" y="182702"/>
                  <a:pt x="1052876" y="265032"/>
                  <a:pt x="1191609" y="505324"/>
                </a:cubicBezTo>
                <a:cubicBezTo>
                  <a:pt x="1330338" y="745616"/>
                  <a:pt x="1248011" y="1052876"/>
                  <a:pt x="1007720" y="1191609"/>
                </a:cubicBezTo>
                <a:cubicBezTo>
                  <a:pt x="767428" y="1330338"/>
                  <a:pt x="460167" y="1248011"/>
                  <a:pt x="321434" y="1007720"/>
                </a:cubicBezTo>
                <a:moveTo>
                  <a:pt x="101464" y="1134720"/>
                </a:moveTo>
                <a:cubicBezTo>
                  <a:pt x="-107409" y="772941"/>
                  <a:pt x="16546" y="310337"/>
                  <a:pt x="378324" y="101464"/>
                </a:cubicBezTo>
                <a:cubicBezTo>
                  <a:pt x="740103" y="-107409"/>
                  <a:pt x="1202707" y="16546"/>
                  <a:pt x="1411580" y="378324"/>
                </a:cubicBezTo>
                <a:cubicBezTo>
                  <a:pt x="1620457" y="740103"/>
                  <a:pt x="1496492" y="1202707"/>
                  <a:pt x="1134720" y="1411580"/>
                </a:cubicBezTo>
                <a:cubicBezTo>
                  <a:pt x="772941" y="1620457"/>
                  <a:pt x="310337" y="1496492"/>
                  <a:pt x="101464" y="1134720"/>
                </a:cubicBezTo>
              </a:path>
            </a:pathLst>
          </a:cu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13232969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2" name="Ellipse 2 (Stroke)_#color_$accent1_$accent1-2499&amp;1998"/>
          <p:cNvSpPr/>
          <p:nvPr userDrawn="1">
            <p:custDataLst>
              <p:tags r:id="rId5"/>
            </p:custDataLst>
          </p:nvPr>
        </p:nvSpPr>
        <p:spPr>
          <a:xfrm>
            <a:off x="0" y="1288018"/>
            <a:ext cx="7131416" cy="5569982"/>
          </a:xfrm>
          <a:custGeom>
            <a:avLst/>
            <a:gdLst/>
            <a:ahLst/>
            <a:cxnLst/>
            <a:rect l="l" t="t" r="r" b="b"/>
            <a:pathLst>
              <a:path w="7131416" h="5569982">
                <a:moveTo>
                  <a:pt x="6900240" y="5569979"/>
                </a:moveTo>
                <a:cubicBezTo>
                  <a:pt x="7283590" y="4460011"/>
                  <a:pt x="7201624" y="3196196"/>
                  <a:pt x="6568377" y="2099374"/>
                </a:cubicBezTo>
                <a:cubicBezTo>
                  <a:pt x="5409311" y="91815"/>
                  <a:pt x="2842247" y="-596028"/>
                  <a:pt x="834690" y="563039"/>
                </a:cubicBezTo>
                <a:cubicBezTo>
                  <a:pt x="524253" y="742269"/>
                  <a:pt x="245374" y="955167"/>
                  <a:pt x="0" y="1194458"/>
                </a:cubicBezTo>
                <a:lnTo>
                  <a:pt x="0" y="5569979"/>
                </a:lnTo>
                <a:lnTo>
                  <a:pt x="2002841" y="5569979"/>
                </a:lnTo>
                <a:cubicBezTo>
                  <a:pt x="1801774" y="5433822"/>
                  <a:pt x="1627632" y="5251158"/>
                  <a:pt x="1498054" y="5026724"/>
                </a:cubicBezTo>
                <a:cubicBezTo>
                  <a:pt x="1040393" y="4234028"/>
                  <a:pt x="1311986" y="3220402"/>
                  <a:pt x="2104695" y="2762745"/>
                </a:cubicBezTo>
                <a:cubicBezTo>
                  <a:pt x="2897391" y="2305075"/>
                  <a:pt x="3911003" y="2576678"/>
                  <a:pt x="4368673" y="3369374"/>
                </a:cubicBezTo>
                <a:cubicBezTo>
                  <a:pt x="4806264" y="4127297"/>
                  <a:pt x="4577169" y="5087188"/>
                  <a:pt x="3863340" y="5569979"/>
                </a:cubicBezTo>
                <a:lnTo>
                  <a:pt x="6900240" y="5569979"/>
                </a:lnTo>
              </a:path>
            </a:pathLst>
          </a:custGeom>
          <a:gradFill>
            <a:gsLst>
              <a:gs pos="0">
                <a:schemeClr val="accent1">
                  <a:alpha val="75000"/>
                </a:schemeClr>
              </a:gs>
              <a:gs pos="100000">
                <a:schemeClr val="accent1">
                  <a:alpha val="0"/>
                </a:schemeClr>
              </a:gs>
            </a:gsLst>
            <a:lin ang="1852729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6485641" y="4815291"/>
            <a:ext cx="4988607" cy="1513043"/>
          </a:xfrm>
        </p:spPr>
        <p:txBody>
          <a:bodyPr wrap="square" anchor="t">
            <a:normAutofit/>
          </a:bodyPr>
          <a:lstStyle>
            <a:lvl1pPr algn="r">
              <a:defRPr sz="5000">
                <a:solidFill>
                  <a:schemeClr val="tx2"/>
                </a:solidFill>
                <a:latin typeface="+mj-ea"/>
                <a:ea typeface="+mj-ea"/>
                <a:sym typeface="MiSans Demibold" charset="0"/>
              </a:defRPr>
            </a:lvl1pPr>
          </a:lstStyle>
          <a:p>
            <a:r>
              <a:rPr lang="zh-CN" altLang="en-US" dirty="0"/>
              <a:t>编辑母版标题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6485641" y="2042709"/>
            <a:ext cx="4988607" cy="2608125"/>
          </a:xfrm>
        </p:spPr>
        <p:txBody>
          <a:bodyPr wrap="square" anchor="b">
            <a:normAutofit/>
          </a:bodyPr>
          <a:lstStyle>
            <a:lvl1pPr marL="0" indent="0" algn="r">
              <a:buNone/>
              <a:defRPr sz="8000" b="1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sym typeface="MiSans Demibold" charset="0"/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4800" y="360000"/>
            <a:ext cx="10800000" cy="7200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>
                <a:latin typeface="MiSans Demibold" charset="0"/>
                <a:sym typeface="MiSans Demibold" charset="0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4800" y="1364400"/>
            <a:ext cx="5181600" cy="4813200"/>
          </a:xfrm>
        </p:spPr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  <a:lvl2pPr>
              <a:defRPr>
                <a:latin typeface="MiSans Demibold" charset="0"/>
              </a:defRPr>
            </a:lvl2pPr>
            <a:lvl3pPr>
              <a:defRPr>
                <a:latin typeface="MiSans Demibold" charset="0"/>
              </a:defRPr>
            </a:lvl3pPr>
            <a:lvl4pPr>
              <a:defRPr>
                <a:latin typeface="MiSans Demibold" charset="0"/>
              </a:defRPr>
            </a:lvl4pPr>
            <a:lvl5pPr>
              <a:defRPr>
                <a:latin typeface="MiSans Demibold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313200" y="1364400"/>
            <a:ext cx="5181600" cy="4813200"/>
          </a:xfrm>
        </p:spPr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  <a:lvl2pPr>
              <a:defRPr>
                <a:latin typeface="MiSans Demibold" charset="0"/>
              </a:defRPr>
            </a:lvl2pPr>
            <a:lvl3pPr>
              <a:defRPr>
                <a:latin typeface="MiSans Demibold" charset="0"/>
              </a:defRPr>
            </a:lvl3pPr>
            <a:lvl4pPr>
              <a:defRPr>
                <a:latin typeface="MiSans Demibold" charset="0"/>
              </a:defRPr>
            </a:lvl4pPr>
            <a:lvl5pPr>
              <a:defRPr>
                <a:latin typeface="MiSans Demibold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4800" y="360000"/>
            <a:ext cx="10800000" cy="7200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>
                <a:latin typeface="MiSans Demibold" charset="0"/>
                <a:sym typeface="MiSans Demibold" charset="0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94800" y="1364400"/>
            <a:ext cx="5157787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MiSans Demibold" charset="0"/>
                <a:sym typeface="MiSans Demibold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94800" y="2061275"/>
            <a:ext cx="5157787" cy="4128388"/>
          </a:xfrm>
        </p:spPr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  <a:lvl2pPr>
              <a:defRPr>
                <a:latin typeface="MiSans Demibold" charset="0"/>
              </a:defRPr>
            </a:lvl2pPr>
            <a:lvl3pPr>
              <a:defRPr>
                <a:latin typeface="MiSans Demibold" charset="0"/>
              </a:defRPr>
            </a:lvl3pPr>
            <a:lvl4pPr>
              <a:defRPr>
                <a:latin typeface="MiSans Demibold" charset="0"/>
              </a:defRPr>
            </a:lvl4pPr>
            <a:lvl5pPr>
              <a:defRPr>
                <a:latin typeface="MiSans Demibold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311612" y="1364400"/>
            <a:ext cx="5183188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MiSans Demibold" charset="0"/>
                <a:sym typeface="MiSans Demibold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311612" y="2061275"/>
            <a:ext cx="5183188" cy="4128388"/>
          </a:xfrm>
        </p:spPr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  <a:lvl2pPr>
              <a:defRPr>
                <a:latin typeface="MiSans Demibold" charset="0"/>
              </a:defRPr>
            </a:lvl2pPr>
            <a:lvl3pPr>
              <a:defRPr>
                <a:latin typeface="MiSans Demibold" charset="0"/>
              </a:defRPr>
            </a:lvl3pPr>
            <a:lvl4pPr>
              <a:defRPr>
                <a:latin typeface="MiSans Demibold" charset="0"/>
              </a:defRPr>
            </a:lvl4pPr>
            <a:lvl5pPr>
              <a:defRPr>
                <a:latin typeface="MiSans Demibold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360000"/>
            <a:ext cx="10515600" cy="5817600"/>
          </a:xfrm>
        </p:spPr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  <a:lvl2pPr>
              <a:defRPr>
                <a:latin typeface="MiSans Demibold" charset="0"/>
              </a:defRPr>
            </a:lvl2pPr>
            <a:lvl3pPr>
              <a:defRPr>
                <a:latin typeface="MiSans Demibold" charset="0"/>
              </a:defRPr>
            </a:lvl3pPr>
            <a:lvl4pPr>
              <a:defRPr>
                <a:latin typeface="MiSans Demibold" charset="0"/>
              </a:defRPr>
            </a:lvl4pPr>
            <a:lvl5pPr>
              <a:defRPr>
                <a:latin typeface="MiSans Demibold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4800" y="360000"/>
            <a:ext cx="10800000" cy="720000"/>
          </a:xfrm>
        </p:spPr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  <a:sym typeface="MiSans Demibold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4800" y="1296000"/>
            <a:ext cx="10799998" cy="576000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800" b="0">
                <a:latin typeface="+mj-ea"/>
                <a:ea typeface="+mj-ea"/>
                <a:sym typeface="MiSans Demibold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1712_#color_$lt2_$lt1-2499&amp;20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100000"/>
                </a:schemeClr>
              </a:gs>
              <a:gs pos="100000">
                <a:schemeClr val="bg1">
                  <a:alpha val="20000"/>
                </a:schemeClr>
              </a:gs>
            </a:gsLst>
            <a:lin ang="21068358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9" name="Ellipse 1 (Stroke)_#color_$accent1_$accent1-2499&amp;2013"/>
          <p:cNvSpPr/>
          <p:nvPr userDrawn="1">
            <p:custDataLst>
              <p:tags r:id="rId3"/>
            </p:custDataLst>
          </p:nvPr>
        </p:nvSpPr>
        <p:spPr>
          <a:xfrm>
            <a:off x="5094015" y="0"/>
            <a:ext cx="7097985" cy="5688647"/>
          </a:xfrm>
          <a:custGeom>
            <a:avLst/>
            <a:gdLst/>
            <a:ahLst/>
            <a:cxnLst/>
            <a:rect l="l" t="t" r="r" b="b"/>
            <a:pathLst>
              <a:path w="7097985" h="5688647">
                <a:moveTo>
                  <a:pt x="2598687" y="0"/>
                </a:moveTo>
                <a:cubicBezTo>
                  <a:pt x="2574481" y="112621"/>
                  <a:pt x="2557475" y="228162"/>
                  <a:pt x="2548217" y="346164"/>
                </a:cubicBezTo>
                <a:cubicBezTo>
                  <a:pt x="2435962" y="1777136"/>
                  <a:pt x="3504997" y="3028175"/>
                  <a:pt x="4935969" y="3140431"/>
                </a:cubicBezTo>
                <a:cubicBezTo>
                  <a:pt x="5787835" y="3207258"/>
                  <a:pt x="6575946" y="2855443"/>
                  <a:pt x="7097979" y="2257844"/>
                </a:cubicBezTo>
                <a:lnTo>
                  <a:pt x="7097979" y="5301640"/>
                </a:lnTo>
                <a:cubicBezTo>
                  <a:pt x="6374371" y="5600573"/>
                  <a:pt x="5571300" y="5738076"/>
                  <a:pt x="4737316" y="5672646"/>
                </a:cubicBezTo>
                <a:cubicBezTo>
                  <a:pt x="1907832" y="5450675"/>
                  <a:pt x="-205970" y="2976994"/>
                  <a:pt x="15998" y="147516"/>
                </a:cubicBezTo>
                <a:cubicBezTo>
                  <a:pt x="19873" y="98123"/>
                  <a:pt x="24434" y="48948"/>
                  <a:pt x="29671" y="0"/>
                </a:cubicBezTo>
                <a:lnTo>
                  <a:pt x="2598687" y="0"/>
                </a:lnTo>
              </a:path>
            </a:pathLst>
          </a:custGeom>
          <a:gradFill>
            <a:gsLst>
              <a:gs pos="0">
                <a:schemeClr val="accent1">
                  <a:alpha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2169822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1" name="Ellipse 2 (Stroke)_#color_$accent1_$accent1-2499&amp;2016"/>
          <p:cNvSpPr/>
          <p:nvPr userDrawn="1">
            <p:custDataLst>
              <p:tags r:id="rId4"/>
            </p:custDataLst>
          </p:nvPr>
        </p:nvSpPr>
        <p:spPr>
          <a:xfrm>
            <a:off x="6333492" y="1893075"/>
            <a:ext cx="5858508" cy="4964925"/>
          </a:xfrm>
          <a:custGeom>
            <a:avLst/>
            <a:gdLst/>
            <a:ahLst/>
            <a:cxnLst/>
            <a:rect l="l" t="t" r="r" b="b"/>
            <a:pathLst>
              <a:path w="5858508" h="4964925">
                <a:moveTo>
                  <a:pt x="5858510" y="341579"/>
                </a:moveTo>
                <a:cubicBezTo>
                  <a:pt x="5446243" y="164041"/>
                  <a:pt x="4998250" y="50128"/>
                  <a:pt x="4525823" y="13067"/>
                </a:cubicBezTo>
                <a:cubicBezTo>
                  <a:pt x="2214791" y="-168229"/>
                  <a:pt x="194363" y="1558265"/>
                  <a:pt x="13067" y="3869296"/>
                </a:cubicBezTo>
                <a:cubicBezTo>
                  <a:pt x="-16357" y="4244365"/>
                  <a:pt x="4471" y="4611776"/>
                  <a:pt x="69893" y="4964925"/>
                </a:cubicBezTo>
                <a:lnTo>
                  <a:pt x="2728316" y="4964925"/>
                </a:lnTo>
                <a:cubicBezTo>
                  <a:pt x="2588692" y="4698200"/>
                  <a:pt x="2520010" y="4390225"/>
                  <a:pt x="2545283" y="4067937"/>
                </a:cubicBezTo>
                <a:cubicBezTo>
                  <a:pt x="2616873" y="3155417"/>
                  <a:pt x="3414649" y="2473706"/>
                  <a:pt x="4327182" y="2545283"/>
                </a:cubicBezTo>
                <a:cubicBezTo>
                  <a:pt x="5239703" y="2616873"/>
                  <a:pt x="5921426" y="3414649"/>
                  <a:pt x="5849836" y="4327182"/>
                </a:cubicBezTo>
                <a:cubicBezTo>
                  <a:pt x="5831789" y="4557217"/>
                  <a:pt x="5767591" y="4772597"/>
                  <a:pt x="5667045" y="4964925"/>
                </a:cubicBezTo>
                <a:lnTo>
                  <a:pt x="5858510" y="4964925"/>
                </a:lnTo>
                <a:lnTo>
                  <a:pt x="5858510" y="341579"/>
                </a:lnTo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0"/>
                </a:schemeClr>
              </a:gs>
            </a:gsLst>
            <a:lin ang="6196425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pic>
        <p:nvPicPr>
          <p:cNvPr id="12" name="图片 11" descr="C:/Users/kingsoft/AppData/Local/Temp/fig2wpp/@png2x_Frame 1-2497&amp;1919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5000" contrast="6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3780" y="0"/>
            <a:ext cx="8617585" cy="6858000"/>
          </a:xfrm>
          <a:prstGeom prst="rect">
            <a:avLst/>
          </a:prstGeom>
        </p:spPr>
      </p:pic>
      <p:pic>
        <p:nvPicPr>
          <p:cNvPr id="13" name="图片 12" descr="C:/Users/kingsoft/AppData/Local/Temp/fig2wpp/@png2x_Frame 1-2497&amp;1920.png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 r:link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5000" contrast="6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7795" y="0"/>
            <a:ext cx="3163570" cy="5452110"/>
          </a:xfrm>
          <a:prstGeom prst="rect">
            <a:avLst/>
          </a:prstGeom>
        </p:spPr>
      </p:pic>
      <p:sp>
        <p:nvSpPr>
          <p:cNvPr id="15" name="Ellipse 3 (Stroke)_#color_$accent1_$accent1-2499&amp;2017"/>
          <p:cNvSpPr/>
          <p:nvPr userDrawn="1">
            <p:custDataLst>
              <p:tags r:id="rId12"/>
            </p:custDataLst>
          </p:nvPr>
        </p:nvSpPr>
        <p:spPr>
          <a:xfrm rot="18000000">
            <a:off x="607058" y="530830"/>
            <a:ext cx="1512791" cy="1512791"/>
          </a:xfrm>
          <a:custGeom>
            <a:avLst/>
            <a:gdLst/>
            <a:ahLst/>
            <a:cxnLst/>
            <a:rect l="l" t="t" r="r" b="b"/>
            <a:pathLst>
              <a:path w="1512791" h="1512791">
                <a:moveTo>
                  <a:pt x="756395" y="1258791"/>
                </a:moveTo>
                <a:cubicBezTo>
                  <a:pt x="1033860" y="1258791"/>
                  <a:pt x="1258791" y="1033860"/>
                  <a:pt x="1258791" y="756395"/>
                </a:cubicBezTo>
                <a:cubicBezTo>
                  <a:pt x="1258791" y="478930"/>
                  <a:pt x="1033860" y="254000"/>
                  <a:pt x="756395" y="254000"/>
                </a:cubicBezTo>
                <a:cubicBezTo>
                  <a:pt x="478930" y="254000"/>
                  <a:pt x="254000" y="478930"/>
                  <a:pt x="254000" y="756395"/>
                </a:cubicBezTo>
                <a:cubicBezTo>
                  <a:pt x="254000" y="1033860"/>
                  <a:pt x="478930" y="1258791"/>
                  <a:pt x="756395" y="1258791"/>
                </a:cubicBezTo>
                <a:moveTo>
                  <a:pt x="756395" y="1512786"/>
                </a:moveTo>
                <a:cubicBezTo>
                  <a:pt x="1174140" y="1512786"/>
                  <a:pt x="1512786" y="1174140"/>
                  <a:pt x="1512786" y="756395"/>
                </a:cubicBezTo>
                <a:cubicBezTo>
                  <a:pt x="1512786" y="338649"/>
                  <a:pt x="1174140" y="0"/>
                  <a:pt x="756395" y="0"/>
                </a:cubicBezTo>
                <a:cubicBezTo>
                  <a:pt x="338649" y="0"/>
                  <a:pt x="0" y="338649"/>
                  <a:pt x="0" y="756395"/>
                </a:cubicBezTo>
                <a:cubicBezTo>
                  <a:pt x="0" y="1174140"/>
                  <a:pt x="338649" y="1512786"/>
                  <a:pt x="756395" y="1512786"/>
                </a:cubicBezTo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6032969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158600" y="1414699"/>
            <a:ext cx="4937400" cy="3985976"/>
          </a:xfrm>
        </p:spPr>
        <p:txBody>
          <a:bodyPr wrap="square" anchor="ctr">
            <a:normAutofit/>
          </a:bodyPr>
          <a:lstStyle>
            <a:lvl1pPr algn="l">
              <a:lnSpc>
                <a:spcPct val="100000"/>
              </a:lnSpc>
              <a:defRPr sz="6600">
                <a:latin typeface="+mj-ea"/>
                <a:ea typeface="+mj-ea"/>
                <a:sym typeface="MiSans Demibold" charset="0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MiSans Demibold" charset="0"/>
                <a:sym typeface="MiSans Demibold" charset="0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7"/>
            </p:custDataLst>
          </p:nvPr>
        </p:nvSpPr>
        <p:spPr>
          <a:xfrm>
            <a:off x="1158600" y="5613400"/>
            <a:ext cx="4937400" cy="631825"/>
          </a:xfrm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MiSans Demibold" charset="0"/>
                <a:sym typeface="MiSans Demibold" charset="0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43.xml"/><Relationship Id="rId17" Type="http://schemas.openxmlformats.org/officeDocument/2006/relationships/tags" Target="../tags/tag142.xml"/><Relationship Id="rId16" Type="http://schemas.openxmlformats.org/officeDocument/2006/relationships/tags" Target="../tags/tag141.xml"/><Relationship Id="rId15" Type="http://schemas.openxmlformats.org/officeDocument/2006/relationships/tags" Target="../tags/tag140.xml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1712_#color_$lt2_$lt1-2499&amp;2004"/>
          <p:cNvSpPr/>
          <p:nvPr userDrawn="1">
            <p:custDataLst>
              <p:tags r:id="rId1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gradFill>
            <a:gsLst>
              <a:gs pos="0">
                <a:schemeClr val="bg2">
                  <a:alpha val="100000"/>
                </a:schemeClr>
              </a:gs>
              <a:gs pos="100000">
                <a:schemeClr val="bg1">
                  <a:alpha val="20000"/>
                </a:schemeClr>
              </a:gs>
            </a:gsLst>
            <a:lin ang="21068358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9480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94799" y="1364400"/>
            <a:ext cx="10799999" cy="48132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948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Sans Demibold" charset="0"/>
                <a:sym typeface="MiSans Demibold" charset="0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Sans Demibold" charset="0"/>
                <a:sym typeface="MiSans Demibold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751598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Sans Demibold" charset="0"/>
                <a:sym typeface="MiSans Demibold" charset="0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Demibold" charset="0"/>
              <a:sym typeface="MiSans D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MiSans Demibold" charset="0"/>
          <a:ea typeface="+mj-ea"/>
          <a:cs typeface="+mj-cs"/>
          <a:sym typeface="MiSans Demibold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MiSans Demibold" charset="0"/>
          <a:ea typeface="+mn-ea"/>
          <a:cs typeface="+mn-cs"/>
          <a:sym typeface="MiSans Demibold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Sans Demibold" charset="0"/>
          <a:ea typeface="+mn-ea"/>
          <a:cs typeface="+mn-cs"/>
          <a:sym typeface="MiSans Demibold" charset="0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Sans Demibold" charset="0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iSans Demibold" charset="0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iSans Demibold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tags" Target="../tags/tag23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48.xml"/><Relationship Id="rId8" Type="http://schemas.openxmlformats.org/officeDocument/2006/relationships/tags" Target="../tags/tag247.xml"/><Relationship Id="rId7" Type="http://schemas.openxmlformats.org/officeDocument/2006/relationships/tags" Target="../tags/tag246.xml"/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251.xml"/><Relationship Id="rId13" Type="http://schemas.openxmlformats.org/officeDocument/2006/relationships/image" Target="../media/image21.jpeg"/><Relationship Id="rId12" Type="http://schemas.openxmlformats.org/officeDocument/2006/relationships/tags" Target="../tags/tag250.xml"/><Relationship Id="rId11" Type="http://schemas.openxmlformats.org/officeDocument/2006/relationships/image" Target="../media/image22.jpeg"/><Relationship Id="rId10" Type="http://schemas.openxmlformats.org/officeDocument/2006/relationships/tags" Target="../tags/tag249.xml"/><Relationship Id="rId1" Type="http://schemas.openxmlformats.org/officeDocument/2006/relationships/tags" Target="../tags/tag24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59.xml"/><Relationship Id="rId8" Type="http://schemas.openxmlformats.org/officeDocument/2006/relationships/tags" Target="../tags/tag258.xml"/><Relationship Id="rId7" Type="http://schemas.openxmlformats.org/officeDocument/2006/relationships/tags" Target="../tags/tag257.xml"/><Relationship Id="rId6" Type="http://schemas.openxmlformats.org/officeDocument/2006/relationships/tags" Target="../tags/tag256.xml"/><Relationship Id="rId5" Type="http://schemas.openxmlformats.org/officeDocument/2006/relationships/tags" Target="../tags/tag255.xml"/><Relationship Id="rId4" Type="http://schemas.openxmlformats.org/officeDocument/2006/relationships/tags" Target="../tags/tag254.xml"/><Relationship Id="rId3" Type="http://schemas.openxmlformats.org/officeDocument/2006/relationships/tags" Target="../tags/tag253.xml"/><Relationship Id="rId2" Type="http://schemas.openxmlformats.org/officeDocument/2006/relationships/image" Target="../media/image23.jpe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263.xml"/><Relationship Id="rId12" Type="http://schemas.openxmlformats.org/officeDocument/2006/relationships/tags" Target="../tags/tag262.xml"/><Relationship Id="rId11" Type="http://schemas.openxmlformats.org/officeDocument/2006/relationships/tags" Target="../tags/tag261.xml"/><Relationship Id="rId10" Type="http://schemas.openxmlformats.org/officeDocument/2006/relationships/tags" Target="../tags/tag260.xml"/><Relationship Id="rId1" Type="http://schemas.openxmlformats.org/officeDocument/2006/relationships/tags" Target="../tags/tag25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71.xml"/><Relationship Id="rId8" Type="http://schemas.openxmlformats.org/officeDocument/2006/relationships/tags" Target="../tags/tag270.xml"/><Relationship Id="rId7" Type="http://schemas.openxmlformats.org/officeDocument/2006/relationships/tags" Target="../tags/tag269.xml"/><Relationship Id="rId6" Type="http://schemas.openxmlformats.org/officeDocument/2006/relationships/image" Target="../media/image24.jpeg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73.xml"/><Relationship Id="rId11" Type="http://schemas.openxmlformats.org/officeDocument/2006/relationships/image" Target="../media/image25.jpeg"/><Relationship Id="rId10" Type="http://schemas.openxmlformats.org/officeDocument/2006/relationships/tags" Target="../tags/tag272.xml"/><Relationship Id="rId1" Type="http://schemas.openxmlformats.org/officeDocument/2006/relationships/tags" Target="../tags/tag26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80.xml"/><Relationship Id="rId8" Type="http://schemas.openxmlformats.org/officeDocument/2006/relationships/image" Target="../media/image27.jpeg"/><Relationship Id="rId7" Type="http://schemas.openxmlformats.org/officeDocument/2006/relationships/tags" Target="../tags/tag279.xml"/><Relationship Id="rId6" Type="http://schemas.openxmlformats.org/officeDocument/2006/relationships/image" Target="../media/image26.jpeg"/><Relationship Id="rId5" Type="http://schemas.openxmlformats.org/officeDocument/2006/relationships/tags" Target="../tags/tag278.xml"/><Relationship Id="rId4" Type="http://schemas.openxmlformats.org/officeDocument/2006/relationships/tags" Target="../tags/tag277.xml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287.xml"/><Relationship Id="rId16" Type="http://schemas.openxmlformats.org/officeDocument/2006/relationships/tags" Target="../tags/tag286.xml"/><Relationship Id="rId15" Type="http://schemas.openxmlformats.org/officeDocument/2006/relationships/tags" Target="../tags/tag285.xml"/><Relationship Id="rId14" Type="http://schemas.openxmlformats.org/officeDocument/2006/relationships/tags" Target="../tags/tag284.xml"/><Relationship Id="rId13" Type="http://schemas.openxmlformats.org/officeDocument/2006/relationships/tags" Target="../tags/tag283.xml"/><Relationship Id="rId12" Type="http://schemas.openxmlformats.org/officeDocument/2006/relationships/tags" Target="../tags/tag282.xml"/><Relationship Id="rId11" Type="http://schemas.openxmlformats.org/officeDocument/2006/relationships/tags" Target="../tags/tag281.xml"/><Relationship Id="rId10" Type="http://schemas.openxmlformats.org/officeDocument/2006/relationships/image" Target="../media/image28.jpeg"/><Relationship Id="rId1" Type="http://schemas.openxmlformats.org/officeDocument/2006/relationships/tags" Target="../tags/tag27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" Type="http://schemas.openxmlformats.org/officeDocument/2006/relationships/tags" Target="../tags/tag28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99.xml"/><Relationship Id="rId8" Type="http://schemas.openxmlformats.org/officeDocument/2006/relationships/tags" Target="../tags/tag298.xml"/><Relationship Id="rId7" Type="http://schemas.openxmlformats.org/officeDocument/2006/relationships/tags" Target="../tags/tag297.xml"/><Relationship Id="rId6" Type="http://schemas.openxmlformats.org/officeDocument/2006/relationships/tags" Target="../tags/tag296.xml"/><Relationship Id="rId5" Type="http://schemas.openxmlformats.org/officeDocument/2006/relationships/tags" Target="../tags/tag295.xml"/><Relationship Id="rId4" Type="http://schemas.openxmlformats.org/officeDocument/2006/relationships/tags" Target="../tags/tag294.xml"/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303.xml"/><Relationship Id="rId12" Type="http://schemas.openxmlformats.org/officeDocument/2006/relationships/tags" Target="../tags/tag302.xml"/><Relationship Id="rId11" Type="http://schemas.openxmlformats.org/officeDocument/2006/relationships/tags" Target="../tags/tag301.xml"/><Relationship Id="rId10" Type="http://schemas.openxmlformats.org/officeDocument/2006/relationships/tags" Target="../tags/tag300.xml"/><Relationship Id="rId1" Type="http://schemas.openxmlformats.org/officeDocument/2006/relationships/tags" Target="../tags/tag29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13.xml"/><Relationship Id="rId8" Type="http://schemas.openxmlformats.org/officeDocument/2006/relationships/tags" Target="../tags/tag312.xml"/><Relationship Id="rId7" Type="http://schemas.openxmlformats.org/officeDocument/2006/relationships/tags" Target="../tags/tag311.xml"/><Relationship Id="rId6" Type="http://schemas.openxmlformats.org/officeDocument/2006/relationships/tags" Target="../tags/tag310.xml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317.xml"/><Relationship Id="rId12" Type="http://schemas.openxmlformats.org/officeDocument/2006/relationships/tags" Target="../tags/tag316.xml"/><Relationship Id="rId11" Type="http://schemas.openxmlformats.org/officeDocument/2006/relationships/tags" Target="../tags/tag315.xml"/><Relationship Id="rId10" Type="http://schemas.openxmlformats.org/officeDocument/2006/relationships/tags" Target="../tags/tag314.xml"/><Relationship Id="rId1" Type="http://schemas.openxmlformats.org/officeDocument/2006/relationships/tags" Target="../tags/tag30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1" Type="http://schemas.openxmlformats.org/officeDocument/2006/relationships/slideLayout" Target="../slideLayouts/slideLayout14.xml"/><Relationship Id="rId10" Type="http://schemas.openxmlformats.org/officeDocument/2006/relationships/tags" Target="../tags/tag156.xml"/><Relationship Id="rId1" Type="http://schemas.openxmlformats.org/officeDocument/2006/relationships/tags" Target="../tags/tag14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24.xml"/><Relationship Id="rId6" Type="http://schemas.openxmlformats.org/officeDocument/2006/relationships/tags" Target="../tags/tag323.xml"/><Relationship Id="rId5" Type="http://schemas.openxmlformats.org/officeDocument/2006/relationships/tags" Target="../tags/tag322.xml"/><Relationship Id="rId4" Type="http://schemas.openxmlformats.org/officeDocument/2006/relationships/tags" Target="../tags/tag321.xml"/><Relationship Id="rId3" Type="http://schemas.openxmlformats.org/officeDocument/2006/relationships/tags" Target="../tags/tag320.xml"/><Relationship Id="rId2" Type="http://schemas.openxmlformats.org/officeDocument/2006/relationships/image" Target="../media/image29.jpeg"/><Relationship Id="rId1" Type="http://schemas.openxmlformats.org/officeDocument/2006/relationships/tags" Target="../tags/tag319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27.xml"/><Relationship Id="rId2" Type="http://schemas.openxmlformats.org/officeDocument/2006/relationships/tags" Target="../tags/tag326.xml"/><Relationship Id="rId1" Type="http://schemas.openxmlformats.org/officeDocument/2006/relationships/tags" Target="../tags/tag325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35.xml"/><Relationship Id="rId8" Type="http://schemas.openxmlformats.org/officeDocument/2006/relationships/tags" Target="../tags/tag334.xml"/><Relationship Id="rId7" Type="http://schemas.openxmlformats.org/officeDocument/2006/relationships/tags" Target="../tags/tag333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" Type="http://schemas.openxmlformats.org/officeDocument/2006/relationships/image" Target="../media/image30.jpe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338.xml"/><Relationship Id="rId11" Type="http://schemas.openxmlformats.org/officeDocument/2006/relationships/tags" Target="../tags/tag337.xml"/><Relationship Id="rId10" Type="http://schemas.openxmlformats.org/officeDocument/2006/relationships/tags" Target="../tags/tag336.xml"/><Relationship Id="rId1" Type="http://schemas.openxmlformats.org/officeDocument/2006/relationships/tags" Target="../tags/tag3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39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tags" Target="../tags/tag16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image" Target="../media/image13.jpeg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184.xml"/><Relationship Id="rId16" Type="http://schemas.openxmlformats.org/officeDocument/2006/relationships/tags" Target="../tags/tag183.xml"/><Relationship Id="rId15" Type="http://schemas.openxmlformats.org/officeDocument/2006/relationships/tags" Target="../tags/tag182.xml"/><Relationship Id="rId14" Type="http://schemas.openxmlformats.org/officeDocument/2006/relationships/tags" Target="../tags/tag181.xml"/><Relationship Id="rId13" Type="http://schemas.openxmlformats.org/officeDocument/2006/relationships/image" Target="../media/image15.jpeg"/><Relationship Id="rId12" Type="http://schemas.openxmlformats.org/officeDocument/2006/relationships/tags" Target="../tags/tag180.xml"/><Relationship Id="rId11" Type="http://schemas.openxmlformats.org/officeDocument/2006/relationships/image" Target="../media/image14.jpeg"/><Relationship Id="rId10" Type="http://schemas.openxmlformats.org/officeDocument/2006/relationships/tags" Target="../tags/tag179.xml"/><Relationship Id="rId1" Type="http://schemas.openxmlformats.org/officeDocument/2006/relationships/tags" Target="../tags/tag17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image" Target="../media/image16.jpeg"/><Relationship Id="rId2" Type="http://schemas.openxmlformats.org/officeDocument/2006/relationships/tags" Target="../tags/tag186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196.xml"/><Relationship Id="rId12" Type="http://schemas.openxmlformats.org/officeDocument/2006/relationships/tags" Target="../tags/tag195.xml"/><Relationship Id="rId11" Type="http://schemas.openxmlformats.org/officeDocument/2006/relationships/tags" Target="../tags/tag194.xml"/><Relationship Id="rId10" Type="http://schemas.openxmlformats.org/officeDocument/2006/relationships/tags" Target="../tags/tag193.xml"/><Relationship Id="rId1" Type="http://schemas.openxmlformats.org/officeDocument/2006/relationships/tags" Target="../tags/tag18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tags" Target="../tags/tag19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tags" Target="../tags/tag206.xml"/><Relationship Id="rId7" Type="http://schemas.openxmlformats.org/officeDocument/2006/relationships/tags" Target="../tags/tag205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image" Target="../media/image17.jpeg"/><Relationship Id="rId3" Type="http://schemas.openxmlformats.org/officeDocument/2006/relationships/tags" Target="../tags/tag202.xml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216.xml"/><Relationship Id="rId2" Type="http://schemas.openxmlformats.org/officeDocument/2006/relationships/tags" Target="../tags/tag201.xml"/><Relationship Id="rId19" Type="http://schemas.openxmlformats.org/officeDocument/2006/relationships/tags" Target="../tags/tag215.xml"/><Relationship Id="rId18" Type="http://schemas.openxmlformats.org/officeDocument/2006/relationships/tags" Target="../tags/tag214.xml"/><Relationship Id="rId17" Type="http://schemas.openxmlformats.org/officeDocument/2006/relationships/tags" Target="../tags/tag213.xml"/><Relationship Id="rId16" Type="http://schemas.openxmlformats.org/officeDocument/2006/relationships/image" Target="../media/image19.jpeg"/><Relationship Id="rId15" Type="http://schemas.openxmlformats.org/officeDocument/2006/relationships/tags" Target="../tags/tag212.xml"/><Relationship Id="rId14" Type="http://schemas.openxmlformats.org/officeDocument/2006/relationships/tags" Target="../tags/tag211.xml"/><Relationship Id="rId13" Type="http://schemas.openxmlformats.org/officeDocument/2006/relationships/tags" Target="../tags/tag210.xml"/><Relationship Id="rId12" Type="http://schemas.openxmlformats.org/officeDocument/2006/relationships/tags" Target="../tags/tag209.xml"/><Relationship Id="rId11" Type="http://schemas.openxmlformats.org/officeDocument/2006/relationships/tags" Target="../tags/tag208.xml"/><Relationship Id="rId10" Type="http://schemas.openxmlformats.org/officeDocument/2006/relationships/image" Target="../media/image18.jpeg"/><Relationship Id="rId1" Type="http://schemas.openxmlformats.org/officeDocument/2006/relationships/tags" Target="../tags/tag20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23.xml"/><Relationship Id="rId8" Type="http://schemas.openxmlformats.org/officeDocument/2006/relationships/tags" Target="../tags/tag222.xml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image" Target="../media/image21.jpeg"/><Relationship Id="rId4" Type="http://schemas.openxmlformats.org/officeDocument/2006/relationships/tags" Target="../tags/tag219.xml"/><Relationship Id="rId3" Type="http://schemas.openxmlformats.org/officeDocument/2006/relationships/image" Target="../media/image20.png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236.xml"/><Relationship Id="rId21" Type="http://schemas.openxmlformats.org/officeDocument/2006/relationships/tags" Target="../tags/tag235.xml"/><Relationship Id="rId20" Type="http://schemas.openxmlformats.org/officeDocument/2006/relationships/tags" Target="../tags/tag234.xml"/><Relationship Id="rId2" Type="http://schemas.openxmlformats.org/officeDocument/2006/relationships/tags" Target="../tags/tag218.xml"/><Relationship Id="rId19" Type="http://schemas.openxmlformats.org/officeDocument/2006/relationships/tags" Target="../tags/tag233.xml"/><Relationship Id="rId18" Type="http://schemas.openxmlformats.org/officeDocument/2006/relationships/tags" Target="../tags/tag232.xml"/><Relationship Id="rId17" Type="http://schemas.openxmlformats.org/officeDocument/2006/relationships/tags" Target="../tags/tag231.xml"/><Relationship Id="rId16" Type="http://schemas.openxmlformats.org/officeDocument/2006/relationships/tags" Target="../tags/tag230.xml"/><Relationship Id="rId15" Type="http://schemas.openxmlformats.org/officeDocument/2006/relationships/tags" Target="../tags/tag229.xml"/><Relationship Id="rId14" Type="http://schemas.openxmlformats.org/officeDocument/2006/relationships/tags" Target="../tags/tag228.xml"/><Relationship Id="rId13" Type="http://schemas.openxmlformats.org/officeDocument/2006/relationships/tags" Target="../tags/tag227.xml"/><Relationship Id="rId12" Type="http://schemas.openxmlformats.org/officeDocument/2006/relationships/tags" Target="../tags/tag226.xml"/><Relationship Id="rId11" Type="http://schemas.openxmlformats.org/officeDocument/2006/relationships/tags" Target="../tags/tag225.xml"/><Relationship Id="rId10" Type="http://schemas.openxmlformats.org/officeDocument/2006/relationships/tags" Target="../tags/tag224.xml"/><Relationship Id="rId1" Type="http://schemas.openxmlformats.org/officeDocument/2006/relationships/tags" Target="../tags/tag2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8425" y="1287780"/>
            <a:ext cx="6493510" cy="4460240"/>
          </a:xfrm>
        </p:spPr>
        <p:txBody>
          <a:bodyPr wrap="square">
            <a:normAutofit/>
          </a:bodyPr>
          <a:lstStyle/>
          <a:p>
            <a:pPr algn="ctr"/>
            <a:r>
              <a:rPr lang="zh-CN" altLang="en-US" dirty="0">
                <a:solidFill>
                  <a:schemeClr val="bg2">
                    <a:lumMod val="75000"/>
                  </a:schemeClr>
                </a:solidFill>
              </a:rPr>
              <a:t>大学社科技出版生态位建构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975870" y="5213912"/>
            <a:ext cx="5265606" cy="534160"/>
          </a:xfrm>
        </p:spPr>
        <p:txBody>
          <a:bodyPr wrap="square">
            <a:normAutofit/>
          </a:bodyPr>
          <a:lstStyle/>
          <a:p>
            <a:pPr algn="ctr"/>
            <a:r>
              <a:rPr lang="zh-CN" altLang="en-US" dirty="0"/>
              <a:t>南京大学出版社</a:t>
            </a:r>
            <a:r>
              <a:rPr lang="en-US" altLang="zh-CN" dirty="0"/>
              <a:t>     </a:t>
            </a:r>
            <a:r>
              <a:rPr lang="zh-CN" altLang="en-US" dirty="0"/>
              <a:t>王日</a:t>
            </a:r>
            <a:r>
              <a:rPr lang="zh-CN" altLang="en-US" dirty="0"/>
              <a:t>俊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485890" y="4815205"/>
            <a:ext cx="5273675" cy="1513205"/>
          </a:xfrm>
        </p:spPr>
        <p:txBody>
          <a:bodyPr wrap="square">
            <a:normAutofit fontScale="90000"/>
          </a:bodyPr>
          <a:lstStyle/>
          <a:p>
            <a:pPr algn="ctr"/>
            <a:r>
              <a:rPr lang="zh-CN" altLang="en-US" dirty="0"/>
              <a:t>大学社科技出版</a:t>
            </a:r>
            <a:br>
              <a:rPr lang="zh-CN" altLang="en-US" dirty="0"/>
            </a:br>
            <a:r>
              <a:rPr lang="zh-CN" altLang="en-US" dirty="0"/>
              <a:t>生态位重叠的表征</a:t>
            </a:r>
            <a:endParaRPr lang="zh-CN" altLang="en-US" dirty="0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6485641" y="2042709"/>
            <a:ext cx="4988607" cy="2608125"/>
          </a:xfrm>
        </p:spPr>
        <p:txBody>
          <a:bodyPr wrap="square">
            <a:normAutofit/>
          </a:bodyPr>
          <a:lstStyle/>
          <a:p>
            <a:r>
              <a:rPr lang="en-US" altLang="zh-CN" dirty="0"/>
              <a:t>03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大学社科技出版生态位重叠的表征</a:t>
            </a:r>
            <a:endParaRPr lang="zh-CN" altLang="en-US" dirty="0"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6096000" y="1918018"/>
            <a:ext cx="5400039" cy="358596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Demibold" charset="0"/>
              <a:sym typeface="MiSans Demibold" charset="0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695960" y="1918018"/>
            <a:ext cx="5400039" cy="358596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Demibold" charset="0"/>
              <a:sym typeface="MiSans Demibold" charset="0"/>
            </a:endParaRPr>
          </a:p>
        </p:txBody>
      </p:sp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3733165" y="3061018"/>
            <a:ext cx="1961185" cy="22399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>
                <a:solidFill>
                  <a:srgbClr val="262626"/>
                </a:solidFill>
                <a:latin typeface="+mn-ea"/>
                <a:cs typeface="+mn-ea"/>
              </a:rPr>
              <a:t>现实生态位弱，生态位宽度大，与其他类型出版社</a:t>
            </a:r>
            <a:r>
              <a:rPr lang="zh-CN" altLang="en-US" sz="1600" kern="0">
                <a:solidFill>
                  <a:srgbClr val="262626"/>
                </a:solidFill>
                <a:latin typeface="+mn-ea"/>
                <a:cs typeface="+mn-ea"/>
              </a:rPr>
              <a:t>不可避免存在重叠，导致</a:t>
            </a:r>
            <a:r>
              <a:rPr lang="zh-CN" altLang="en-US" sz="1600" kern="0">
                <a:solidFill>
                  <a:srgbClr val="262626"/>
                </a:solidFill>
                <a:latin typeface="+mn-ea"/>
                <a:cs typeface="+mn-ea"/>
              </a:rPr>
              <a:t>竞争激烈。</a:t>
            </a:r>
            <a:endParaRPr lang="zh-CN" altLang="en-US" sz="1600" kern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5"/>
            </p:custDataLst>
          </p:nvPr>
        </p:nvSpPr>
        <p:spPr>
          <a:xfrm>
            <a:off x="3733165" y="2321243"/>
            <a:ext cx="1961185" cy="65006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kern="0" dirty="0">
                <a:solidFill>
                  <a:schemeClr val="accent1"/>
                </a:solidFill>
                <a:latin typeface="+mn-ea"/>
                <a:cs typeface="+mn-ea"/>
              </a:rPr>
              <a:t>科技出版生态位分析</a:t>
            </a:r>
            <a:endParaRPr lang="zh-CN" altLang="en-US" sz="2200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6"/>
            </p:custDataLst>
          </p:nvPr>
        </p:nvSpPr>
        <p:spPr>
          <a:xfrm>
            <a:off x="3737610" y="2199958"/>
            <a:ext cx="396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>
              <a:latin typeface="MiSans Demibold" charset="0"/>
              <a:sym typeface="MiSans Demibold" charset="0"/>
            </a:endParaRPr>
          </a:p>
        </p:txBody>
      </p:sp>
      <p:sp>
        <p:nvSpPr>
          <p:cNvPr id="20" name="矩形 19"/>
          <p:cNvSpPr/>
          <p:nvPr>
            <p:custDataLst>
              <p:tags r:id="rId7"/>
            </p:custDataLst>
          </p:nvPr>
        </p:nvSpPr>
        <p:spPr>
          <a:xfrm>
            <a:off x="9114155" y="3061018"/>
            <a:ext cx="1961185" cy="22399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>
                <a:solidFill>
                  <a:srgbClr val="262626"/>
                </a:solidFill>
                <a:latin typeface="+mn-ea"/>
                <a:cs typeface="+mn-ea"/>
              </a:rPr>
              <a:t>分析大学社在科技出版的</a:t>
            </a:r>
            <a:r>
              <a:rPr lang="zh-CN" altLang="en-US" sz="1600" kern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出版主题、作者资源、市场覆盖</a:t>
            </a:r>
            <a:r>
              <a:rPr lang="zh-CN" altLang="en-US" sz="1600" kern="0">
                <a:solidFill>
                  <a:srgbClr val="262626"/>
                </a:solidFill>
                <a:latin typeface="+mn-ea"/>
                <a:cs typeface="+mn-ea"/>
              </a:rPr>
              <a:t>方面的生态位重叠，有助于提出针对性</a:t>
            </a:r>
            <a:r>
              <a:rPr lang="zh-CN" altLang="en-US" sz="1600" kern="0">
                <a:solidFill>
                  <a:srgbClr val="262626"/>
                </a:solidFill>
                <a:latin typeface="+mn-ea"/>
                <a:cs typeface="+mn-ea"/>
              </a:rPr>
              <a:t>措施。</a:t>
            </a:r>
            <a:endParaRPr lang="zh-CN" altLang="en-US" sz="1600" kern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8"/>
            </p:custDataLst>
          </p:nvPr>
        </p:nvSpPr>
        <p:spPr>
          <a:xfrm>
            <a:off x="9114155" y="2321243"/>
            <a:ext cx="1961185" cy="65006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kern="0" dirty="0">
                <a:solidFill>
                  <a:schemeClr val="accent1"/>
                </a:solidFill>
                <a:latin typeface="+mn-ea"/>
                <a:cs typeface="+mn-ea"/>
              </a:rPr>
              <a:t>重叠现象具体表现</a:t>
            </a:r>
            <a:endParaRPr lang="zh-CN" altLang="en-US" sz="2200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9"/>
            </p:custDataLst>
          </p:nvPr>
        </p:nvSpPr>
        <p:spPr>
          <a:xfrm>
            <a:off x="9118600" y="2199958"/>
            <a:ext cx="396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>
              <a:latin typeface="MiSans Demibold" charset="0"/>
              <a:sym typeface="MiSans Demibold" charset="0"/>
            </a:endParaRPr>
          </a:p>
        </p:txBody>
      </p:sp>
      <p:pic>
        <p:nvPicPr>
          <p:cNvPr id="2097189" name="图片 13" descr="/data/temp/28cdb8cd-b961-11ef-9115-3aa39635d523.jpg@base@tag=imgScale&amp;m=1&amp;w=727&amp;h=995&amp;q=9528cdb8cd-b961-11ef-9115-3aa39635d523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t="11500" b="11500"/>
          <a:stretch>
            <a:fillRect/>
          </a:stretch>
        </p:blipFill>
        <p:spPr>
          <a:xfrm>
            <a:off x="712470" y="1918018"/>
            <a:ext cx="2618509" cy="3585964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https://photo-static-api.fotomore.com/creative/vcg/400/new/VCG41N1483048616.jpg?uid=386&amp;timestamp=1686143016&amp;sign=b560353de4fbf26a5b3939bf07f1bf22" descr="/data/temp/4fbcfcc7-ba23-11ef-bf59-1ef7e5db8974.jpg@base@tag=imgScale&amp;m=1&amp;w=952&amp;h=855&amp;q=954fbcfcc7-ba23-11ef-bf59-1ef7e5db8974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 l="8335" r="17454"/>
          <a:stretch>
            <a:fillRect/>
          </a:stretch>
        </p:blipFill>
        <p:spPr>
          <a:xfrm>
            <a:off x="6096000" y="1918335"/>
            <a:ext cx="2709545" cy="3585210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/data/temp/5db8e977-b964-11ef-b134-2a9380877cf5.jpg@base@tag=imgScale&amp;m=1&amp;w=1577&amp;h=1904&amp;q=955db8e977-b964-11ef-b134-2a9380877cf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7078" r="17196"/>
          <a:stretch>
            <a:fillRect/>
          </a:stretch>
        </p:blipFill>
        <p:spPr>
          <a:xfrm>
            <a:off x="6511675" y="0"/>
            <a:ext cx="568032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894" h="10777">
                <a:moveTo>
                  <a:pt x="6575" y="5764"/>
                </a:moveTo>
                <a:cubicBezTo>
                  <a:pt x="6666" y="5764"/>
                  <a:pt x="6756" y="5799"/>
                  <a:pt x="6826" y="5868"/>
                </a:cubicBezTo>
                <a:lnTo>
                  <a:pt x="8894" y="7937"/>
                </a:lnTo>
                <a:lnTo>
                  <a:pt x="8894" y="9625"/>
                </a:lnTo>
                <a:lnTo>
                  <a:pt x="7742" y="10777"/>
                </a:lnTo>
                <a:lnTo>
                  <a:pt x="4807" y="10777"/>
                </a:lnTo>
                <a:lnTo>
                  <a:pt x="3362" y="9332"/>
                </a:lnTo>
                <a:cubicBezTo>
                  <a:pt x="3223" y="9193"/>
                  <a:pt x="3223" y="8969"/>
                  <a:pt x="3362" y="8830"/>
                </a:cubicBezTo>
                <a:lnTo>
                  <a:pt x="6324" y="5868"/>
                </a:lnTo>
                <a:cubicBezTo>
                  <a:pt x="6393" y="5799"/>
                  <a:pt x="6484" y="5764"/>
                  <a:pt x="6575" y="5764"/>
                </a:cubicBezTo>
                <a:close/>
                <a:moveTo>
                  <a:pt x="8894" y="3298"/>
                </a:moveTo>
                <a:lnTo>
                  <a:pt x="8894" y="7694"/>
                </a:lnTo>
                <a:lnTo>
                  <a:pt x="6947" y="5747"/>
                </a:lnTo>
                <a:cubicBezTo>
                  <a:pt x="6808" y="5609"/>
                  <a:pt x="6808" y="5384"/>
                  <a:pt x="6947" y="5246"/>
                </a:cubicBezTo>
                <a:lnTo>
                  <a:pt x="8894" y="3298"/>
                </a:lnTo>
                <a:close/>
                <a:moveTo>
                  <a:pt x="3317" y="2506"/>
                </a:moveTo>
                <a:cubicBezTo>
                  <a:pt x="3408" y="2506"/>
                  <a:pt x="3498" y="2541"/>
                  <a:pt x="3568" y="2610"/>
                </a:cubicBezTo>
                <a:lnTo>
                  <a:pt x="6229" y="5272"/>
                </a:lnTo>
                <a:cubicBezTo>
                  <a:pt x="6368" y="5410"/>
                  <a:pt x="6368" y="5635"/>
                  <a:pt x="6229" y="5773"/>
                </a:cubicBezTo>
                <a:lnTo>
                  <a:pt x="3267" y="8736"/>
                </a:lnTo>
                <a:cubicBezTo>
                  <a:pt x="3129" y="8874"/>
                  <a:pt x="2904" y="8874"/>
                  <a:pt x="2766" y="8736"/>
                </a:cubicBezTo>
                <a:lnTo>
                  <a:pt x="104" y="6074"/>
                </a:lnTo>
                <a:cubicBezTo>
                  <a:pt x="-35" y="5935"/>
                  <a:pt x="-35" y="5711"/>
                  <a:pt x="104" y="5572"/>
                </a:cubicBezTo>
                <a:lnTo>
                  <a:pt x="3066" y="2610"/>
                </a:lnTo>
                <a:cubicBezTo>
                  <a:pt x="3135" y="2541"/>
                  <a:pt x="3226" y="2506"/>
                  <a:pt x="3317" y="2506"/>
                </a:cubicBezTo>
                <a:close/>
                <a:moveTo>
                  <a:pt x="5676" y="0"/>
                </a:moveTo>
                <a:lnTo>
                  <a:pt x="8127" y="0"/>
                </a:lnTo>
                <a:lnTo>
                  <a:pt x="8894" y="767"/>
                </a:lnTo>
                <a:lnTo>
                  <a:pt x="8894" y="3109"/>
                </a:lnTo>
                <a:lnTo>
                  <a:pt x="6852" y="5151"/>
                </a:lnTo>
                <a:cubicBezTo>
                  <a:pt x="6713" y="5289"/>
                  <a:pt x="6489" y="5289"/>
                  <a:pt x="6350" y="5151"/>
                </a:cubicBezTo>
                <a:lnTo>
                  <a:pt x="3689" y="2489"/>
                </a:lnTo>
                <a:cubicBezTo>
                  <a:pt x="3550" y="2351"/>
                  <a:pt x="3550" y="2126"/>
                  <a:pt x="3689" y="1988"/>
                </a:cubicBezTo>
                <a:lnTo>
                  <a:pt x="5676" y="0"/>
                </a:lnTo>
                <a:close/>
              </a:path>
            </a:pathLst>
          </a:custGeom>
        </p:spPr>
      </p:pic>
      <p:sp>
        <p:nvSpPr>
          <p:cNvPr id="6" name="标题 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95960" y="360045"/>
            <a:ext cx="8252460" cy="720090"/>
          </a:xfrm>
        </p:spPr>
        <p:txBody>
          <a:bodyPr/>
          <a:lstStyle/>
          <a:p>
            <a:r>
              <a:rPr lang="zh-CN" altLang="en-US"/>
              <a:t>外部与其他专业科技社竞争</a:t>
            </a:r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1626694" y="2085859"/>
            <a:ext cx="4316462" cy="9867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科技出版资源争夺激烈，行业社因先发优势抢占高地，大学社面临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激烈外部竞争。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1626694" y="1713116"/>
            <a:ext cx="4316462" cy="3252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科技出版资源争夺战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6"/>
            </p:custDataLst>
          </p:nvPr>
        </p:nvSpPr>
        <p:spPr>
          <a:xfrm>
            <a:off x="695154" y="1734071"/>
            <a:ext cx="668668" cy="6686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1627329" y="3723515"/>
            <a:ext cx="4316462" cy="9867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如电子通信、农学、气象学等行业出版社及综合科技出版社在相关学科科技出版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中各具特色。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1627329" y="3350772"/>
            <a:ext cx="4316462" cy="3252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高校高产学科出版竞争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9"/>
            </p:custDataLst>
          </p:nvPr>
        </p:nvSpPr>
        <p:spPr>
          <a:xfrm>
            <a:off x="696424" y="3371727"/>
            <a:ext cx="668668" cy="6686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10"/>
            </p:custDataLst>
          </p:nvPr>
        </p:nvSpPr>
        <p:spPr>
          <a:xfrm>
            <a:off x="1627329" y="5361171"/>
            <a:ext cx="4316462" cy="9867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清华大学出版社科技类图书知名，尤其在计算机领域有品牌影响力。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1"/>
            </p:custDataLst>
          </p:nvPr>
        </p:nvSpPr>
        <p:spPr>
          <a:xfrm>
            <a:off x="1627329" y="4988428"/>
            <a:ext cx="4316462" cy="3252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大学社科技出版品牌力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不足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椭圆 10"/>
          <p:cNvSpPr/>
          <p:nvPr>
            <p:custDataLst>
              <p:tags r:id="rId12"/>
            </p:custDataLst>
          </p:nvPr>
        </p:nvSpPr>
        <p:spPr>
          <a:xfrm>
            <a:off x="696424" y="5009383"/>
            <a:ext cx="668668" cy="6686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内部编辑力量分散，缺乏统一规划</a:t>
            </a:r>
            <a:endParaRPr lang="zh-CN" altLang="en-US"/>
          </a:p>
        </p:txBody>
      </p:sp>
      <p:sp>
        <p:nvSpPr>
          <p:cNvPr id="2" name="Union_#color_$accent1_$accent2-804&amp;11218"/>
          <p:cNvSpPr/>
          <p:nvPr>
            <p:custDataLst>
              <p:tags r:id="rId2"/>
            </p:custDataLst>
          </p:nvPr>
        </p:nvSpPr>
        <p:spPr>
          <a:xfrm>
            <a:off x="1226185" y="1888490"/>
            <a:ext cx="4572000" cy="2532888"/>
          </a:xfrm>
          <a:custGeom>
            <a:avLst/>
            <a:gdLst/>
            <a:ahLst/>
            <a:cxnLst/>
            <a:rect l="l" t="t" r="r" b="b"/>
            <a:pathLst>
              <a:path w="4572000" h="2532888">
                <a:moveTo>
                  <a:pt x="256032" y="0"/>
                </a:moveTo>
                <a:cubicBezTo>
                  <a:pt x="109728" y="0"/>
                  <a:pt x="0" y="109728"/>
                  <a:pt x="0" y="256032"/>
                </a:cubicBezTo>
                <a:lnTo>
                  <a:pt x="0" y="2057400"/>
                </a:lnTo>
                <a:cubicBezTo>
                  <a:pt x="0" y="2194560"/>
                  <a:pt x="109728" y="2313432"/>
                  <a:pt x="256032" y="2313432"/>
                </a:cubicBezTo>
                <a:lnTo>
                  <a:pt x="649224" y="2313432"/>
                </a:lnTo>
                <a:lnTo>
                  <a:pt x="832104" y="2496312"/>
                </a:lnTo>
                <a:cubicBezTo>
                  <a:pt x="886968" y="2551176"/>
                  <a:pt x="960120" y="2551176"/>
                  <a:pt x="1014984" y="2496312"/>
                </a:cubicBezTo>
                <a:lnTo>
                  <a:pt x="1197864" y="2313432"/>
                </a:lnTo>
                <a:lnTo>
                  <a:pt x="4315968" y="2313432"/>
                </a:lnTo>
                <a:cubicBezTo>
                  <a:pt x="4462272" y="2313432"/>
                  <a:pt x="4572000" y="2194560"/>
                  <a:pt x="4572000" y="2057400"/>
                </a:cubicBezTo>
                <a:lnTo>
                  <a:pt x="4572000" y="256032"/>
                </a:lnTo>
                <a:cubicBezTo>
                  <a:pt x="4572000" y="109728"/>
                  <a:pt x="4462272" y="0"/>
                  <a:pt x="4315968" y="0"/>
                </a:cubicBezTo>
                <a:lnTo>
                  <a:pt x="256032" y="0"/>
                </a:lnTo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439200" tIns="396000" rIns="439200" bIns="0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缺少社内统一的科技出版规划，整合编辑资源，避免重复劳动和内部竞争，</a:t>
            </a: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进而提升效率与专业性。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“_#color-824&amp;2665"/>
          <p:cNvSpPr/>
          <p:nvPr>
            <p:custDataLst>
              <p:tags r:id="rId3"/>
            </p:custDataLst>
          </p:nvPr>
        </p:nvSpPr>
        <p:spPr>
          <a:xfrm>
            <a:off x="4892675" y="3598545"/>
            <a:ext cx="448056" cy="384048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>
            <a:noAutofit/>
          </a:bodyPr>
          <a:p>
            <a:endParaRPr lang="zh-CN" altLang="en-US">
              <a:latin typeface="MiSans Demibold" charset="0"/>
              <a:sym typeface="MiSans Demibold" charset="0"/>
            </a:endParaRPr>
          </a:p>
        </p:txBody>
      </p:sp>
      <p:sp>
        <p:nvSpPr>
          <p:cNvPr id="7" name="Union_#color_$accent1_$accent2-824&amp;2655"/>
          <p:cNvSpPr/>
          <p:nvPr>
            <p:custDataLst>
              <p:tags r:id="rId4"/>
            </p:custDataLst>
          </p:nvPr>
        </p:nvSpPr>
        <p:spPr>
          <a:xfrm>
            <a:off x="6393815" y="1888490"/>
            <a:ext cx="4572000" cy="2532888"/>
          </a:xfrm>
          <a:custGeom>
            <a:avLst/>
            <a:gdLst/>
            <a:ahLst/>
            <a:cxnLst/>
            <a:rect l="l" t="t" r="r" b="b"/>
            <a:pathLst>
              <a:path w="4572000" h="2532888">
                <a:moveTo>
                  <a:pt x="256032" y="0"/>
                </a:moveTo>
                <a:cubicBezTo>
                  <a:pt x="109728" y="0"/>
                  <a:pt x="0" y="109728"/>
                  <a:pt x="0" y="256032"/>
                </a:cubicBezTo>
                <a:lnTo>
                  <a:pt x="0" y="2057400"/>
                </a:lnTo>
                <a:cubicBezTo>
                  <a:pt x="0" y="2194560"/>
                  <a:pt x="109728" y="2313432"/>
                  <a:pt x="256032" y="2313432"/>
                </a:cubicBezTo>
                <a:lnTo>
                  <a:pt x="649224" y="2313432"/>
                </a:lnTo>
                <a:lnTo>
                  <a:pt x="832104" y="2496312"/>
                </a:lnTo>
                <a:cubicBezTo>
                  <a:pt x="886968" y="2551176"/>
                  <a:pt x="960120" y="2551176"/>
                  <a:pt x="1014984" y="2496312"/>
                </a:cubicBezTo>
                <a:lnTo>
                  <a:pt x="1197864" y="2313432"/>
                </a:lnTo>
                <a:lnTo>
                  <a:pt x="4315968" y="2313432"/>
                </a:lnTo>
                <a:cubicBezTo>
                  <a:pt x="4462272" y="2313432"/>
                  <a:pt x="4572000" y="2194560"/>
                  <a:pt x="4572000" y="2057400"/>
                </a:cubicBezTo>
                <a:lnTo>
                  <a:pt x="4572000" y="256032"/>
                </a:lnTo>
                <a:cubicBezTo>
                  <a:pt x="4572000" y="109728"/>
                  <a:pt x="4462272" y="0"/>
                  <a:pt x="4315968" y="0"/>
                </a:cubicBezTo>
                <a:lnTo>
                  <a:pt x="256032" y="0"/>
                </a:lnTo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439200" tIns="396000" rIns="439200" bIns="0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尚未建立跨部门协作平台，规范与外部作者、部门的对接，减少资源浪费，</a:t>
            </a: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从而提高服务质量和作者满意度。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8" name="图片 7" descr="/data/temp/5f0b0ac2-b964-11ef-ab99-7a728691efd1.jpg@base@tag=imgScale&amp;m=1&amp;w=247&amp;h=247&amp;q=955f0b0ac2-b964-11ef-ab99-7a728691efd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4714" r="14714"/>
          <a:stretch>
            <a:fillRect/>
          </a:stretch>
        </p:blipFill>
        <p:spPr>
          <a:xfrm>
            <a:off x="1708785" y="4637405"/>
            <a:ext cx="889000" cy="889000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2826385" y="4703445"/>
            <a:ext cx="2876268" cy="75633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科技出版资源整合</a:t>
            </a:r>
            <a:endParaRPr lang="zh-CN" altLang="en-US" sz="24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“_#color-824&amp;2668"/>
          <p:cNvSpPr/>
          <p:nvPr>
            <p:custDataLst>
              <p:tags r:id="rId8"/>
            </p:custDataLst>
          </p:nvPr>
        </p:nvSpPr>
        <p:spPr>
          <a:xfrm>
            <a:off x="10060941" y="3598545"/>
            <a:ext cx="448056" cy="384048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>
            <a:noAutofit/>
          </a:bodyPr>
          <a:p>
            <a:endParaRPr lang="zh-CN" altLang="en-US">
              <a:latin typeface="MiSans Demibold" charset="0"/>
              <a:sym typeface="MiSans Demibold" charset="0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7994016" y="4703445"/>
            <a:ext cx="2876268" cy="75633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编辑部协作机制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2" name="图片 11" descr="/data/temp/5f0b0b65-b964-11ef-ab99-7a728691efd1.jpg@base@tag=imgScale&amp;m=1&amp;w=247&amp;h=247&amp;q=955f0b0b65-b964-11ef-ab99-7a728691efd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16712" r="16712"/>
          <a:stretch>
            <a:fillRect/>
          </a:stretch>
        </p:blipFill>
        <p:spPr>
          <a:xfrm>
            <a:off x="6908801" y="4638040"/>
            <a:ext cx="888365" cy="888365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20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选题策划方面多跟随模仿</a:t>
            </a:r>
            <a:endParaRPr lang="zh-CN" altLang="en-US"/>
          </a:p>
        </p:txBody>
      </p:sp>
      <p:sp>
        <p:nvSpPr>
          <p:cNvPr id="1049422" name="矩形 1"/>
          <p:cNvSpPr/>
          <p:nvPr>
            <p:custDataLst>
              <p:tags r:id="rId2"/>
            </p:custDataLst>
          </p:nvPr>
        </p:nvSpPr>
        <p:spPr>
          <a:xfrm>
            <a:off x="695960" y="1416072"/>
            <a:ext cx="3358599" cy="4643712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1049424" name="矩形 3"/>
          <p:cNvSpPr/>
          <p:nvPr>
            <p:custDataLst>
              <p:tags r:id="rId3"/>
            </p:custDataLst>
          </p:nvPr>
        </p:nvSpPr>
        <p:spPr>
          <a:xfrm>
            <a:off x="4417279" y="1416072"/>
            <a:ext cx="3358599" cy="46437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1049426" name="矩形 4"/>
          <p:cNvSpPr/>
          <p:nvPr>
            <p:custDataLst>
              <p:tags r:id="rId4"/>
            </p:custDataLst>
          </p:nvPr>
        </p:nvSpPr>
        <p:spPr>
          <a:xfrm>
            <a:off x="8137963" y="1416072"/>
            <a:ext cx="3358599" cy="4643712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pic>
        <p:nvPicPr>
          <p:cNvPr id="2097209" name="图片 8" descr="/data/temp/27ea92c6-b961-11ef-8bfb-ce63dd33fdf1.jpg@base@tag=imgScale&amp;m=1&amp;w=932&amp;h=529&amp;q=9527ea92c6-b961-11ef-8bfb-ce63dd33fdf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t="10890" b="10890"/>
          <a:stretch>
            <a:fillRect/>
          </a:stretch>
        </p:blipFill>
        <p:spPr>
          <a:xfrm>
            <a:off x="8137963" y="1416072"/>
            <a:ext cx="3358599" cy="1906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97211" name="图片 18" descr="/data/temp/27ea9272-b961-11ef-8bfb-ce63dd33fdf1.jpg@base@tag=imgScale&amp;m=1&amp;w=932&amp;h=529&amp;q=9527ea9272-b961-11ef-8bfb-ce63dd33fdf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l="479" r="479"/>
          <a:stretch>
            <a:fillRect/>
          </a:stretch>
        </p:blipFill>
        <p:spPr>
          <a:xfrm>
            <a:off x="4417279" y="1416072"/>
            <a:ext cx="3358599" cy="1906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mpd="sng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pic>
        <p:nvPicPr>
          <p:cNvPr id="2097213" name="图片 19" descr="/data/temp/27ea91eb-b961-11ef-8bfb-ce63dd33fdf1.jpg@base@tag=imgScale&amp;m=1&amp;w=932&amp;h=529&amp;q=9527ea91eb-b961-11ef-8bfb-ce63dd33fdf1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l="4846" r="4846"/>
          <a:stretch>
            <a:fillRect/>
          </a:stretch>
        </p:blipFill>
        <p:spPr>
          <a:xfrm>
            <a:off x="695960" y="1416072"/>
            <a:ext cx="3358599" cy="1906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49428" name="矩形 20"/>
          <p:cNvSpPr/>
          <p:nvPr>
            <p:custDataLst>
              <p:tags r:id="rId11"/>
            </p:custDataLst>
          </p:nvPr>
        </p:nvSpPr>
        <p:spPr>
          <a:xfrm>
            <a:off x="1052851" y="3505980"/>
            <a:ext cx="2661228" cy="5327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选题开发随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机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9430" name="矩形 21"/>
          <p:cNvSpPr/>
          <p:nvPr>
            <p:custDataLst>
              <p:tags r:id="rId12"/>
            </p:custDataLst>
          </p:nvPr>
        </p:nvSpPr>
        <p:spPr>
          <a:xfrm>
            <a:off x="1052216" y="4139112"/>
            <a:ext cx="2661864" cy="1835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原创选题不足，受限作者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资源，具有较强的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随机性。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9432" name="矩形 22"/>
          <p:cNvSpPr/>
          <p:nvPr>
            <p:custDataLst>
              <p:tags r:id="rId13"/>
            </p:custDataLst>
          </p:nvPr>
        </p:nvSpPr>
        <p:spPr>
          <a:xfrm>
            <a:off x="4774170" y="3505980"/>
            <a:ext cx="2659955" cy="53278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引进选题</a:t>
            </a: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较多</a:t>
            </a:r>
            <a:endParaRPr lang="zh-CN" altLang="en-US" sz="24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049434" name="矩形 23"/>
          <p:cNvSpPr/>
          <p:nvPr>
            <p:custDataLst>
              <p:tags r:id="rId14"/>
            </p:custDataLst>
          </p:nvPr>
        </p:nvSpPr>
        <p:spPr>
          <a:xfrm>
            <a:off x="4773535" y="4139112"/>
            <a:ext cx="2661864" cy="1835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</a:rPr>
              <a:t>版权引进多跟随，内容</a:t>
            </a: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</a:rPr>
              <a:t>体系、形式</a:t>
            </a: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</a:rPr>
              <a:t>编排缺乏创新。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049436" name="矩形 24"/>
          <p:cNvSpPr/>
          <p:nvPr>
            <p:custDataLst>
              <p:tags r:id="rId15"/>
            </p:custDataLst>
          </p:nvPr>
        </p:nvSpPr>
        <p:spPr>
          <a:xfrm>
            <a:off x="8496124" y="3505980"/>
            <a:ext cx="2658049" cy="53278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与母体紧密度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不够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9438" name="矩形 25"/>
          <p:cNvSpPr/>
          <p:nvPr>
            <p:custDataLst>
              <p:tags r:id="rId16"/>
            </p:custDataLst>
          </p:nvPr>
        </p:nvSpPr>
        <p:spPr>
          <a:xfrm>
            <a:off x="8494219" y="4139112"/>
            <a:ext cx="2661864" cy="1835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需增强选题原创，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要挖掘并发挥与高校科研的紧密联系优势。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329680" y="4815205"/>
            <a:ext cx="5144770" cy="1513205"/>
          </a:xfrm>
        </p:spPr>
        <p:txBody>
          <a:bodyPr wrap="square">
            <a:normAutofit fontScale="90000"/>
          </a:bodyPr>
          <a:lstStyle/>
          <a:p>
            <a:pPr algn="ctr"/>
            <a:r>
              <a:rPr lang="zh-CN" altLang="en-US" dirty="0"/>
              <a:t>大学社科技出版的</a:t>
            </a:r>
            <a:br>
              <a:rPr lang="zh-CN" altLang="en-US" dirty="0"/>
            </a:br>
            <a:r>
              <a:rPr lang="zh-CN" altLang="en-US" dirty="0"/>
              <a:t>生态位建构</a:t>
            </a:r>
            <a:endParaRPr lang="zh-CN" altLang="en-US" dirty="0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6485641" y="2042709"/>
            <a:ext cx="4988607" cy="2608125"/>
          </a:xfrm>
        </p:spPr>
        <p:txBody>
          <a:bodyPr wrap="square">
            <a:normAutofit/>
          </a:bodyPr>
          <a:lstStyle/>
          <a:p>
            <a:r>
              <a:rPr lang="en-US" altLang="zh-CN" dirty="0"/>
              <a:t>04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缩短生态位宽度，开展错位竞争---顶天</a:t>
            </a:r>
            <a:endParaRPr lang="zh-CN" altLang="en-US"/>
          </a:p>
        </p:txBody>
      </p:sp>
      <p:sp>
        <p:nvSpPr>
          <p:cNvPr id="11" name="Freeform 10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2971165" y="3691890"/>
            <a:ext cx="2248535" cy="2240915"/>
          </a:xfrm>
          <a:custGeom>
            <a:avLst/>
            <a:gdLst>
              <a:gd name="T0" fmla="*/ 109 w 615"/>
              <a:gd name="T1" fmla="*/ 156 h 613"/>
              <a:gd name="T2" fmla="*/ 50 w 615"/>
              <a:gd name="T3" fmla="*/ 137 h 613"/>
              <a:gd name="T4" fmla="*/ 70 w 615"/>
              <a:gd name="T5" fmla="*/ 231 h 613"/>
              <a:gd name="T6" fmla="*/ 59 w 615"/>
              <a:gd name="T7" fmla="*/ 270 h 613"/>
              <a:gd name="T8" fmla="*/ 1 w 615"/>
              <a:gd name="T9" fmla="*/ 344 h 613"/>
              <a:gd name="T10" fmla="*/ 73 w 615"/>
              <a:gd name="T11" fmla="*/ 393 h 613"/>
              <a:gd name="T12" fmla="*/ 26 w 615"/>
              <a:gd name="T13" fmla="*/ 432 h 613"/>
              <a:gd name="T14" fmla="*/ 116 w 615"/>
              <a:gd name="T15" fmla="*/ 466 h 613"/>
              <a:gd name="T16" fmla="*/ 144 w 615"/>
              <a:gd name="T17" fmla="*/ 496 h 613"/>
              <a:gd name="T18" fmla="*/ 175 w 615"/>
              <a:gd name="T19" fmla="*/ 583 h 613"/>
              <a:gd name="T20" fmla="*/ 267 w 615"/>
              <a:gd name="T21" fmla="*/ 553 h 613"/>
              <a:gd name="T22" fmla="*/ 277 w 615"/>
              <a:gd name="T23" fmla="*/ 613 h 613"/>
              <a:gd name="T24" fmla="*/ 351 w 615"/>
              <a:gd name="T25" fmla="*/ 552 h 613"/>
              <a:gd name="T26" fmla="*/ 409 w 615"/>
              <a:gd name="T27" fmla="*/ 536 h 613"/>
              <a:gd name="T28" fmla="*/ 503 w 615"/>
              <a:gd name="T29" fmla="*/ 545 h 613"/>
              <a:gd name="T30" fmla="*/ 479 w 615"/>
              <a:gd name="T31" fmla="*/ 487 h 613"/>
              <a:gd name="T32" fmla="*/ 507 w 615"/>
              <a:gd name="T33" fmla="*/ 458 h 613"/>
              <a:gd name="T34" fmla="*/ 593 w 615"/>
              <a:gd name="T35" fmla="*/ 421 h 613"/>
              <a:gd name="T36" fmla="*/ 544 w 615"/>
              <a:gd name="T37" fmla="*/ 382 h 613"/>
              <a:gd name="T38" fmla="*/ 555 w 615"/>
              <a:gd name="T39" fmla="*/ 344 h 613"/>
              <a:gd name="T40" fmla="*/ 613 w 615"/>
              <a:gd name="T41" fmla="*/ 270 h 613"/>
              <a:gd name="T42" fmla="*/ 551 w 615"/>
              <a:gd name="T43" fmla="*/ 259 h 613"/>
              <a:gd name="T44" fmla="*/ 542 w 615"/>
              <a:gd name="T45" fmla="*/ 220 h 613"/>
              <a:gd name="T46" fmla="*/ 558 w 615"/>
              <a:gd name="T47" fmla="*/ 127 h 613"/>
              <a:gd name="T48" fmla="*/ 494 w 615"/>
              <a:gd name="T49" fmla="*/ 145 h 613"/>
              <a:gd name="T50" fmla="*/ 464 w 615"/>
              <a:gd name="T51" fmla="*/ 113 h 613"/>
              <a:gd name="T52" fmla="*/ 437 w 615"/>
              <a:gd name="T53" fmla="*/ 35 h 613"/>
              <a:gd name="T54" fmla="*/ 397 w 615"/>
              <a:gd name="T55" fmla="*/ 77 h 613"/>
              <a:gd name="T56" fmla="*/ 348 w 615"/>
              <a:gd name="T57" fmla="*/ 60 h 613"/>
              <a:gd name="T58" fmla="*/ 275 w 615"/>
              <a:gd name="T59" fmla="*/ 0 h 613"/>
              <a:gd name="T60" fmla="*/ 264 w 615"/>
              <a:gd name="T61" fmla="*/ 62 h 613"/>
              <a:gd name="T62" fmla="*/ 205 w 615"/>
              <a:gd name="T63" fmla="*/ 78 h 613"/>
              <a:gd name="T64" fmla="*/ 112 w 615"/>
              <a:gd name="T65" fmla="*/ 69 h 613"/>
              <a:gd name="T66" fmla="*/ 414 w 615"/>
              <a:gd name="T67" fmla="*/ 131 h 613"/>
              <a:gd name="T68" fmla="*/ 200 w 615"/>
              <a:gd name="T69" fmla="*/ 484 h 613"/>
              <a:gd name="T70" fmla="*/ 414 w 615"/>
              <a:gd name="T71" fmla="*/ 131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15" h="613">
                <a:moveTo>
                  <a:pt x="136" y="126"/>
                </a:moveTo>
                <a:cubicBezTo>
                  <a:pt x="126" y="135"/>
                  <a:pt x="117" y="145"/>
                  <a:pt x="109" y="156"/>
                </a:cubicBezTo>
                <a:cubicBezTo>
                  <a:pt x="108" y="155"/>
                  <a:pt x="108" y="155"/>
                  <a:pt x="108" y="155"/>
                </a:cubicBezTo>
                <a:cubicBezTo>
                  <a:pt x="50" y="137"/>
                  <a:pt x="50" y="137"/>
                  <a:pt x="50" y="137"/>
                </a:cubicBezTo>
                <a:cubicBezTo>
                  <a:pt x="21" y="192"/>
                  <a:pt x="21" y="192"/>
                  <a:pt x="21" y="192"/>
                </a:cubicBezTo>
                <a:cubicBezTo>
                  <a:pt x="70" y="231"/>
                  <a:pt x="70" y="231"/>
                  <a:pt x="70" y="231"/>
                </a:cubicBezTo>
                <a:cubicBezTo>
                  <a:pt x="66" y="244"/>
                  <a:pt x="63" y="257"/>
                  <a:pt x="61" y="270"/>
                </a:cubicBezTo>
                <a:cubicBezTo>
                  <a:pt x="59" y="270"/>
                  <a:pt x="59" y="270"/>
                  <a:pt x="59" y="270"/>
                </a:cubicBezTo>
                <a:cubicBezTo>
                  <a:pt x="0" y="281"/>
                  <a:pt x="0" y="281"/>
                  <a:pt x="0" y="281"/>
                </a:cubicBezTo>
                <a:cubicBezTo>
                  <a:pt x="1" y="344"/>
                  <a:pt x="1" y="344"/>
                  <a:pt x="1" y="344"/>
                </a:cubicBezTo>
                <a:cubicBezTo>
                  <a:pt x="62" y="354"/>
                  <a:pt x="62" y="354"/>
                  <a:pt x="62" y="354"/>
                </a:cubicBezTo>
                <a:cubicBezTo>
                  <a:pt x="65" y="367"/>
                  <a:pt x="69" y="380"/>
                  <a:pt x="73" y="393"/>
                </a:cubicBezTo>
                <a:cubicBezTo>
                  <a:pt x="72" y="394"/>
                  <a:pt x="72" y="394"/>
                  <a:pt x="72" y="394"/>
                </a:cubicBezTo>
                <a:cubicBezTo>
                  <a:pt x="26" y="432"/>
                  <a:pt x="26" y="432"/>
                  <a:pt x="26" y="432"/>
                </a:cubicBezTo>
                <a:cubicBezTo>
                  <a:pt x="57" y="486"/>
                  <a:pt x="57" y="486"/>
                  <a:pt x="57" y="486"/>
                </a:cubicBezTo>
                <a:cubicBezTo>
                  <a:pt x="116" y="466"/>
                  <a:pt x="116" y="466"/>
                  <a:pt x="116" y="466"/>
                </a:cubicBezTo>
                <a:cubicBezTo>
                  <a:pt x="124" y="477"/>
                  <a:pt x="128" y="483"/>
                  <a:pt x="144" y="495"/>
                </a:cubicBezTo>
                <a:cubicBezTo>
                  <a:pt x="144" y="496"/>
                  <a:pt x="144" y="496"/>
                  <a:pt x="144" y="496"/>
                </a:cubicBezTo>
                <a:cubicBezTo>
                  <a:pt x="122" y="551"/>
                  <a:pt x="122" y="551"/>
                  <a:pt x="122" y="551"/>
                </a:cubicBezTo>
                <a:cubicBezTo>
                  <a:pt x="175" y="583"/>
                  <a:pt x="175" y="583"/>
                  <a:pt x="175" y="583"/>
                </a:cubicBezTo>
                <a:cubicBezTo>
                  <a:pt x="216" y="538"/>
                  <a:pt x="216" y="538"/>
                  <a:pt x="216" y="538"/>
                </a:cubicBezTo>
                <a:cubicBezTo>
                  <a:pt x="233" y="545"/>
                  <a:pt x="249" y="550"/>
                  <a:pt x="267" y="553"/>
                </a:cubicBezTo>
                <a:cubicBezTo>
                  <a:pt x="266" y="554"/>
                  <a:pt x="266" y="554"/>
                  <a:pt x="266" y="554"/>
                </a:cubicBezTo>
                <a:cubicBezTo>
                  <a:pt x="277" y="613"/>
                  <a:pt x="277" y="613"/>
                  <a:pt x="277" y="613"/>
                </a:cubicBezTo>
                <a:cubicBezTo>
                  <a:pt x="339" y="613"/>
                  <a:pt x="339" y="613"/>
                  <a:pt x="339" y="613"/>
                </a:cubicBezTo>
                <a:cubicBezTo>
                  <a:pt x="351" y="552"/>
                  <a:pt x="351" y="552"/>
                  <a:pt x="351" y="552"/>
                </a:cubicBezTo>
                <a:cubicBezTo>
                  <a:pt x="371" y="549"/>
                  <a:pt x="390" y="543"/>
                  <a:pt x="409" y="534"/>
                </a:cubicBezTo>
                <a:cubicBezTo>
                  <a:pt x="409" y="536"/>
                  <a:pt x="409" y="536"/>
                  <a:pt x="409" y="536"/>
                </a:cubicBezTo>
                <a:cubicBezTo>
                  <a:pt x="451" y="579"/>
                  <a:pt x="451" y="579"/>
                  <a:pt x="451" y="579"/>
                </a:cubicBezTo>
                <a:cubicBezTo>
                  <a:pt x="503" y="545"/>
                  <a:pt x="503" y="545"/>
                  <a:pt x="503" y="545"/>
                </a:cubicBezTo>
                <a:cubicBezTo>
                  <a:pt x="479" y="487"/>
                  <a:pt x="479" y="487"/>
                  <a:pt x="479" y="487"/>
                </a:cubicBezTo>
                <a:cubicBezTo>
                  <a:pt x="479" y="487"/>
                  <a:pt x="479" y="487"/>
                  <a:pt x="479" y="487"/>
                </a:cubicBezTo>
                <a:cubicBezTo>
                  <a:pt x="488" y="478"/>
                  <a:pt x="497" y="468"/>
                  <a:pt x="506" y="458"/>
                </a:cubicBezTo>
                <a:cubicBezTo>
                  <a:pt x="507" y="458"/>
                  <a:pt x="507" y="458"/>
                  <a:pt x="507" y="458"/>
                </a:cubicBezTo>
                <a:cubicBezTo>
                  <a:pt x="565" y="477"/>
                  <a:pt x="565" y="477"/>
                  <a:pt x="565" y="477"/>
                </a:cubicBezTo>
                <a:cubicBezTo>
                  <a:pt x="593" y="421"/>
                  <a:pt x="593" y="421"/>
                  <a:pt x="593" y="421"/>
                </a:cubicBezTo>
                <a:cubicBezTo>
                  <a:pt x="545" y="382"/>
                  <a:pt x="545" y="382"/>
                  <a:pt x="545" y="382"/>
                </a:cubicBezTo>
                <a:cubicBezTo>
                  <a:pt x="544" y="382"/>
                  <a:pt x="544" y="382"/>
                  <a:pt x="544" y="382"/>
                </a:cubicBezTo>
                <a:cubicBezTo>
                  <a:pt x="548" y="370"/>
                  <a:pt x="551" y="357"/>
                  <a:pt x="553" y="344"/>
                </a:cubicBezTo>
                <a:cubicBezTo>
                  <a:pt x="555" y="344"/>
                  <a:pt x="555" y="344"/>
                  <a:pt x="555" y="344"/>
                </a:cubicBezTo>
                <a:cubicBezTo>
                  <a:pt x="615" y="332"/>
                  <a:pt x="615" y="332"/>
                  <a:pt x="615" y="332"/>
                </a:cubicBezTo>
                <a:cubicBezTo>
                  <a:pt x="613" y="270"/>
                  <a:pt x="613" y="270"/>
                  <a:pt x="613" y="270"/>
                </a:cubicBezTo>
                <a:cubicBezTo>
                  <a:pt x="552" y="259"/>
                  <a:pt x="552" y="259"/>
                  <a:pt x="552" y="259"/>
                </a:cubicBezTo>
                <a:cubicBezTo>
                  <a:pt x="551" y="259"/>
                  <a:pt x="551" y="259"/>
                  <a:pt x="551" y="259"/>
                </a:cubicBezTo>
                <a:cubicBezTo>
                  <a:pt x="548" y="246"/>
                  <a:pt x="545" y="233"/>
                  <a:pt x="540" y="221"/>
                </a:cubicBezTo>
                <a:cubicBezTo>
                  <a:pt x="542" y="220"/>
                  <a:pt x="542" y="220"/>
                  <a:pt x="542" y="220"/>
                </a:cubicBezTo>
                <a:cubicBezTo>
                  <a:pt x="589" y="181"/>
                  <a:pt x="589" y="181"/>
                  <a:pt x="589" y="181"/>
                </a:cubicBezTo>
                <a:cubicBezTo>
                  <a:pt x="558" y="127"/>
                  <a:pt x="558" y="127"/>
                  <a:pt x="558" y="127"/>
                </a:cubicBezTo>
                <a:cubicBezTo>
                  <a:pt x="499" y="147"/>
                  <a:pt x="499" y="147"/>
                  <a:pt x="499" y="147"/>
                </a:cubicBezTo>
                <a:cubicBezTo>
                  <a:pt x="494" y="145"/>
                  <a:pt x="494" y="145"/>
                  <a:pt x="494" y="145"/>
                </a:cubicBezTo>
                <a:cubicBezTo>
                  <a:pt x="486" y="135"/>
                  <a:pt x="479" y="127"/>
                  <a:pt x="463" y="115"/>
                </a:cubicBezTo>
                <a:cubicBezTo>
                  <a:pt x="464" y="113"/>
                  <a:pt x="464" y="113"/>
                  <a:pt x="464" y="113"/>
                </a:cubicBezTo>
                <a:cubicBezTo>
                  <a:pt x="490" y="68"/>
                  <a:pt x="490" y="68"/>
                  <a:pt x="490" y="68"/>
                </a:cubicBezTo>
                <a:cubicBezTo>
                  <a:pt x="437" y="35"/>
                  <a:pt x="437" y="35"/>
                  <a:pt x="437" y="35"/>
                </a:cubicBezTo>
                <a:cubicBezTo>
                  <a:pt x="396" y="78"/>
                  <a:pt x="396" y="78"/>
                  <a:pt x="396" y="78"/>
                </a:cubicBezTo>
                <a:cubicBezTo>
                  <a:pt x="397" y="77"/>
                  <a:pt x="397" y="77"/>
                  <a:pt x="397" y="77"/>
                </a:cubicBezTo>
                <a:cubicBezTo>
                  <a:pt x="381" y="71"/>
                  <a:pt x="365" y="65"/>
                  <a:pt x="348" y="62"/>
                </a:cubicBezTo>
                <a:cubicBezTo>
                  <a:pt x="348" y="60"/>
                  <a:pt x="348" y="60"/>
                  <a:pt x="348" y="60"/>
                </a:cubicBezTo>
                <a:cubicBezTo>
                  <a:pt x="337" y="0"/>
                  <a:pt x="337" y="0"/>
                  <a:pt x="337" y="0"/>
                </a:cubicBezTo>
                <a:cubicBezTo>
                  <a:pt x="275" y="0"/>
                  <a:pt x="275" y="0"/>
                  <a:pt x="275" y="0"/>
                </a:cubicBezTo>
                <a:cubicBezTo>
                  <a:pt x="264" y="62"/>
                  <a:pt x="264" y="62"/>
                  <a:pt x="264" y="62"/>
                </a:cubicBezTo>
                <a:cubicBezTo>
                  <a:pt x="264" y="62"/>
                  <a:pt x="264" y="62"/>
                  <a:pt x="264" y="62"/>
                </a:cubicBezTo>
                <a:cubicBezTo>
                  <a:pt x="244" y="66"/>
                  <a:pt x="225" y="71"/>
                  <a:pt x="206" y="79"/>
                </a:cubicBezTo>
                <a:cubicBezTo>
                  <a:pt x="205" y="78"/>
                  <a:pt x="205" y="78"/>
                  <a:pt x="205" y="78"/>
                </a:cubicBezTo>
                <a:cubicBezTo>
                  <a:pt x="163" y="34"/>
                  <a:pt x="163" y="34"/>
                  <a:pt x="163" y="34"/>
                </a:cubicBezTo>
                <a:cubicBezTo>
                  <a:pt x="112" y="69"/>
                  <a:pt x="112" y="69"/>
                  <a:pt x="112" y="69"/>
                </a:cubicBezTo>
                <a:cubicBezTo>
                  <a:pt x="136" y="126"/>
                  <a:pt x="136" y="126"/>
                  <a:pt x="136" y="126"/>
                </a:cubicBezTo>
                <a:close/>
                <a:moveTo>
                  <a:pt x="414" y="131"/>
                </a:moveTo>
                <a:cubicBezTo>
                  <a:pt x="512" y="190"/>
                  <a:pt x="543" y="317"/>
                  <a:pt x="483" y="414"/>
                </a:cubicBezTo>
                <a:cubicBezTo>
                  <a:pt x="424" y="512"/>
                  <a:pt x="297" y="543"/>
                  <a:pt x="200" y="484"/>
                </a:cubicBezTo>
                <a:cubicBezTo>
                  <a:pt x="102" y="425"/>
                  <a:pt x="71" y="298"/>
                  <a:pt x="130" y="200"/>
                </a:cubicBezTo>
                <a:cubicBezTo>
                  <a:pt x="189" y="102"/>
                  <a:pt x="317" y="71"/>
                  <a:pt x="414" y="1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accent1"/>
              </a:solidFill>
              <a:latin typeface="MiSans Demibold" charset="0"/>
              <a:sym typeface="MiSans Demibold" charset="0"/>
            </a:endParaRPr>
          </a:p>
        </p:txBody>
      </p:sp>
      <p:sp>
        <p:nvSpPr>
          <p:cNvPr id="6" name="环形箭头 5"/>
          <p:cNvSpPr/>
          <p:nvPr>
            <p:custDataLst>
              <p:tags r:id="rId3"/>
            </p:custDataLst>
          </p:nvPr>
        </p:nvSpPr>
        <p:spPr>
          <a:xfrm>
            <a:off x="2170430" y="1423670"/>
            <a:ext cx="2428240" cy="2428240"/>
          </a:xfrm>
          <a:prstGeom prst="circularArrow">
            <a:avLst>
              <a:gd name="adj1" fmla="val 5781"/>
              <a:gd name="adj2" fmla="val 579983"/>
              <a:gd name="adj3" fmla="val 15894856"/>
              <a:gd name="adj4" fmla="val 11562717"/>
              <a:gd name="adj5" fmla="val 5674"/>
            </a:avLst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MiSans Demibold" charset="0"/>
              <a:sym typeface="MiSans Demibold" charset="0"/>
            </a:endParaRPr>
          </a:p>
        </p:txBody>
      </p:sp>
      <p:sp>
        <p:nvSpPr>
          <p:cNvPr id="15" name="Freeform 15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2626995" y="1881505"/>
            <a:ext cx="1514475" cy="1514475"/>
          </a:xfrm>
          <a:custGeom>
            <a:avLst/>
            <a:gdLst>
              <a:gd name="T0" fmla="*/ 57 w 325"/>
              <a:gd name="T1" fmla="*/ 82 h 325"/>
              <a:gd name="T2" fmla="*/ 26 w 325"/>
              <a:gd name="T3" fmla="*/ 72 h 325"/>
              <a:gd name="T4" fmla="*/ 37 w 325"/>
              <a:gd name="T5" fmla="*/ 122 h 325"/>
              <a:gd name="T6" fmla="*/ 31 w 325"/>
              <a:gd name="T7" fmla="*/ 143 h 325"/>
              <a:gd name="T8" fmla="*/ 0 w 325"/>
              <a:gd name="T9" fmla="*/ 182 h 325"/>
              <a:gd name="T10" fmla="*/ 38 w 325"/>
              <a:gd name="T11" fmla="*/ 208 h 325"/>
              <a:gd name="T12" fmla="*/ 13 w 325"/>
              <a:gd name="T13" fmla="*/ 229 h 325"/>
              <a:gd name="T14" fmla="*/ 61 w 325"/>
              <a:gd name="T15" fmla="*/ 247 h 325"/>
              <a:gd name="T16" fmla="*/ 76 w 325"/>
              <a:gd name="T17" fmla="*/ 263 h 325"/>
              <a:gd name="T18" fmla="*/ 92 w 325"/>
              <a:gd name="T19" fmla="*/ 309 h 325"/>
              <a:gd name="T20" fmla="*/ 141 w 325"/>
              <a:gd name="T21" fmla="*/ 292 h 325"/>
              <a:gd name="T22" fmla="*/ 147 w 325"/>
              <a:gd name="T23" fmla="*/ 325 h 325"/>
              <a:gd name="T24" fmla="*/ 186 w 325"/>
              <a:gd name="T25" fmla="*/ 292 h 325"/>
              <a:gd name="T26" fmla="*/ 217 w 325"/>
              <a:gd name="T27" fmla="*/ 283 h 325"/>
              <a:gd name="T28" fmla="*/ 266 w 325"/>
              <a:gd name="T29" fmla="*/ 288 h 325"/>
              <a:gd name="T30" fmla="*/ 253 w 325"/>
              <a:gd name="T31" fmla="*/ 258 h 325"/>
              <a:gd name="T32" fmla="*/ 268 w 325"/>
              <a:gd name="T33" fmla="*/ 242 h 325"/>
              <a:gd name="T34" fmla="*/ 314 w 325"/>
              <a:gd name="T35" fmla="*/ 223 h 325"/>
              <a:gd name="T36" fmla="*/ 288 w 325"/>
              <a:gd name="T37" fmla="*/ 202 h 325"/>
              <a:gd name="T38" fmla="*/ 294 w 325"/>
              <a:gd name="T39" fmla="*/ 182 h 325"/>
              <a:gd name="T40" fmla="*/ 325 w 325"/>
              <a:gd name="T41" fmla="*/ 143 h 325"/>
              <a:gd name="T42" fmla="*/ 292 w 325"/>
              <a:gd name="T43" fmla="*/ 137 h 325"/>
              <a:gd name="T44" fmla="*/ 287 w 325"/>
              <a:gd name="T45" fmla="*/ 116 h 325"/>
              <a:gd name="T46" fmla="*/ 295 w 325"/>
              <a:gd name="T47" fmla="*/ 67 h 325"/>
              <a:gd name="T48" fmla="*/ 262 w 325"/>
              <a:gd name="T49" fmla="*/ 77 h 325"/>
              <a:gd name="T50" fmla="*/ 246 w 325"/>
              <a:gd name="T51" fmla="*/ 59 h 325"/>
              <a:gd name="T52" fmla="*/ 231 w 325"/>
              <a:gd name="T53" fmla="*/ 18 h 325"/>
              <a:gd name="T54" fmla="*/ 210 w 325"/>
              <a:gd name="T55" fmla="*/ 41 h 325"/>
              <a:gd name="T56" fmla="*/ 184 w 325"/>
              <a:gd name="T57" fmla="*/ 31 h 325"/>
              <a:gd name="T58" fmla="*/ 146 w 325"/>
              <a:gd name="T59" fmla="*/ 0 h 325"/>
              <a:gd name="T60" fmla="*/ 139 w 325"/>
              <a:gd name="T61" fmla="*/ 33 h 325"/>
              <a:gd name="T62" fmla="*/ 108 w 325"/>
              <a:gd name="T63" fmla="*/ 41 h 325"/>
              <a:gd name="T64" fmla="*/ 59 w 325"/>
              <a:gd name="T65" fmla="*/ 36 h 325"/>
              <a:gd name="T66" fmla="*/ 72 w 325"/>
              <a:gd name="T67" fmla="*/ 67 h 325"/>
              <a:gd name="T68" fmla="*/ 256 w 325"/>
              <a:gd name="T69" fmla="*/ 219 h 325"/>
              <a:gd name="T70" fmla="*/ 69 w 325"/>
              <a:gd name="T71" fmla="*/ 106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25" h="325">
                <a:moveTo>
                  <a:pt x="72" y="67"/>
                </a:moveTo>
                <a:cubicBezTo>
                  <a:pt x="67" y="71"/>
                  <a:pt x="62" y="77"/>
                  <a:pt x="57" y="82"/>
                </a:cubicBezTo>
                <a:cubicBezTo>
                  <a:pt x="57" y="82"/>
                  <a:pt x="57" y="82"/>
                  <a:pt x="57" y="82"/>
                </a:cubicBezTo>
                <a:cubicBezTo>
                  <a:pt x="26" y="72"/>
                  <a:pt x="26" y="72"/>
                  <a:pt x="26" y="72"/>
                </a:cubicBezTo>
                <a:cubicBezTo>
                  <a:pt x="11" y="101"/>
                  <a:pt x="11" y="101"/>
                  <a:pt x="11" y="101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35" y="129"/>
                  <a:pt x="33" y="136"/>
                  <a:pt x="32" y="143"/>
                </a:cubicBezTo>
                <a:cubicBezTo>
                  <a:pt x="31" y="143"/>
                  <a:pt x="31" y="143"/>
                  <a:pt x="31" y="143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82"/>
                  <a:pt x="0" y="182"/>
                  <a:pt x="0" y="182"/>
                </a:cubicBezTo>
                <a:cubicBezTo>
                  <a:pt x="33" y="187"/>
                  <a:pt x="33" y="187"/>
                  <a:pt x="33" y="187"/>
                </a:cubicBezTo>
                <a:cubicBezTo>
                  <a:pt x="34" y="194"/>
                  <a:pt x="36" y="201"/>
                  <a:pt x="38" y="208"/>
                </a:cubicBezTo>
                <a:cubicBezTo>
                  <a:pt x="38" y="208"/>
                  <a:pt x="38" y="208"/>
                  <a:pt x="38" y="208"/>
                </a:cubicBezTo>
                <a:cubicBezTo>
                  <a:pt x="13" y="229"/>
                  <a:pt x="13" y="229"/>
                  <a:pt x="13" y="229"/>
                </a:cubicBezTo>
                <a:cubicBezTo>
                  <a:pt x="30" y="257"/>
                  <a:pt x="30" y="257"/>
                  <a:pt x="30" y="257"/>
                </a:cubicBezTo>
                <a:cubicBezTo>
                  <a:pt x="61" y="247"/>
                  <a:pt x="61" y="247"/>
                  <a:pt x="61" y="247"/>
                </a:cubicBezTo>
                <a:cubicBezTo>
                  <a:pt x="66" y="252"/>
                  <a:pt x="68" y="256"/>
                  <a:pt x="76" y="262"/>
                </a:cubicBezTo>
                <a:cubicBezTo>
                  <a:pt x="76" y="263"/>
                  <a:pt x="76" y="263"/>
                  <a:pt x="76" y="263"/>
                </a:cubicBezTo>
                <a:cubicBezTo>
                  <a:pt x="64" y="292"/>
                  <a:pt x="64" y="292"/>
                  <a:pt x="64" y="292"/>
                </a:cubicBezTo>
                <a:cubicBezTo>
                  <a:pt x="92" y="309"/>
                  <a:pt x="92" y="309"/>
                  <a:pt x="92" y="309"/>
                </a:cubicBezTo>
                <a:cubicBezTo>
                  <a:pt x="114" y="285"/>
                  <a:pt x="114" y="285"/>
                  <a:pt x="114" y="285"/>
                </a:cubicBezTo>
                <a:cubicBezTo>
                  <a:pt x="123" y="288"/>
                  <a:pt x="132" y="291"/>
                  <a:pt x="141" y="292"/>
                </a:cubicBezTo>
                <a:cubicBezTo>
                  <a:pt x="141" y="293"/>
                  <a:pt x="141" y="293"/>
                  <a:pt x="141" y="293"/>
                </a:cubicBezTo>
                <a:cubicBezTo>
                  <a:pt x="147" y="325"/>
                  <a:pt x="147" y="325"/>
                  <a:pt x="147" y="325"/>
                </a:cubicBezTo>
                <a:cubicBezTo>
                  <a:pt x="179" y="324"/>
                  <a:pt x="179" y="324"/>
                  <a:pt x="179" y="324"/>
                </a:cubicBezTo>
                <a:cubicBezTo>
                  <a:pt x="186" y="292"/>
                  <a:pt x="186" y="292"/>
                  <a:pt x="186" y="292"/>
                </a:cubicBezTo>
                <a:cubicBezTo>
                  <a:pt x="196" y="290"/>
                  <a:pt x="206" y="287"/>
                  <a:pt x="216" y="283"/>
                </a:cubicBezTo>
                <a:cubicBezTo>
                  <a:pt x="217" y="283"/>
                  <a:pt x="217" y="283"/>
                  <a:pt x="217" y="283"/>
                </a:cubicBezTo>
                <a:cubicBezTo>
                  <a:pt x="239" y="307"/>
                  <a:pt x="239" y="307"/>
                  <a:pt x="239" y="307"/>
                </a:cubicBezTo>
                <a:cubicBezTo>
                  <a:pt x="266" y="288"/>
                  <a:pt x="266" y="288"/>
                  <a:pt x="266" y="288"/>
                </a:cubicBezTo>
                <a:cubicBezTo>
                  <a:pt x="253" y="258"/>
                  <a:pt x="253" y="258"/>
                  <a:pt x="253" y="258"/>
                </a:cubicBezTo>
                <a:cubicBezTo>
                  <a:pt x="253" y="258"/>
                  <a:pt x="253" y="258"/>
                  <a:pt x="253" y="258"/>
                </a:cubicBezTo>
                <a:cubicBezTo>
                  <a:pt x="258" y="253"/>
                  <a:pt x="263" y="248"/>
                  <a:pt x="268" y="242"/>
                </a:cubicBezTo>
                <a:cubicBezTo>
                  <a:pt x="268" y="242"/>
                  <a:pt x="268" y="242"/>
                  <a:pt x="268" y="242"/>
                </a:cubicBezTo>
                <a:cubicBezTo>
                  <a:pt x="299" y="252"/>
                  <a:pt x="299" y="252"/>
                  <a:pt x="299" y="252"/>
                </a:cubicBezTo>
                <a:cubicBezTo>
                  <a:pt x="314" y="223"/>
                  <a:pt x="314" y="223"/>
                  <a:pt x="314" y="223"/>
                </a:cubicBezTo>
                <a:cubicBezTo>
                  <a:pt x="288" y="202"/>
                  <a:pt x="288" y="202"/>
                  <a:pt x="288" y="202"/>
                </a:cubicBezTo>
                <a:cubicBezTo>
                  <a:pt x="288" y="202"/>
                  <a:pt x="288" y="202"/>
                  <a:pt x="288" y="202"/>
                </a:cubicBezTo>
                <a:cubicBezTo>
                  <a:pt x="290" y="195"/>
                  <a:pt x="292" y="189"/>
                  <a:pt x="293" y="182"/>
                </a:cubicBezTo>
                <a:cubicBezTo>
                  <a:pt x="294" y="182"/>
                  <a:pt x="294" y="182"/>
                  <a:pt x="294" y="182"/>
                </a:cubicBezTo>
                <a:cubicBezTo>
                  <a:pt x="325" y="175"/>
                  <a:pt x="325" y="175"/>
                  <a:pt x="325" y="175"/>
                </a:cubicBezTo>
                <a:cubicBezTo>
                  <a:pt x="325" y="143"/>
                  <a:pt x="325" y="143"/>
                  <a:pt x="325" y="143"/>
                </a:cubicBezTo>
                <a:cubicBezTo>
                  <a:pt x="292" y="137"/>
                  <a:pt x="292" y="137"/>
                  <a:pt x="292" y="137"/>
                </a:cubicBezTo>
                <a:cubicBezTo>
                  <a:pt x="292" y="137"/>
                  <a:pt x="292" y="137"/>
                  <a:pt x="292" y="137"/>
                </a:cubicBezTo>
                <a:cubicBezTo>
                  <a:pt x="290" y="130"/>
                  <a:pt x="288" y="123"/>
                  <a:pt x="286" y="117"/>
                </a:cubicBezTo>
                <a:cubicBezTo>
                  <a:pt x="287" y="116"/>
                  <a:pt x="287" y="116"/>
                  <a:pt x="287" y="116"/>
                </a:cubicBezTo>
                <a:cubicBezTo>
                  <a:pt x="312" y="96"/>
                  <a:pt x="312" y="96"/>
                  <a:pt x="312" y="96"/>
                </a:cubicBezTo>
                <a:cubicBezTo>
                  <a:pt x="295" y="67"/>
                  <a:pt x="295" y="67"/>
                  <a:pt x="295" y="67"/>
                </a:cubicBezTo>
                <a:cubicBezTo>
                  <a:pt x="264" y="78"/>
                  <a:pt x="264" y="78"/>
                  <a:pt x="264" y="78"/>
                </a:cubicBezTo>
                <a:cubicBezTo>
                  <a:pt x="262" y="77"/>
                  <a:pt x="262" y="77"/>
                  <a:pt x="262" y="77"/>
                </a:cubicBezTo>
                <a:cubicBezTo>
                  <a:pt x="257" y="71"/>
                  <a:pt x="253" y="67"/>
                  <a:pt x="245" y="61"/>
                </a:cubicBezTo>
                <a:cubicBezTo>
                  <a:pt x="246" y="59"/>
                  <a:pt x="246" y="59"/>
                  <a:pt x="246" y="59"/>
                </a:cubicBezTo>
                <a:cubicBezTo>
                  <a:pt x="259" y="36"/>
                  <a:pt x="259" y="36"/>
                  <a:pt x="259" y="36"/>
                </a:cubicBezTo>
                <a:cubicBezTo>
                  <a:pt x="231" y="18"/>
                  <a:pt x="231" y="18"/>
                  <a:pt x="231" y="18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01" y="37"/>
                  <a:pt x="193" y="34"/>
                  <a:pt x="184" y="33"/>
                </a:cubicBezTo>
                <a:cubicBezTo>
                  <a:pt x="184" y="31"/>
                  <a:pt x="184" y="31"/>
                  <a:pt x="184" y="31"/>
                </a:cubicBezTo>
                <a:cubicBezTo>
                  <a:pt x="178" y="0"/>
                  <a:pt x="178" y="0"/>
                  <a:pt x="178" y="0"/>
                </a:cubicBezTo>
                <a:cubicBezTo>
                  <a:pt x="146" y="0"/>
                  <a:pt x="146" y="0"/>
                  <a:pt x="146" y="0"/>
                </a:cubicBezTo>
                <a:cubicBezTo>
                  <a:pt x="139" y="32"/>
                  <a:pt x="139" y="32"/>
                  <a:pt x="139" y="32"/>
                </a:cubicBezTo>
                <a:cubicBezTo>
                  <a:pt x="139" y="33"/>
                  <a:pt x="139" y="33"/>
                  <a:pt x="139" y="33"/>
                </a:cubicBezTo>
                <a:cubicBezTo>
                  <a:pt x="129" y="34"/>
                  <a:pt x="119" y="37"/>
                  <a:pt x="109" y="42"/>
                </a:cubicBezTo>
                <a:cubicBezTo>
                  <a:pt x="108" y="41"/>
                  <a:pt x="108" y="41"/>
                  <a:pt x="108" y="41"/>
                </a:cubicBezTo>
                <a:cubicBezTo>
                  <a:pt x="86" y="18"/>
                  <a:pt x="86" y="18"/>
                  <a:pt x="86" y="18"/>
                </a:cubicBezTo>
                <a:cubicBezTo>
                  <a:pt x="59" y="36"/>
                  <a:pt x="59" y="36"/>
                  <a:pt x="59" y="36"/>
                </a:cubicBezTo>
                <a:cubicBezTo>
                  <a:pt x="72" y="66"/>
                  <a:pt x="72" y="66"/>
                  <a:pt x="72" y="66"/>
                </a:cubicBezTo>
                <a:lnTo>
                  <a:pt x="72" y="67"/>
                </a:lnTo>
                <a:close/>
                <a:moveTo>
                  <a:pt x="219" y="69"/>
                </a:moveTo>
                <a:cubicBezTo>
                  <a:pt x="271" y="100"/>
                  <a:pt x="287" y="167"/>
                  <a:pt x="256" y="219"/>
                </a:cubicBezTo>
                <a:cubicBezTo>
                  <a:pt x="224" y="271"/>
                  <a:pt x="157" y="287"/>
                  <a:pt x="106" y="256"/>
                </a:cubicBezTo>
                <a:cubicBezTo>
                  <a:pt x="54" y="225"/>
                  <a:pt x="37" y="157"/>
                  <a:pt x="69" y="106"/>
                </a:cubicBezTo>
                <a:cubicBezTo>
                  <a:pt x="100" y="54"/>
                  <a:pt x="167" y="38"/>
                  <a:pt x="219" y="69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accent1"/>
              </a:solidFill>
              <a:latin typeface="MiSans Demibold" charset="0"/>
              <a:sym typeface="MiSans Demibold" charset="0"/>
            </a:endParaRPr>
          </a:p>
        </p:txBody>
      </p:sp>
      <p:sp>
        <p:nvSpPr>
          <p:cNvPr id="13" name="Freeform 12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1241425" y="3044190"/>
            <a:ext cx="1829435" cy="1828165"/>
          </a:xfrm>
          <a:custGeom>
            <a:avLst/>
            <a:gdLst>
              <a:gd name="T0" fmla="*/ 97 w 547"/>
              <a:gd name="T1" fmla="*/ 139 h 547"/>
              <a:gd name="T2" fmla="*/ 44 w 547"/>
              <a:gd name="T3" fmla="*/ 122 h 547"/>
              <a:gd name="T4" fmla="*/ 62 w 547"/>
              <a:gd name="T5" fmla="*/ 206 h 547"/>
              <a:gd name="T6" fmla="*/ 52 w 547"/>
              <a:gd name="T7" fmla="*/ 240 h 547"/>
              <a:gd name="T8" fmla="*/ 1 w 547"/>
              <a:gd name="T9" fmla="*/ 306 h 547"/>
              <a:gd name="T10" fmla="*/ 65 w 547"/>
              <a:gd name="T11" fmla="*/ 350 h 547"/>
              <a:gd name="T12" fmla="*/ 23 w 547"/>
              <a:gd name="T13" fmla="*/ 385 h 547"/>
              <a:gd name="T14" fmla="*/ 103 w 547"/>
              <a:gd name="T15" fmla="*/ 416 h 547"/>
              <a:gd name="T16" fmla="*/ 128 w 547"/>
              <a:gd name="T17" fmla="*/ 442 h 547"/>
              <a:gd name="T18" fmla="*/ 155 w 547"/>
              <a:gd name="T19" fmla="*/ 520 h 547"/>
              <a:gd name="T20" fmla="*/ 237 w 547"/>
              <a:gd name="T21" fmla="*/ 492 h 547"/>
              <a:gd name="T22" fmla="*/ 247 w 547"/>
              <a:gd name="T23" fmla="*/ 547 h 547"/>
              <a:gd name="T24" fmla="*/ 312 w 547"/>
              <a:gd name="T25" fmla="*/ 492 h 547"/>
              <a:gd name="T26" fmla="*/ 364 w 547"/>
              <a:gd name="T27" fmla="*/ 477 h 547"/>
              <a:gd name="T28" fmla="*/ 448 w 547"/>
              <a:gd name="T29" fmla="*/ 486 h 547"/>
              <a:gd name="T30" fmla="*/ 426 w 547"/>
              <a:gd name="T31" fmla="*/ 434 h 547"/>
              <a:gd name="T32" fmla="*/ 451 w 547"/>
              <a:gd name="T33" fmla="*/ 408 h 547"/>
              <a:gd name="T34" fmla="*/ 528 w 547"/>
              <a:gd name="T35" fmla="*/ 376 h 547"/>
              <a:gd name="T36" fmla="*/ 484 w 547"/>
              <a:gd name="T37" fmla="*/ 341 h 547"/>
              <a:gd name="T38" fmla="*/ 494 w 547"/>
              <a:gd name="T39" fmla="*/ 306 h 547"/>
              <a:gd name="T40" fmla="*/ 546 w 547"/>
              <a:gd name="T41" fmla="*/ 240 h 547"/>
              <a:gd name="T42" fmla="*/ 491 w 547"/>
              <a:gd name="T43" fmla="*/ 231 h 547"/>
              <a:gd name="T44" fmla="*/ 483 w 547"/>
              <a:gd name="T45" fmla="*/ 196 h 547"/>
              <a:gd name="T46" fmla="*/ 497 w 547"/>
              <a:gd name="T47" fmla="*/ 113 h 547"/>
              <a:gd name="T48" fmla="*/ 440 w 547"/>
              <a:gd name="T49" fmla="*/ 130 h 547"/>
              <a:gd name="T50" fmla="*/ 413 w 547"/>
              <a:gd name="T51" fmla="*/ 101 h 547"/>
              <a:gd name="T52" fmla="*/ 389 w 547"/>
              <a:gd name="T53" fmla="*/ 32 h 547"/>
              <a:gd name="T54" fmla="*/ 353 w 547"/>
              <a:gd name="T55" fmla="*/ 69 h 547"/>
              <a:gd name="T56" fmla="*/ 310 w 547"/>
              <a:gd name="T57" fmla="*/ 53 h 547"/>
              <a:gd name="T58" fmla="*/ 245 w 547"/>
              <a:gd name="T59" fmla="*/ 0 h 547"/>
              <a:gd name="T60" fmla="*/ 235 w 547"/>
              <a:gd name="T61" fmla="*/ 55 h 547"/>
              <a:gd name="T62" fmla="*/ 182 w 547"/>
              <a:gd name="T63" fmla="*/ 69 h 547"/>
              <a:gd name="T64" fmla="*/ 99 w 547"/>
              <a:gd name="T65" fmla="*/ 61 h 547"/>
              <a:gd name="T66" fmla="*/ 121 w 547"/>
              <a:gd name="T67" fmla="*/ 113 h 547"/>
              <a:gd name="T68" fmla="*/ 430 w 547"/>
              <a:gd name="T69" fmla="*/ 369 h 547"/>
              <a:gd name="T70" fmla="*/ 116 w 547"/>
              <a:gd name="T71" fmla="*/ 178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47" h="547">
                <a:moveTo>
                  <a:pt x="121" y="113"/>
                </a:moveTo>
                <a:cubicBezTo>
                  <a:pt x="112" y="121"/>
                  <a:pt x="104" y="129"/>
                  <a:pt x="97" y="139"/>
                </a:cubicBezTo>
                <a:cubicBezTo>
                  <a:pt x="95" y="138"/>
                  <a:pt x="95" y="138"/>
                  <a:pt x="95" y="138"/>
                </a:cubicBezTo>
                <a:cubicBezTo>
                  <a:pt x="44" y="122"/>
                  <a:pt x="44" y="122"/>
                  <a:pt x="44" y="122"/>
                </a:cubicBezTo>
                <a:cubicBezTo>
                  <a:pt x="19" y="171"/>
                  <a:pt x="19" y="171"/>
                  <a:pt x="19" y="171"/>
                </a:cubicBezTo>
                <a:cubicBezTo>
                  <a:pt x="62" y="206"/>
                  <a:pt x="62" y="206"/>
                  <a:pt x="62" y="206"/>
                </a:cubicBezTo>
                <a:cubicBezTo>
                  <a:pt x="58" y="217"/>
                  <a:pt x="55" y="229"/>
                  <a:pt x="53" y="240"/>
                </a:cubicBezTo>
                <a:cubicBezTo>
                  <a:pt x="52" y="240"/>
                  <a:pt x="52" y="240"/>
                  <a:pt x="52" y="240"/>
                </a:cubicBezTo>
                <a:cubicBezTo>
                  <a:pt x="0" y="251"/>
                  <a:pt x="0" y="251"/>
                  <a:pt x="0" y="251"/>
                </a:cubicBezTo>
                <a:cubicBezTo>
                  <a:pt x="1" y="306"/>
                  <a:pt x="1" y="306"/>
                  <a:pt x="1" y="306"/>
                </a:cubicBezTo>
                <a:cubicBezTo>
                  <a:pt x="55" y="316"/>
                  <a:pt x="55" y="316"/>
                  <a:pt x="55" y="316"/>
                </a:cubicBezTo>
                <a:cubicBezTo>
                  <a:pt x="57" y="328"/>
                  <a:pt x="61" y="339"/>
                  <a:pt x="65" y="350"/>
                </a:cubicBezTo>
                <a:cubicBezTo>
                  <a:pt x="64" y="351"/>
                  <a:pt x="64" y="351"/>
                  <a:pt x="64" y="351"/>
                </a:cubicBezTo>
                <a:cubicBezTo>
                  <a:pt x="23" y="385"/>
                  <a:pt x="23" y="385"/>
                  <a:pt x="23" y="385"/>
                </a:cubicBezTo>
                <a:cubicBezTo>
                  <a:pt x="50" y="433"/>
                  <a:pt x="50" y="433"/>
                  <a:pt x="50" y="433"/>
                </a:cubicBezTo>
                <a:cubicBezTo>
                  <a:pt x="103" y="416"/>
                  <a:pt x="103" y="416"/>
                  <a:pt x="103" y="416"/>
                </a:cubicBezTo>
                <a:cubicBezTo>
                  <a:pt x="110" y="425"/>
                  <a:pt x="114" y="431"/>
                  <a:pt x="128" y="442"/>
                </a:cubicBezTo>
                <a:cubicBezTo>
                  <a:pt x="128" y="442"/>
                  <a:pt x="128" y="442"/>
                  <a:pt x="128" y="442"/>
                </a:cubicBezTo>
                <a:cubicBezTo>
                  <a:pt x="108" y="491"/>
                  <a:pt x="108" y="491"/>
                  <a:pt x="108" y="491"/>
                </a:cubicBezTo>
                <a:cubicBezTo>
                  <a:pt x="155" y="520"/>
                  <a:pt x="155" y="520"/>
                  <a:pt x="155" y="520"/>
                </a:cubicBezTo>
                <a:cubicBezTo>
                  <a:pt x="192" y="480"/>
                  <a:pt x="192" y="480"/>
                  <a:pt x="192" y="480"/>
                </a:cubicBezTo>
                <a:cubicBezTo>
                  <a:pt x="207" y="485"/>
                  <a:pt x="222" y="490"/>
                  <a:pt x="237" y="492"/>
                </a:cubicBezTo>
                <a:cubicBezTo>
                  <a:pt x="237" y="494"/>
                  <a:pt x="237" y="494"/>
                  <a:pt x="237" y="494"/>
                </a:cubicBezTo>
                <a:cubicBezTo>
                  <a:pt x="247" y="547"/>
                  <a:pt x="247" y="547"/>
                  <a:pt x="247" y="547"/>
                </a:cubicBezTo>
                <a:cubicBezTo>
                  <a:pt x="302" y="546"/>
                  <a:pt x="302" y="546"/>
                  <a:pt x="302" y="546"/>
                </a:cubicBezTo>
                <a:cubicBezTo>
                  <a:pt x="312" y="492"/>
                  <a:pt x="312" y="492"/>
                  <a:pt x="312" y="492"/>
                </a:cubicBezTo>
                <a:cubicBezTo>
                  <a:pt x="330" y="489"/>
                  <a:pt x="347" y="484"/>
                  <a:pt x="364" y="476"/>
                </a:cubicBezTo>
                <a:cubicBezTo>
                  <a:pt x="364" y="477"/>
                  <a:pt x="364" y="477"/>
                  <a:pt x="364" y="477"/>
                </a:cubicBezTo>
                <a:cubicBezTo>
                  <a:pt x="402" y="516"/>
                  <a:pt x="402" y="516"/>
                  <a:pt x="402" y="516"/>
                </a:cubicBezTo>
                <a:cubicBezTo>
                  <a:pt x="448" y="486"/>
                  <a:pt x="448" y="486"/>
                  <a:pt x="448" y="486"/>
                </a:cubicBezTo>
                <a:cubicBezTo>
                  <a:pt x="426" y="434"/>
                  <a:pt x="426" y="434"/>
                  <a:pt x="426" y="434"/>
                </a:cubicBezTo>
                <a:cubicBezTo>
                  <a:pt x="426" y="434"/>
                  <a:pt x="426" y="434"/>
                  <a:pt x="426" y="434"/>
                </a:cubicBezTo>
                <a:cubicBezTo>
                  <a:pt x="435" y="426"/>
                  <a:pt x="443" y="417"/>
                  <a:pt x="450" y="408"/>
                </a:cubicBezTo>
                <a:cubicBezTo>
                  <a:pt x="451" y="408"/>
                  <a:pt x="451" y="408"/>
                  <a:pt x="451" y="408"/>
                </a:cubicBezTo>
                <a:cubicBezTo>
                  <a:pt x="503" y="425"/>
                  <a:pt x="503" y="425"/>
                  <a:pt x="503" y="425"/>
                </a:cubicBezTo>
                <a:cubicBezTo>
                  <a:pt x="528" y="376"/>
                  <a:pt x="528" y="376"/>
                  <a:pt x="528" y="376"/>
                </a:cubicBezTo>
                <a:cubicBezTo>
                  <a:pt x="485" y="341"/>
                  <a:pt x="485" y="341"/>
                  <a:pt x="485" y="341"/>
                </a:cubicBezTo>
                <a:cubicBezTo>
                  <a:pt x="484" y="341"/>
                  <a:pt x="484" y="341"/>
                  <a:pt x="484" y="341"/>
                </a:cubicBezTo>
                <a:cubicBezTo>
                  <a:pt x="488" y="329"/>
                  <a:pt x="491" y="318"/>
                  <a:pt x="493" y="306"/>
                </a:cubicBezTo>
                <a:cubicBezTo>
                  <a:pt x="494" y="306"/>
                  <a:pt x="494" y="306"/>
                  <a:pt x="494" y="306"/>
                </a:cubicBezTo>
                <a:cubicBezTo>
                  <a:pt x="547" y="296"/>
                  <a:pt x="547" y="296"/>
                  <a:pt x="547" y="296"/>
                </a:cubicBezTo>
                <a:cubicBezTo>
                  <a:pt x="546" y="240"/>
                  <a:pt x="546" y="240"/>
                  <a:pt x="546" y="240"/>
                </a:cubicBezTo>
                <a:cubicBezTo>
                  <a:pt x="491" y="231"/>
                  <a:pt x="491" y="231"/>
                  <a:pt x="491" y="231"/>
                </a:cubicBezTo>
                <a:cubicBezTo>
                  <a:pt x="491" y="231"/>
                  <a:pt x="491" y="231"/>
                  <a:pt x="491" y="231"/>
                </a:cubicBezTo>
                <a:cubicBezTo>
                  <a:pt x="488" y="219"/>
                  <a:pt x="485" y="208"/>
                  <a:pt x="481" y="197"/>
                </a:cubicBezTo>
                <a:cubicBezTo>
                  <a:pt x="483" y="196"/>
                  <a:pt x="483" y="196"/>
                  <a:pt x="483" y="196"/>
                </a:cubicBezTo>
                <a:cubicBezTo>
                  <a:pt x="524" y="161"/>
                  <a:pt x="524" y="161"/>
                  <a:pt x="524" y="161"/>
                </a:cubicBezTo>
                <a:cubicBezTo>
                  <a:pt x="497" y="113"/>
                  <a:pt x="497" y="113"/>
                  <a:pt x="497" y="113"/>
                </a:cubicBezTo>
                <a:cubicBezTo>
                  <a:pt x="444" y="131"/>
                  <a:pt x="444" y="131"/>
                  <a:pt x="444" y="131"/>
                </a:cubicBezTo>
                <a:cubicBezTo>
                  <a:pt x="440" y="130"/>
                  <a:pt x="440" y="130"/>
                  <a:pt x="440" y="130"/>
                </a:cubicBezTo>
                <a:cubicBezTo>
                  <a:pt x="433" y="121"/>
                  <a:pt x="426" y="113"/>
                  <a:pt x="412" y="102"/>
                </a:cubicBezTo>
                <a:cubicBezTo>
                  <a:pt x="413" y="101"/>
                  <a:pt x="413" y="101"/>
                  <a:pt x="413" y="101"/>
                </a:cubicBezTo>
                <a:cubicBezTo>
                  <a:pt x="436" y="60"/>
                  <a:pt x="436" y="60"/>
                  <a:pt x="436" y="60"/>
                </a:cubicBezTo>
                <a:cubicBezTo>
                  <a:pt x="389" y="32"/>
                  <a:pt x="389" y="32"/>
                  <a:pt x="389" y="32"/>
                </a:cubicBezTo>
                <a:cubicBezTo>
                  <a:pt x="353" y="70"/>
                  <a:pt x="353" y="70"/>
                  <a:pt x="353" y="70"/>
                </a:cubicBezTo>
                <a:cubicBezTo>
                  <a:pt x="353" y="69"/>
                  <a:pt x="353" y="69"/>
                  <a:pt x="353" y="69"/>
                </a:cubicBezTo>
                <a:cubicBezTo>
                  <a:pt x="339" y="63"/>
                  <a:pt x="324" y="58"/>
                  <a:pt x="309" y="56"/>
                </a:cubicBezTo>
                <a:cubicBezTo>
                  <a:pt x="310" y="53"/>
                  <a:pt x="310" y="53"/>
                  <a:pt x="310" y="53"/>
                </a:cubicBezTo>
                <a:cubicBezTo>
                  <a:pt x="300" y="0"/>
                  <a:pt x="300" y="0"/>
                  <a:pt x="300" y="0"/>
                </a:cubicBezTo>
                <a:cubicBezTo>
                  <a:pt x="245" y="0"/>
                  <a:pt x="245" y="0"/>
                  <a:pt x="245" y="0"/>
                </a:cubicBezTo>
                <a:cubicBezTo>
                  <a:pt x="234" y="55"/>
                  <a:pt x="234" y="55"/>
                  <a:pt x="234" y="55"/>
                </a:cubicBezTo>
                <a:cubicBezTo>
                  <a:pt x="235" y="55"/>
                  <a:pt x="235" y="55"/>
                  <a:pt x="235" y="55"/>
                </a:cubicBezTo>
                <a:cubicBezTo>
                  <a:pt x="217" y="58"/>
                  <a:pt x="200" y="64"/>
                  <a:pt x="183" y="71"/>
                </a:cubicBezTo>
                <a:cubicBezTo>
                  <a:pt x="182" y="69"/>
                  <a:pt x="182" y="69"/>
                  <a:pt x="182" y="69"/>
                </a:cubicBezTo>
                <a:cubicBezTo>
                  <a:pt x="145" y="30"/>
                  <a:pt x="145" y="30"/>
                  <a:pt x="145" y="30"/>
                </a:cubicBezTo>
                <a:cubicBezTo>
                  <a:pt x="99" y="61"/>
                  <a:pt x="99" y="61"/>
                  <a:pt x="99" y="61"/>
                </a:cubicBezTo>
                <a:cubicBezTo>
                  <a:pt x="121" y="112"/>
                  <a:pt x="121" y="112"/>
                  <a:pt x="121" y="112"/>
                </a:cubicBezTo>
                <a:lnTo>
                  <a:pt x="121" y="113"/>
                </a:lnTo>
                <a:close/>
                <a:moveTo>
                  <a:pt x="369" y="116"/>
                </a:moveTo>
                <a:cubicBezTo>
                  <a:pt x="455" y="169"/>
                  <a:pt x="483" y="282"/>
                  <a:pt x="430" y="369"/>
                </a:cubicBezTo>
                <a:cubicBezTo>
                  <a:pt x="378" y="456"/>
                  <a:pt x="264" y="484"/>
                  <a:pt x="177" y="431"/>
                </a:cubicBezTo>
                <a:cubicBezTo>
                  <a:pt x="91" y="378"/>
                  <a:pt x="63" y="265"/>
                  <a:pt x="116" y="178"/>
                </a:cubicBezTo>
                <a:cubicBezTo>
                  <a:pt x="168" y="91"/>
                  <a:pt x="282" y="64"/>
                  <a:pt x="369" y="116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accent1"/>
              </a:solidFill>
              <a:latin typeface="MiSans Demibold" charset="0"/>
              <a:sym typeface="MiSans Demibold" charset="0"/>
            </a:endParaRPr>
          </a:p>
        </p:txBody>
      </p:sp>
      <p:sp>
        <p:nvSpPr>
          <p:cNvPr id="18" name="环形箭头 17"/>
          <p:cNvSpPr/>
          <p:nvPr>
            <p:custDataLst>
              <p:tags r:id="rId6"/>
            </p:custDataLst>
          </p:nvPr>
        </p:nvSpPr>
        <p:spPr>
          <a:xfrm flipH="1">
            <a:off x="848360" y="2597150"/>
            <a:ext cx="2725420" cy="2725420"/>
          </a:xfrm>
          <a:prstGeom prst="circularArrow">
            <a:avLst>
              <a:gd name="adj1" fmla="val 4672"/>
              <a:gd name="adj2" fmla="val 688138"/>
              <a:gd name="adj3" fmla="val 824476"/>
              <a:gd name="adj4" fmla="val 16616669"/>
              <a:gd name="adj5" fmla="val 6514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MiSans Demibold" charset="0"/>
              <a:sym typeface="MiSans Demibold" charset="0"/>
            </a:endParaRPr>
          </a:p>
        </p:txBody>
      </p:sp>
      <p:sp>
        <p:nvSpPr>
          <p:cNvPr id="31" name="环形箭头 30"/>
          <p:cNvSpPr/>
          <p:nvPr>
            <p:custDataLst>
              <p:tags r:id="rId7"/>
            </p:custDataLst>
          </p:nvPr>
        </p:nvSpPr>
        <p:spPr>
          <a:xfrm>
            <a:off x="2489835" y="3207385"/>
            <a:ext cx="3212465" cy="3211830"/>
          </a:xfrm>
          <a:prstGeom prst="circularArrow">
            <a:avLst>
              <a:gd name="adj1" fmla="val 5068"/>
              <a:gd name="adj2" fmla="val 670356"/>
              <a:gd name="adj3" fmla="val 1731422"/>
              <a:gd name="adj4" fmla="val 16417229"/>
              <a:gd name="adj5" fmla="val 6055"/>
            </a:avLst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MiSans Demibold" charset="0"/>
              <a:sym typeface="MiSans Demibold" charset="0"/>
            </a:endParaRPr>
          </a:p>
        </p:txBody>
      </p:sp>
      <p:sp>
        <p:nvSpPr>
          <p:cNvPr id="2" name="图片 13" descr="343439383331313b343532303032343bb7a2b2bcb9dcc0ed"/>
          <p:cNvSpPr/>
          <p:nvPr>
            <p:custDataLst>
              <p:tags r:id="rId8"/>
            </p:custDataLst>
          </p:nvPr>
        </p:nvSpPr>
        <p:spPr>
          <a:xfrm>
            <a:off x="3792855" y="4606925"/>
            <a:ext cx="606425" cy="411480"/>
          </a:xfrm>
          <a:custGeom>
            <a:avLst/>
            <a:gdLst>
              <a:gd name="connsiteX0" fmla="*/ 454748 w 539114"/>
              <a:gd name="connsiteY0" fmla="*/ 160944 h 365828"/>
              <a:gd name="connsiteX1" fmla="*/ 338707 w 539114"/>
              <a:gd name="connsiteY1" fmla="*/ 996 h 365828"/>
              <a:gd name="connsiteX2" fmla="*/ 197515 w 539114"/>
              <a:gd name="connsiteY2" fmla="*/ 94259 h 365828"/>
              <a:gd name="connsiteX3" fmla="*/ 120784 w 539114"/>
              <a:gd name="connsiteY3" fmla="*/ 88392 h 365828"/>
              <a:gd name="connsiteX4" fmla="*/ 88109 w 539114"/>
              <a:gd name="connsiteY4" fmla="*/ 160638 h 365828"/>
              <a:gd name="connsiteX5" fmla="*/ 114 w 539114"/>
              <a:gd name="connsiteY5" fmla="*/ 271677 h 365828"/>
              <a:gd name="connsiteX6" fmla="*/ 95631 w 539114"/>
              <a:gd name="connsiteY6" fmla="*/ 365947 h 365828"/>
              <a:gd name="connsiteX7" fmla="*/ 242920 w 539114"/>
              <a:gd name="connsiteY7" fmla="*/ 365947 h 365828"/>
              <a:gd name="connsiteX8" fmla="*/ 242920 w 539114"/>
              <a:gd name="connsiteY8" fmla="*/ 268394 h 365828"/>
              <a:gd name="connsiteX9" fmla="*/ 196627 w 539114"/>
              <a:gd name="connsiteY9" fmla="*/ 268394 h 365828"/>
              <a:gd name="connsiteX10" fmla="*/ 274476 w 539114"/>
              <a:gd name="connsiteY10" fmla="*/ 180954 h 365828"/>
              <a:gd name="connsiteX11" fmla="*/ 352326 w 539114"/>
              <a:gd name="connsiteY11" fmla="*/ 268394 h 365828"/>
              <a:gd name="connsiteX12" fmla="*/ 306031 w 539114"/>
              <a:gd name="connsiteY12" fmla="*/ 268394 h 365828"/>
              <a:gd name="connsiteX13" fmla="*/ 306031 w 539114"/>
              <a:gd name="connsiteY13" fmla="*/ 365947 h 365828"/>
              <a:gd name="connsiteX14" fmla="*/ 439703 w 539114"/>
              <a:gd name="connsiteY14" fmla="*/ 365947 h 365828"/>
              <a:gd name="connsiteX15" fmla="*/ 538962 w 539114"/>
              <a:gd name="connsiteY15" fmla="*/ 277237 h 365828"/>
              <a:gd name="connsiteX16" fmla="*/ 454748 w 539114"/>
              <a:gd name="connsiteY16" fmla="*/ 160944 h 365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114" h="365828">
                <a:moveTo>
                  <a:pt x="454748" y="160944"/>
                </a:moveTo>
                <a:cubicBezTo>
                  <a:pt x="454748" y="160944"/>
                  <a:pt x="464893" y="17416"/>
                  <a:pt x="338707" y="996"/>
                </a:cubicBezTo>
                <a:cubicBezTo>
                  <a:pt x="230459" y="-10475"/>
                  <a:pt x="197515" y="94259"/>
                  <a:pt x="197515" y="94259"/>
                </a:cubicBezTo>
                <a:cubicBezTo>
                  <a:pt x="197515" y="94259"/>
                  <a:pt x="164762" y="61420"/>
                  <a:pt x="120784" y="88392"/>
                </a:cubicBezTo>
                <a:cubicBezTo>
                  <a:pt x="81126" y="113656"/>
                  <a:pt x="88109" y="160638"/>
                  <a:pt x="88109" y="160638"/>
                </a:cubicBezTo>
                <a:cubicBezTo>
                  <a:pt x="88109" y="160638"/>
                  <a:pt x="114" y="178064"/>
                  <a:pt x="114" y="271677"/>
                </a:cubicBezTo>
                <a:cubicBezTo>
                  <a:pt x="2159" y="364940"/>
                  <a:pt x="95631" y="365947"/>
                  <a:pt x="95631" y="365947"/>
                </a:cubicBezTo>
                <a:lnTo>
                  <a:pt x="242920" y="365947"/>
                </a:lnTo>
                <a:lnTo>
                  <a:pt x="242920" y="268394"/>
                </a:lnTo>
                <a:lnTo>
                  <a:pt x="196627" y="268394"/>
                </a:lnTo>
                <a:lnTo>
                  <a:pt x="274476" y="180954"/>
                </a:lnTo>
                <a:lnTo>
                  <a:pt x="352326" y="268394"/>
                </a:lnTo>
                <a:lnTo>
                  <a:pt x="306031" y="268394"/>
                </a:lnTo>
                <a:lnTo>
                  <a:pt x="306031" y="365947"/>
                </a:lnTo>
                <a:lnTo>
                  <a:pt x="439703" y="365947"/>
                </a:lnTo>
                <a:cubicBezTo>
                  <a:pt x="439703" y="365947"/>
                  <a:pt x="526810" y="365947"/>
                  <a:pt x="538962" y="277237"/>
                </a:cubicBezTo>
                <a:cubicBezTo>
                  <a:pt x="544747" y="180035"/>
                  <a:pt x="454748" y="160944"/>
                  <a:pt x="454748" y="160944"/>
                </a:cubicBezTo>
                <a:close/>
              </a:path>
            </a:pathLst>
          </a:custGeom>
          <a:solidFill>
            <a:schemeClr val="accent1"/>
          </a:solidFill>
          <a:ln w="1905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MiSans Demibold" charset="0"/>
              <a:sym typeface="MiSans Demibold" charset="0"/>
            </a:endParaRPr>
          </a:p>
        </p:txBody>
      </p:sp>
      <p:sp>
        <p:nvSpPr>
          <p:cNvPr id="3" name="图片 9" descr="343435383038363b343532323339303bbacfcdacc7a9caf0"/>
          <p:cNvSpPr/>
          <p:nvPr>
            <p:custDataLst>
              <p:tags r:id="rId9"/>
            </p:custDataLst>
          </p:nvPr>
        </p:nvSpPr>
        <p:spPr>
          <a:xfrm>
            <a:off x="3214370" y="2437130"/>
            <a:ext cx="338455" cy="402590"/>
          </a:xfrm>
          <a:custGeom>
            <a:avLst/>
            <a:gdLst>
              <a:gd name="connsiteX0" fmla="*/ 195160 w 300837"/>
              <a:gd name="connsiteY0" fmla="*/ 3917 h 358140"/>
              <a:gd name="connsiteX1" fmla="*/ 265994 w 300837"/>
              <a:gd name="connsiteY1" fmla="*/ 59853 h 358140"/>
              <a:gd name="connsiteX2" fmla="*/ 195160 w 300837"/>
              <a:gd name="connsiteY2" fmla="*/ 59853 h 358140"/>
              <a:gd name="connsiteX3" fmla="*/ 195160 w 300837"/>
              <a:gd name="connsiteY3" fmla="*/ 3917 h 358140"/>
              <a:gd name="connsiteX4" fmla="*/ 144070 w 300837"/>
              <a:gd name="connsiteY4" fmla="*/ 311419 h 358140"/>
              <a:gd name="connsiteX5" fmla="*/ 135730 w 300837"/>
              <a:gd name="connsiteY5" fmla="*/ 344671 h 358140"/>
              <a:gd name="connsiteX6" fmla="*/ 136334 w 300837"/>
              <a:gd name="connsiteY6" fmla="*/ 357740 h 358140"/>
              <a:gd name="connsiteX7" fmla="*/ 7119 w 300837"/>
              <a:gd name="connsiteY7" fmla="*/ 357740 h 358140"/>
              <a:gd name="connsiteX8" fmla="*/ -416 w 300837"/>
              <a:gd name="connsiteY8" fmla="*/ 350268 h 358140"/>
              <a:gd name="connsiteX9" fmla="*/ -416 w 300837"/>
              <a:gd name="connsiteY9" fmla="*/ 7074 h 358140"/>
              <a:gd name="connsiteX10" fmla="*/ 7119 w 300837"/>
              <a:gd name="connsiteY10" fmla="*/ -400 h 358140"/>
              <a:gd name="connsiteX11" fmla="*/ 180090 w 300837"/>
              <a:gd name="connsiteY11" fmla="*/ -400 h 358140"/>
              <a:gd name="connsiteX12" fmla="*/ 180090 w 300837"/>
              <a:gd name="connsiteY12" fmla="*/ 67325 h 358140"/>
              <a:gd name="connsiteX13" fmla="*/ 187625 w 300837"/>
              <a:gd name="connsiteY13" fmla="*/ 74799 h 358140"/>
              <a:gd name="connsiteX14" fmla="*/ 270385 w 300837"/>
              <a:gd name="connsiteY14" fmla="*/ 74799 h 358140"/>
              <a:gd name="connsiteX15" fmla="*/ 270385 w 300837"/>
              <a:gd name="connsiteY15" fmla="*/ 194037 h 358140"/>
              <a:gd name="connsiteX16" fmla="*/ 246613 w 300837"/>
              <a:gd name="connsiteY16" fmla="*/ 205309 h 358140"/>
              <a:gd name="connsiteX17" fmla="*/ 150397 w 300837"/>
              <a:gd name="connsiteY17" fmla="*/ 300669 h 358140"/>
              <a:gd name="connsiteX18" fmla="*/ 144070 w 300837"/>
              <a:gd name="connsiteY18" fmla="*/ 311419 h 358140"/>
              <a:gd name="connsiteX19" fmla="*/ 160631 w 300837"/>
              <a:gd name="connsiteY19" fmla="*/ 311659 h 358140"/>
              <a:gd name="connsiteX20" fmla="*/ 239320 w 300837"/>
              <a:gd name="connsiteY20" fmla="*/ 233564 h 358140"/>
              <a:gd name="connsiteX21" fmla="*/ 275098 w 300837"/>
              <a:gd name="connsiteY21" fmla="*/ 269054 h 358140"/>
              <a:gd name="connsiteX22" fmla="*/ 196449 w 300837"/>
              <a:gd name="connsiteY22" fmla="*/ 347110 h 358140"/>
              <a:gd name="connsiteX23" fmla="*/ 192985 w 300837"/>
              <a:gd name="connsiteY23" fmla="*/ 349068 h 358140"/>
              <a:gd name="connsiteX24" fmla="*/ 159382 w 300837"/>
              <a:gd name="connsiteY24" fmla="*/ 357420 h 358140"/>
              <a:gd name="connsiteX25" fmla="*/ 157568 w 300837"/>
              <a:gd name="connsiteY25" fmla="*/ 357660 h 358140"/>
              <a:gd name="connsiteX26" fmla="*/ 152209 w 300837"/>
              <a:gd name="connsiteY26" fmla="*/ 355501 h 358140"/>
              <a:gd name="connsiteX27" fmla="*/ 150236 w 300837"/>
              <a:gd name="connsiteY27" fmla="*/ 348427 h 358140"/>
              <a:gd name="connsiteX28" fmla="*/ 158656 w 300837"/>
              <a:gd name="connsiteY28" fmla="*/ 315096 h 358140"/>
              <a:gd name="connsiteX29" fmla="*/ 160631 w 300837"/>
              <a:gd name="connsiteY29" fmla="*/ 311659 h 358140"/>
              <a:gd name="connsiteX30" fmla="*/ 292988 w 300837"/>
              <a:gd name="connsiteY30" fmla="*/ 215859 h 358140"/>
              <a:gd name="connsiteX31" fmla="*/ 292988 w 300837"/>
              <a:gd name="connsiteY31" fmla="*/ 251350 h 358140"/>
              <a:gd name="connsiteX32" fmla="*/ 285695 w 300837"/>
              <a:gd name="connsiteY32" fmla="*/ 258582 h 358140"/>
              <a:gd name="connsiteX33" fmla="*/ 249916 w 300837"/>
              <a:gd name="connsiteY33" fmla="*/ 223093 h 358140"/>
              <a:gd name="connsiteX34" fmla="*/ 257210 w 300837"/>
              <a:gd name="connsiteY34" fmla="*/ 215859 h 358140"/>
              <a:gd name="connsiteX35" fmla="*/ 292988 w 300837"/>
              <a:gd name="connsiteY35" fmla="*/ 215859 h 358140"/>
              <a:gd name="connsiteX36" fmla="*/ 71212 w 300837"/>
              <a:gd name="connsiteY36" fmla="*/ 107042 h 358140"/>
              <a:gd name="connsiteX37" fmla="*/ 64049 w 300837"/>
              <a:gd name="connsiteY37" fmla="*/ 114205 h 358140"/>
              <a:gd name="connsiteX38" fmla="*/ 64049 w 300837"/>
              <a:gd name="connsiteY38" fmla="*/ 121368 h 358140"/>
              <a:gd name="connsiteX39" fmla="*/ 71212 w 300837"/>
              <a:gd name="connsiteY39" fmla="*/ 128530 h 358140"/>
              <a:gd name="connsiteX40" fmla="*/ 200142 w 300837"/>
              <a:gd name="connsiteY40" fmla="*/ 128530 h 358140"/>
              <a:gd name="connsiteX41" fmla="*/ 207305 w 300837"/>
              <a:gd name="connsiteY41" fmla="*/ 121368 h 358140"/>
              <a:gd name="connsiteX42" fmla="*/ 207305 w 300837"/>
              <a:gd name="connsiteY42" fmla="*/ 114205 h 358140"/>
              <a:gd name="connsiteX43" fmla="*/ 200142 w 300837"/>
              <a:gd name="connsiteY43" fmla="*/ 107042 h 358140"/>
              <a:gd name="connsiteX44" fmla="*/ 71212 w 300837"/>
              <a:gd name="connsiteY44" fmla="*/ 107042 h 358140"/>
              <a:gd name="connsiteX45" fmla="*/ 71212 w 300837"/>
              <a:gd name="connsiteY45" fmla="*/ 164344 h 358140"/>
              <a:gd name="connsiteX46" fmla="*/ 64049 w 300837"/>
              <a:gd name="connsiteY46" fmla="*/ 171507 h 358140"/>
              <a:gd name="connsiteX47" fmla="*/ 64049 w 300837"/>
              <a:gd name="connsiteY47" fmla="*/ 178670 h 358140"/>
              <a:gd name="connsiteX48" fmla="*/ 71212 w 300837"/>
              <a:gd name="connsiteY48" fmla="*/ 185833 h 358140"/>
              <a:gd name="connsiteX49" fmla="*/ 185817 w 300837"/>
              <a:gd name="connsiteY49" fmla="*/ 185833 h 358140"/>
              <a:gd name="connsiteX50" fmla="*/ 192980 w 300837"/>
              <a:gd name="connsiteY50" fmla="*/ 178670 h 358140"/>
              <a:gd name="connsiteX51" fmla="*/ 192980 w 300837"/>
              <a:gd name="connsiteY51" fmla="*/ 171507 h 358140"/>
              <a:gd name="connsiteX52" fmla="*/ 185817 w 300837"/>
              <a:gd name="connsiteY52" fmla="*/ 164344 h 358140"/>
              <a:gd name="connsiteX53" fmla="*/ 71212 w 300837"/>
              <a:gd name="connsiteY53" fmla="*/ 164344 h 358140"/>
              <a:gd name="connsiteX54" fmla="*/ 71212 w 300837"/>
              <a:gd name="connsiteY54" fmla="*/ 221647 h 358140"/>
              <a:gd name="connsiteX55" fmla="*/ 64049 w 300837"/>
              <a:gd name="connsiteY55" fmla="*/ 228810 h 358140"/>
              <a:gd name="connsiteX56" fmla="*/ 64049 w 300837"/>
              <a:gd name="connsiteY56" fmla="*/ 235972 h 358140"/>
              <a:gd name="connsiteX57" fmla="*/ 71212 w 300837"/>
              <a:gd name="connsiteY57" fmla="*/ 243135 h 358140"/>
              <a:gd name="connsiteX58" fmla="*/ 157166 w 300837"/>
              <a:gd name="connsiteY58" fmla="*/ 243135 h 358140"/>
              <a:gd name="connsiteX59" fmla="*/ 164328 w 300837"/>
              <a:gd name="connsiteY59" fmla="*/ 235972 h 358140"/>
              <a:gd name="connsiteX60" fmla="*/ 164328 w 300837"/>
              <a:gd name="connsiteY60" fmla="*/ 228810 h 358140"/>
              <a:gd name="connsiteX61" fmla="*/ 157166 w 300837"/>
              <a:gd name="connsiteY61" fmla="*/ 221647 h 358140"/>
              <a:gd name="connsiteX62" fmla="*/ 71212 w 300837"/>
              <a:gd name="connsiteY62" fmla="*/ 221647 h 3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00837" h="358140">
                <a:moveTo>
                  <a:pt x="195160" y="3917"/>
                </a:moveTo>
                <a:lnTo>
                  <a:pt x="265994" y="59853"/>
                </a:lnTo>
                <a:lnTo>
                  <a:pt x="195160" y="59853"/>
                </a:lnTo>
                <a:lnTo>
                  <a:pt x="195160" y="3917"/>
                </a:lnTo>
                <a:moveTo>
                  <a:pt x="144070" y="311419"/>
                </a:moveTo>
                <a:lnTo>
                  <a:pt x="135730" y="344671"/>
                </a:lnTo>
                <a:cubicBezTo>
                  <a:pt x="134601" y="349028"/>
                  <a:pt x="134762" y="353583"/>
                  <a:pt x="136334" y="357740"/>
                </a:cubicBezTo>
                <a:lnTo>
                  <a:pt x="7119" y="357740"/>
                </a:lnTo>
                <a:cubicBezTo>
                  <a:pt x="2968" y="357740"/>
                  <a:pt x="-416" y="354383"/>
                  <a:pt x="-416" y="350268"/>
                </a:cubicBezTo>
                <a:lnTo>
                  <a:pt x="-416" y="7074"/>
                </a:lnTo>
                <a:cubicBezTo>
                  <a:pt x="-416" y="2957"/>
                  <a:pt x="2968" y="-400"/>
                  <a:pt x="7119" y="-400"/>
                </a:cubicBezTo>
                <a:lnTo>
                  <a:pt x="180090" y="-400"/>
                </a:lnTo>
                <a:lnTo>
                  <a:pt x="180090" y="67325"/>
                </a:lnTo>
                <a:cubicBezTo>
                  <a:pt x="180090" y="71442"/>
                  <a:pt x="183476" y="74799"/>
                  <a:pt x="187625" y="74799"/>
                </a:cubicBezTo>
                <a:lnTo>
                  <a:pt x="270385" y="74799"/>
                </a:lnTo>
                <a:lnTo>
                  <a:pt x="270385" y="194037"/>
                </a:lnTo>
                <a:cubicBezTo>
                  <a:pt x="261280" y="195077"/>
                  <a:pt x="252857" y="199033"/>
                  <a:pt x="246613" y="205309"/>
                </a:cubicBezTo>
                <a:lnTo>
                  <a:pt x="150397" y="300669"/>
                </a:lnTo>
                <a:cubicBezTo>
                  <a:pt x="147294" y="303506"/>
                  <a:pt x="145038" y="307462"/>
                  <a:pt x="144070" y="311419"/>
                </a:cubicBezTo>
                <a:moveTo>
                  <a:pt x="160631" y="311659"/>
                </a:moveTo>
                <a:lnTo>
                  <a:pt x="239320" y="233564"/>
                </a:lnTo>
                <a:lnTo>
                  <a:pt x="275098" y="269054"/>
                </a:lnTo>
                <a:lnTo>
                  <a:pt x="196449" y="347110"/>
                </a:lnTo>
                <a:cubicBezTo>
                  <a:pt x="195483" y="348110"/>
                  <a:pt x="194273" y="348748"/>
                  <a:pt x="192985" y="349068"/>
                </a:cubicBezTo>
                <a:lnTo>
                  <a:pt x="159382" y="357420"/>
                </a:lnTo>
                <a:cubicBezTo>
                  <a:pt x="158776" y="357580"/>
                  <a:pt x="158172" y="357660"/>
                  <a:pt x="157568" y="357660"/>
                </a:cubicBezTo>
                <a:cubicBezTo>
                  <a:pt x="155595" y="357660"/>
                  <a:pt x="153661" y="356901"/>
                  <a:pt x="152209" y="355501"/>
                </a:cubicBezTo>
                <a:cubicBezTo>
                  <a:pt x="150316" y="353663"/>
                  <a:pt x="149551" y="350985"/>
                  <a:pt x="150236" y="348427"/>
                </a:cubicBezTo>
                <a:lnTo>
                  <a:pt x="158656" y="315096"/>
                </a:lnTo>
                <a:cubicBezTo>
                  <a:pt x="158978" y="313818"/>
                  <a:pt x="159663" y="312537"/>
                  <a:pt x="160631" y="311659"/>
                </a:cubicBezTo>
                <a:moveTo>
                  <a:pt x="292988" y="215859"/>
                </a:moveTo>
                <a:cubicBezTo>
                  <a:pt x="302899" y="225651"/>
                  <a:pt x="302899" y="241597"/>
                  <a:pt x="292988" y="251350"/>
                </a:cubicBezTo>
                <a:lnTo>
                  <a:pt x="285695" y="258582"/>
                </a:lnTo>
                <a:lnTo>
                  <a:pt x="249916" y="223093"/>
                </a:lnTo>
                <a:lnTo>
                  <a:pt x="257210" y="215859"/>
                </a:lnTo>
                <a:cubicBezTo>
                  <a:pt x="266718" y="206308"/>
                  <a:pt x="283440" y="206308"/>
                  <a:pt x="292988" y="215859"/>
                </a:cubicBezTo>
                <a:moveTo>
                  <a:pt x="71212" y="107042"/>
                </a:moveTo>
                <a:cubicBezTo>
                  <a:pt x="67256" y="107042"/>
                  <a:pt x="64049" y="110249"/>
                  <a:pt x="64049" y="114205"/>
                </a:cubicBezTo>
                <a:lnTo>
                  <a:pt x="64049" y="121368"/>
                </a:lnTo>
                <a:cubicBezTo>
                  <a:pt x="64049" y="125324"/>
                  <a:pt x="67256" y="128530"/>
                  <a:pt x="71212" y="128530"/>
                </a:cubicBezTo>
                <a:lnTo>
                  <a:pt x="200142" y="128530"/>
                </a:lnTo>
                <a:cubicBezTo>
                  <a:pt x="204099" y="128530"/>
                  <a:pt x="207305" y="125324"/>
                  <a:pt x="207305" y="121368"/>
                </a:cubicBezTo>
                <a:lnTo>
                  <a:pt x="207305" y="114205"/>
                </a:lnTo>
                <a:cubicBezTo>
                  <a:pt x="207305" y="110249"/>
                  <a:pt x="204099" y="107042"/>
                  <a:pt x="200142" y="107042"/>
                </a:cubicBezTo>
                <a:lnTo>
                  <a:pt x="71212" y="107042"/>
                </a:lnTo>
                <a:moveTo>
                  <a:pt x="71212" y="164344"/>
                </a:moveTo>
                <a:cubicBezTo>
                  <a:pt x="67256" y="164344"/>
                  <a:pt x="64049" y="167551"/>
                  <a:pt x="64049" y="171507"/>
                </a:cubicBezTo>
                <a:lnTo>
                  <a:pt x="64049" y="178670"/>
                </a:lnTo>
                <a:cubicBezTo>
                  <a:pt x="64049" y="182626"/>
                  <a:pt x="67256" y="185833"/>
                  <a:pt x="71212" y="185833"/>
                </a:cubicBezTo>
                <a:lnTo>
                  <a:pt x="185817" y="185833"/>
                </a:lnTo>
                <a:cubicBezTo>
                  <a:pt x="189773" y="185833"/>
                  <a:pt x="192980" y="182626"/>
                  <a:pt x="192980" y="178670"/>
                </a:cubicBezTo>
                <a:lnTo>
                  <a:pt x="192980" y="171507"/>
                </a:lnTo>
                <a:cubicBezTo>
                  <a:pt x="192980" y="167551"/>
                  <a:pt x="189773" y="164344"/>
                  <a:pt x="185817" y="164344"/>
                </a:cubicBezTo>
                <a:lnTo>
                  <a:pt x="71212" y="164344"/>
                </a:lnTo>
                <a:moveTo>
                  <a:pt x="71212" y="221647"/>
                </a:moveTo>
                <a:cubicBezTo>
                  <a:pt x="67256" y="221647"/>
                  <a:pt x="64049" y="224854"/>
                  <a:pt x="64049" y="228810"/>
                </a:cubicBezTo>
                <a:lnTo>
                  <a:pt x="64049" y="235972"/>
                </a:lnTo>
                <a:cubicBezTo>
                  <a:pt x="64049" y="239929"/>
                  <a:pt x="67256" y="243135"/>
                  <a:pt x="71212" y="243135"/>
                </a:cubicBezTo>
                <a:lnTo>
                  <a:pt x="157166" y="243135"/>
                </a:lnTo>
                <a:cubicBezTo>
                  <a:pt x="161122" y="243135"/>
                  <a:pt x="164328" y="239929"/>
                  <a:pt x="164328" y="235972"/>
                </a:cubicBezTo>
                <a:lnTo>
                  <a:pt x="164328" y="228810"/>
                </a:lnTo>
                <a:cubicBezTo>
                  <a:pt x="164328" y="224854"/>
                  <a:pt x="161122" y="221647"/>
                  <a:pt x="157166" y="221647"/>
                </a:cubicBezTo>
                <a:lnTo>
                  <a:pt x="71212" y="221647"/>
                </a:lnTo>
              </a:path>
            </a:pathLst>
          </a:custGeom>
          <a:solidFill>
            <a:schemeClr val="accent1">
              <a:alpha val="60000"/>
            </a:schemeClr>
          </a:solidFill>
          <a:ln w="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MiSans Demibold" charset="0"/>
              <a:sym typeface="MiSans Demibold" charset="0"/>
            </a:endParaRPr>
          </a:p>
        </p:txBody>
      </p:sp>
      <p:sp>
        <p:nvSpPr>
          <p:cNvPr id="4" name="图片 11" descr="343435383037343b343532333834333bb9a4d7f7"/>
          <p:cNvSpPr/>
          <p:nvPr>
            <p:custDataLst>
              <p:tags r:id="rId10"/>
            </p:custDataLst>
          </p:nvPr>
        </p:nvSpPr>
        <p:spPr>
          <a:xfrm>
            <a:off x="1940560" y="3757930"/>
            <a:ext cx="431165" cy="400685"/>
          </a:xfrm>
          <a:custGeom>
            <a:avLst/>
            <a:gdLst>
              <a:gd name="connsiteX0" fmla="*/ 238674 w 383540"/>
              <a:gd name="connsiteY0" fmla="*/ 214735 h 356048"/>
              <a:gd name="connsiteX1" fmla="*/ 238674 w 383540"/>
              <a:gd name="connsiteY1" fmla="*/ 220977 h 356048"/>
              <a:gd name="connsiteX2" fmla="*/ 231178 w 383540"/>
              <a:gd name="connsiteY2" fmla="*/ 228512 h 356048"/>
              <a:gd name="connsiteX3" fmla="*/ 153443 w 383540"/>
              <a:gd name="connsiteY3" fmla="*/ 228512 h 356048"/>
              <a:gd name="connsiteX4" fmla="*/ 145948 w 383540"/>
              <a:gd name="connsiteY4" fmla="*/ 220977 h 356048"/>
              <a:gd name="connsiteX5" fmla="*/ 145948 w 383540"/>
              <a:gd name="connsiteY5" fmla="*/ 214735 h 356048"/>
              <a:gd name="connsiteX6" fmla="*/ 114 w 383540"/>
              <a:gd name="connsiteY6" fmla="*/ 214735 h 356048"/>
              <a:gd name="connsiteX7" fmla="*/ 114 w 383540"/>
              <a:gd name="connsiteY7" fmla="*/ 325381 h 356048"/>
              <a:gd name="connsiteX8" fmla="*/ 30523 w 383540"/>
              <a:gd name="connsiteY8" fmla="*/ 356164 h 356048"/>
              <a:gd name="connsiteX9" fmla="*/ 353243 w 383540"/>
              <a:gd name="connsiteY9" fmla="*/ 356164 h 356048"/>
              <a:gd name="connsiteX10" fmla="*/ 383651 w 383540"/>
              <a:gd name="connsiteY10" fmla="*/ 325381 h 356048"/>
              <a:gd name="connsiteX11" fmla="*/ 383651 w 383540"/>
              <a:gd name="connsiteY11" fmla="*/ 214735 h 356048"/>
              <a:gd name="connsiteX12" fmla="*/ 238674 w 383540"/>
              <a:gd name="connsiteY12" fmla="*/ 214735 h 356048"/>
              <a:gd name="connsiteX13" fmla="*/ 145948 w 383540"/>
              <a:gd name="connsiteY13" fmla="*/ 191917 h 356048"/>
              <a:gd name="connsiteX14" fmla="*/ 145948 w 383540"/>
              <a:gd name="connsiteY14" fmla="*/ 185673 h 356048"/>
              <a:gd name="connsiteX15" fmla="*/ 153443 w 383540"/>
              <a:gd name="connsiteY15" fmla="*/ 178140 h 356048"/>
              <a:gd name="connsiteX16" fmla="*/ 231178 w 383540"/>
              <a:gd name="connsiteY16" fmla="*/ 178140 h 356048"/>
              <a:gd name="connsiteX17" fmla="*/ 238674 w 383540"/>
              <a:gd name="connsiteY17" fmla="*/ 185673 h 356048"/>
              <a:gd name="connsiteX18" fmla="*/ 238674 w 383540"/>
              <a:gd name="connsiteY18" fmla="*/ 191917 h 356048"/>
              <a:gd name="connsiteX19" fmla="*/ 383654 w 383540"/>
              <a:gd name="connsiteY19" fmla="*/ 191917 h 356048"/>
              <a:gd name="connsiteX20" fmla="*/ 383651 w 383540"/>
              <a:gd name="connsiteY20" fmla="*/ 84284 h 356048"/>
              <a:gd name="connsiteX21" fmla="*/ 353457 w 383540"/>
              <a:gd name="connsiteY21" fmla="*/ 53501 h 356048"/>
              <a:gd name="connsiteX22" fmla="*/ 264372 w 383540"/>
              <a:gd name="connsiteY22" fmla="*/ 53501 h 356048"/>
              <a:gd name="connsiteX23" fmla="*/ 264372 w 383540"/>
              <a:gd name="connsiteY23" fmla="*/ 24870 h 356048"/>
              <a:gd name="connsiteX24" fmla="*/ 241887 w 383540"/>
              <a:gd name="connsiteY24" fmla="*/ 115 h 356048"/>
              <a:gd name="connsiteX25" fmla="*/ 142308 w 383540"/>
              <a:gd name="connsiteY25" fmla="*/ 115 h 356048"/>
              <a:gd name="connsiteX26" fmla="*/ 119822 w 383540"/>
              <a:gd name="connsiteY26" fmla="*/ 24870 h 356048"/>
              <a:gd name="connsiteX27" fmla="*/ 119822 w 383540"/>
              <a:gd name="connsiteY27" fmla="*/ 53501 h 356048"/>
              <a:gd name="connsiteX28" fmla="*/ 30523 w 383540"/>
              <a:gd name="connsiteY28" fmla="*/ 53501 h 356048"/>
              <a:gd name="connsiteX29" fmla="*/ 114 w 383540"/>
              <a:gd name="connsiteY29" fmla="*/ 84284 h 356048"/>
              <a:gd name="connsiteX30" fmla="*/ 114 w 383540"/>
              <a:gd name="connsiteY30" fmla="*/ 191917 h 356048"/>
              <a:gd name="connsiteX31" fmla="*/ 145948 w 383540"/>
              <a:gd name="connsiteY31" fmla="*/ 191917 h 356048"/>
              <a:gd name="connsiteX32" fmla="*/ 146805 w 383540"/>
              <a:gd name="connsiteY32" fmla="*/ 31113 h 356048"/>
              <a:gd name="connsiteX33" fmla="*/ 152372 w 383540"/>
              <a:gd name="connsiteY33" fmla="*/ 25516 h 356048"/>
              <a:gd name="connsiteX34" fmla="*/ 231608 w 383540"/>
              <a:gd name="connsiteY34" fmla="*/ 25516 h 356048"/>
              <a:gd name="connsiteX35" fmla="*/ 237175 w 383540"/>
              <a:gd name="connsiteY35" fmla="*/ 31113 h 356048"/>
              <a:gd name="connsiteX36" fmla="*/ 237175 w 383540"/>
              <a:gd name="connsiteY36" fmla="*/ 53286 h 356048"/>
              <a:gd name="connsiteX37" fmla="*/ 146805 w 383540"/>
              <a:gd name="connsiteY37" fmla="*/ 53286 h 356048"/>
              <a:gd name="connsiteX38" fmla="*/ 146805 w 383540"/>
              <a:gd name="connsiteY38" fmla="*/ 31113 h 3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83540" h="356048">
                <a:moveTo>
                  <a:pt x="238674" y="214735"/>
                </a:moveTo>
                <a:lnTo>
                  <a:pt x="238674" y="220977"/>
                </a:lnTo>
                <a:cubicBezTo>
                  <a:pt x="238674" y="225068"/>
                  <a:pt x="235247" y="228512"/>
                  <a:pt x="231178" y="228512"/>
                </a:cubicBezTo>
                <a:lnTo>
                  <a:pt x="153443" y="228512"/>
                </a:lnTo>
                <a:cubicBezTo>
                  <a:pt x="149375" y="228512"/>
                  <a:pt x="145948" y="225068"/>
                  <a:pt x="145948" y="220977"/>
                </a:cubicBezTo>
                <a:lnTo>
                  <a:pt x="145948" y="214735"/>
                </a:lnTo>
                <a:lnTo>
                  <a:pt x="114" y="214735"/>
                </a:lnTo>
                <a:lnTo>
                  <a:pt x="114" y="325381"/>
                </a:lnTo>
                <a:cubicBezTo>
                  <a:pt x="114" y="342388"/>
                  <a:pt x="13819" y="356164"/>
                  <a:pt x="30523" y="356164"/>
                </a:cubicBezTo>
                <a:lnTo>
                  <a:pt x="353243" y="356164"/>
                </a:lnTo>
                <a:cubicBezTo>
                  <a:pt x="370161" y="356164"/>
                  <a:pt x="383651" y="342388"/>
                  <a:pt x="383651" y="325381"/>
                </a:cubicBezTo>
                <a:lnTo>
                  <a:pt x="383651" y="214735"/>
                </a:lnTo>
                <a:lnTo>
                  <a:pt x="238674" y="214735"/>
                </a:lnTo>
                <a:moveTo>
                  <a:pt x="145948" y="191917"/>
                </a:moveTo>
                <a:lnTo>
                  <a:pt x="145948" y="185673"/>
                </a:lnTo>
                <a:cubicBezTo>
                  <a:pt x="145948" y="181584"/>
                  <a:pt x="149375" y="178140"/>
                  <a:pt x="153443" y="178140"/>
                </a:cubicBezTo>
                <a:lnTo>
                  <a:pt x="231178" y="178140"/>
                </a:lnTo>
                <a:cubicBezTo>
                  <a:pt x="235247" y="178140"/>
                  <a:pt x="238674" y="181584"/>
                  <a:pt x="238674" y="185673"/>
                </a:cubicBezTo>
                <a:lnTo>
                  <a:pt x="238674" y="191917"/>
                </a:lnTo>
                <a:lnTo>
                  <a:pt x="383654" y="191917"/>
                </a:lnTo>
                <a:lnTo>
                  <a:pt x="383651" y="84284"/>
                </a:lnTo>
                <a:cubicBezTo>
                  <a:pt x="383865" y="67278"/>
                  <a:pt x="370161" y="53501"/>
                  <a:pt x="353457" y="53501"/>
                </a:cubicBezTo>
                <a:lnTo>
                  <a:pt x="264372" y="53501"/>
                </a:lnTo>
                <a:lnTo>
                  <a:pt x="264372" y="24870"/>
                </a:lnTo>
                <a:cubicBezTo>
                  <a:pt x="264372" y="12385"/>
                  <a:pt x="254306" y="115"/>
                  <a:pt x="241887" y="115"/>
                </a:cubicBezTo>
                <a:lnTo>
                  <a:pt x="142308" y="115"/>
                </a:lnTo>
                <a:cubicBezTo>
                  <a:pt x="129887" y="115"/>
                  <a:pt x="119822" y="12385"/>
                  <a:pt x="119822" y="24870"/>
                </a:cubicBezTo>
                <a:lnTo>
                  <a:pt x="119822" y="53501"/>
                </a:lnTo>
                <a:lnTo>
                  <a:pt x="30523" y="53501"/>
                </a:lnTo>
                <a:cubicBezTo>
                  <a:pt x="13819" y="53501"/>
                  <a:pt x="114" y="67278"/>
                  <a:pt x="114" y="84284"/>
                </a:cubicBezTo>
                <a:lnTo>
                  <a:pt x="114" y="191917"/>
                </a:lnTo>
                <a:lnTo>
                  <a:pt x="145948" y="191917"/>
                </a:lnTo>
                <a:moveTo>
                  <a:pt x="146805" y="31113"/>
                </a:moveTo>
                <a:cubicBezTo>
                  <a:pt x="146805" y="28100"/>
                  <a:pt x="149161" y="25516"/>
                  <a:pt x="152372" y="25516"/>
                </a:cubicBezTo>
                <a:lnTo>
                  <a:pt x="231608" y="25516"/>
                </a:lnTo>
                <a:cubicBezTo>
                  <a:pt x="234605" y="25516"/>
                  <a:pt x="237175" y="27884"/>
                  <a:pt x="237175" y="31113"/>
                </a:cubicBezTo>
                <a:lnTo>
                  <a:pt x="237175" y="53286"/>
                </a:lnTo>
                <a:lnTo>
                  <a:pt x="146805" y="53286"/>
                </a:lnTo>
                <a:lnTo>
                  <a:pt x="146805" y="31113"/>
                </a:lnTo>
              </a:path>
            </a:pathLst>
          </a:custGeom>
          <a:solidFill>
            <a:schemeClr val="accent1">
              <a:alpha val="80000"/>
            </a:schemeClr>
          </a:solidFill>
          <a:ln w="136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MiSans Demibold" charset="0"/>
              <a:sym typeface="MiSans Demibold" charset="0"/>
            </a:endParaRPr>
          </a:p>
        </p:txBody>
      </p:sp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>
            <a:off x="6778282" y="2456974"/>
            <a:ext cx="4452548" cy="32395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大学社可在科技成果出版中寻找生态位，利用学科领域无行业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出版社竞争的优势，开展错位竞争。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6770661" y="1973678"/>
            <a:ext cx="4452548" cy="37977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</a:rPr>
              <a:t>大学社科技出版策略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chemeClr val="bg2">
                    <a:lumMod val="75000"/>
                  </a:schemeClr>
                </a:solidFill>
              </a:rPr>
              <a:t>南大社科技出版聚焦天文学</a:t>
            </a:r>
            <a:endParaRPr lang="zh-CN" altLang="en-US" b="1">
              <a:solidFill>
                <a:schemeClr val="bg2">
                  <a:lumMod val="75000"/>
                </a:schemeClr>
              </a:solidFill>
            </a:endParaRPr>
          </a:p>
          <a:p>
            <a:pPr lvl="1" fontAlgn="auto">
              <a:lnSpc>
                <a:spcPct val="150000"/>
              </a:lnSpc>
            </a:pPr>
            <a:r>
              <a:rPr lang="zh-CN" altLang="en-US"/>
              <a:t>南大</a:t>
            </a:r>
            <a:r>
              <a:rPr lang="zh-CN" altLang="en-US"/>
              <a:t>社科技出版侧重天文学，因学科小众，竞争相对较小。</a:t>
            </a:r>
            <a:endParaRPr lang="zh-CN" altLang="en-US"/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chemeClr val="bg2">
                    <a:lumMod val="75000"/>
                  </a:schemeClr>
                </a:solidFill>
              </a:rPr>
              <a:t>打造优质科技图书，培养专业</a:t>
            </a:r>
            <a:r>
              <a:rPr lang="zh-CN" altLang="en-US" b="1">
                <a:solidFill>
                  <a:schemeClr val="bg2">
                    <a:lumMod val="75000"/>
                  </a:schemeClr>
                </a:solidFill>
              </a:rPr>
              <a:t>编辑</a:t>
            </a:r>
            <a:endParaRPr lang="zh-CN" altLang="en-US" b="1">
              <a:solidFill>
                <a:schemeClr val="bg2">
                  <a:lumMod val="75000"/>
                </a:schemeClr>
              </a:solidFill>
            </a:endParaRPr>
          </a:p>
          <a:p>
            <a:pPr lvl="1" fontAlgn="auto">
              <a:lnSpc>
                <a:spcPct val="150000"/>
              </a:lnSpc>
            </a:pPr>
            <a:r>
              <a:rPr lang="zh-CN" altLang="en-US"/>
              <a:t>南京大学出版社聚焦天文学科，出版的《卫星轨道力学算法》入选多项国家及地方重要出版奖项，英文版也成功输出国外。</a:t>
            </a:r>
            <a:endParaRPr lang="zh-CN" altLang="en-US"/>
          </a:p>
          <a:p>
            <a:pPr lvl="1"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南大社招聘天文系毕业生，培养专业科技编辑，构建学者关系网，奠定天文品牌出版基础</a:t>
            </a:r>
            <a:r>
              <a:rPr lang="zh-CN" altLang="en-US"/>
              <a:t>。</a:t>
            </a:r>
            <a:endParaRPr lang="zh-CN" altLang="en-US"/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chemeClr val="bg2">
                    <a:lumMod val="75000"/>
                  </a:schemeClr>
                </a:solidFill>
              </a:rPr>
              <a:t>关注科技发展</a:t>
            </a:r>
            <a:r>
              <a:rPr lang="zh-CN" altLang="en-US" b="1">
                <a:solidFill>
                  <a:schemeClr val="bg2">
                    <a:lumMod val="75000"/>
                  </a:schemeClr>
                </a:solidFill>
              </a:rPr>
              <a:t>前沿</a:t>
            </a:r>
            <a:endParaRPr lang="zh-CN" altLang="en-US" b="1">
              <a:solidFill>
                <a:schemeClr val="bg2">
                  <a:lumMod val="75000"/>
                </a:schemeClr>
              </a:solidFill>
            </a:endParaRPr>
          </a:p>
          <a:p>
            <a:pPr lvl="1" fontAlgn="auto">
              <a:lnSpc>
                <a:spcPct val="150000"/>
              </a:lnSpc>
            </a:pPr>
            <a:r>
              <a:rPr lang="zh-CN" altLang="en-US"/>
              <a:t>关注新兴交叉学科，诸如高校新成立的先进科技院系</a:t>
            </a:r>
            <a:r>
              <a:rPr lang="zh-CN" altLang="en-US"/>
              <a:t>发展。</a:t>
            </a:r>
            <a:endParaRPr lang="zh-CN" altLang="en-US"/>
          </a:p>
        </p:txBody>
      </p:sp>
      <p:sp>
        <p:nvSpPr>
          <p:cNvPr id="5" name="标题 4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迈向生态位共生，与当地科技部门开展合作</a:t>
            </a:r>
            <a:r>
              <a:rPr lang="zh-CN" altLang="en-US"/>
              <a:t>---</a:t>
            </a:r>
            <a:r>
              <a:rPr lang="zh-CN" altLang="en-US"/>
              <a:t>立地</a:t>
            </a:r>
            <a:endParaRPr lang="zh-CN" altLang="en-US"/>
          </a:p>
        </p:txBody>
      </p:sp>
      <p:sp>
        <p:nvSpPr>
          <p:cNvPr id="11" name="Freeform 10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2971165" y="3691890"/>
            <a:ext cx="2248535" cy="2240915"/>
          </a:xfrm>
          <a:custGeom>
            <a:avLst/>
            <a:gdLst>
              <a:gd name="T0" fmla="*/ 109 w 615"/>
              <a:gd name="T1" fmla="*/ 156 h 613"/>
              <a:gd name="T2" fmla="*/ 50 w 615"/>
              <a:gd name="T3" fmla="*/ 137 h 613"/>
              <a:gd name="T4" fmla="*/ 70 w 615"/>
              <a:gd name="T5" fmla="*/ 231 h 613"/>
              <a:gd name="T6" fmla="*/ 59 w 615"/>
              <a:gd name="T7" fmla="*/ 270 h 613"/>
              <a:gd name="T8" fmla="*/ 1 w 615"/>
              <a:gd name="T9" fmla="*/ 344 h 613"/>
              <a:gd name="T10" fmla="*/ 73 w 615"/>
              <a:gd name="T11" fmla="*/ 393 h 613"/>
              <a:gd name="T12" fmla="*/ 26 w 615"/>
              <a:gd name="T13" fmla="*/ 432 h 613"/>
              <a:gd name="T14" fmla="*/ 116 w 615"/>
              <a:gd name="T15" fmla="*/ 466 h 613"/>
              <a:gd name="T16" fmla="*/ 144 w 615"/>
              <a:gd name="T17" fmla="*/ 496 h 613"/>
              <a:gd name="T18" fmla="*/ 175 w 615"/>
              <a:gd name="T19" fmla="*/ 583 h 613"/>
              <a:gd name="T20" fmla="*/ 267 w 615"/>
              <a:gd name="T21" fmla="*/ 553 h 613"/>
              <a:gd name="T22" fmla="*/ 277 w 615"/>
              <a:gd name="T23" fmla="*/ 613 h 613"/>
              <a:gd name="T24" fmla="*/ 351 w 615"/>
              <a:gd name="T25" fmla="*/ 552 h 613"/>
              <a:gd name="T26" fmla="*/ 409 w 615"/>
              <a:gd name="T27" fmla="*/ 536 h 613"/>
              <a:gd name="T28" fmla="*/ 503 w 615"/>
              <a:gd name="T29" fmla="*/ 545 h 613"/>
              <a:gd name="T30" fmla="*/ 479 w 615"/>
              <a:gd name="T31" fmla="*/ 487 h 613"/>
              <a:gd name="T32" fmla="*/ 507 w 615"/>
              <a:gd name="T33" fmla="*/ 458 h 613"/>
              <a:gd name="T34" fmla="*/ 593 w 615"/>
              <a:gd name="T35" fmla="*/ 421 h 613"/>
              <a:gd name="T36" fmla="*/ 544 w 615"/>
              <a:gd name="T37" fmla="*/ 382 h 613"/>
              <a:gd name="T38" fmla="*/ 555 w 615"/>
              <a:gd name="T39" fmla="*/ 344 h 613"/>
              <a:gd name="T40" fmla="*/ 613 w 615"/>
              <a:gd name="T41" fmla="*/ 270 h 613"/>
              <a:gd name="T42" fmla="*/ 551 w 615"/>
              <a:gd name="T43" fmla="*/ 259 h 613"/>
              <a:gd name="T44" fmla="*/ 542 w 615"/>
              <a:gd name="T45" fmla="*/ 220 h 613"/>
              <a:gd name="T46" fmla="*/ 558 w 615"/>
              <a:gd name="T47" fmla="*/ 127 h 613"/>
              <a:gd name="T48" fmla="*/ 494 w 615"/>
              <a:gd name="T49" fmla="*/ 145 h 613"/>
              <a:gd name="T50" fmla="*/ 464 w 615"/>
              <a:gd name="T51" fmla="*/ 113 h 613"/>
              <a:gd name="T52" fmla="*/ 437 w 615"/>
              <a:gd name="T53" fmla="*/ 35 h 613"/>
              <a:gd name="T54" fmla="*/ 397 w 615"/>
              <a:gd name="T55" fmla="*/ 77 h 613"/>
              <a:gd name="T56" fmla="*/ 348 w 615"/>
              <a:gd name="T57" fmla="*/ 60 h 613"/>
              <a:gd name="T58" fmla="*/ 275 w 615"/>
              <a:gd name="T59" fmla="*/ 0 h 613"/>
              <a:gd name="T60" fmla="*/ 264 w 615"/>
              <a:gd name="T61" fmla="*/ 62 h 613"/>
              <a:gd name="T62" fmla="*/ 205 w 615"/>
              <a:gd name="T63" fmla="*/ 78 h 613"/>
              <a:gd name="T64" fmla="*/ 112 w 615"/>
              <a:gd name="T65" fmla="*/ 69 h 613"/>
              <a:gd name="T66" fmla="*/ 414 w 615"/>
              <a:gd name="T67" fmla="*/ 131 h 613"/>
              <a:gd name="T68" fmla="*/ 200 w 615"/>
              <a:gd name="T69" fmla="*/ 484 h 613"/>
              <a:gd name="T70" fmla="*/ 414 w 615"/>
              <a:gd name="T71" fmla="*/ 131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15" h="613">
                <a:moveTo>
                  <a:pt x="136" y="126"/>
                </a:moveTo>
                <a:cubicBezTo>
                  <a:pt x="126" y="135"/>
                  <a:pt x="117" y="145"/>
                  <a:pt x="109" y="156"/>
                </a:cubicBezTo>
                <a:cubicBezTo>
                  <a:pt x="108" y="155"/>
                  <a:pt x="108" y="155"/>
                  <a:pt x="108" y="155"/>
                </a:cubicBezTo>
                <a:cubicBezTo>
                  <a:pt x="50" y="137"/>
                  <a:pt x="50" y="137"/>
                  <a:pt x="50" y="137"/>
                </a:cubicBezTo>
                <a:cubicBezTo>
                  <a:pt x="21" y="192"/>
                  <a:pt x="21" y="192"/>
                  <a:pt x="21" y="192"/>
                </a:cubicBezTo>
                <a:cubicBezTo>
                  <a:pt x="70" y="231"/>
                  <a:pt x="70" y="231"/>
                  <a:pt x="70" y="231"/>
                </a:cubicBezTo>
                <a:cubicBezTo>
                  <a:pt x="66" y="244"/>
                  <a:pt x="63" y="257"/>
                  <a:pt x="61" y="270"/>
                </a:cubicBezTo>
                <a:cubicBezTo>
                  <a:pt x="59" y="270"/>
                  <a:pt x="59" y="270"/>
                  <a:pt x="59" y="270"/>
                </a:cubicBezTo>
                <a:cubicBezTo>
                  <a:pt x="0" y="281"/>
                  <a:pt x="0" y="281"/>
                  <a:pt x="0" y="281"/>
                </a:cubicBezTo>
                <a:cubicBezTo>
                  <a:pt x="1" y="344"/>
                  <a:pt x="1" y="344"/>
                  <a:pt x="1" y="344"/>
                </a:cubicBezTo>
                <a:cubicBezTo>
                  <a:pt x="62" y="354"/>
                  <a:pt x="62" y="354"/>
                  <a:pt x="62" y="354"/>
                </a:cubicBezTo>
                <a:cubicBezTo>
                  <a:pt x="65" y="367"/>
                  <a:pt x="69" y="380"/>
                  <a:pt x="73" y="393"/>
                </a:cubicBezTo>
                <a:cubicBezTo>
                  <a:pt x="72" y="394"/>
                  <a:pt x="72" y="394"/>
                  <a:pt x="72" y="394"/>
                </a:cubicBezTo>
                <a:cubicBezTo>
                  <a:pt x="26" y="432"/>
                  <a:pt x="26" y="432"/>
                  <a:pt x="26" y="432"/>
                </a:cubicBezTo>
                <a:cubicBezTo>
                  <a:pt x="57" y="486"/>
                  <a:pt x="57" y="486"/>
                  <a:pt x="57" y="486"/>
                </a:cubicBezTo>
                <a:cubicBezTo>
                  <a:pt x="116" y="466"/>
                  <a:pt x="116" y="466"/>
                  <a:pt x="116" y="466"/>
                </a:cubicBezTo>
                <a:cubicBezTo>
                  <a:pt x="124" y="477"/>
                  <a:pt x="128" y="483"/>
                  <a:pt x="144" y="495"/>
                </a:cubicBezTo>
                <a:cubicBezTo>
                  <a:pt x="144" y="496"/>
                  <a:pt x="144" y="496"/>
                  <a:pt x="144" y="496"/>
                </a:cubicBezTo>
                <a:cubicBezTo>
                  <a:pt x="122" y="551"/>
                  <a:pt x="122" y="551"/>
                  <a:pt x="122" y="551"/>
                </a:cubicBezTo>
                <a:cubicBezTo>
                  <a:pt x="175" y="583"/>
                  <a:pt x="175" y="583"/>
                  <a:pt x="175" y="583"/>
                </a:cubicBezTo>
                <a:cubicBezTo>
                  <a:pt x="216" y="538"/>
                  <a:pt x="216" y="538"/>
                  <a:pt x="216" y="538"/>
                </a:cubicBezTo>
                <a:cubicBezTo>
                  <a:pt x="233" y="545"/>
                  <a:pt x="249" y="550"/>
                  <a:pt x="267" y="553"/>
                </a:cubicBezTo>
                <a:cubicBezTo>
                  <a:pt x="266" y="554"/>
                  <a:pt x="266" y="554"/>
                  <a:pt x="266" y="554"/>
                </a:cubicBezTo>
                <a:cubicBezTo>
                  <a:pt x="277" y="613"/>
                  <a:pt x="277" y="613"/>
                  <a:pt x="277" y="613"/>
                </a:cubicBezTo>
                <a:cubicBezTo>
                  <a:pt x="339" y="613"/>
                  <a:pt x="339" y="613"/>
                  <a:pt x="339" y="613"/>
                </a:cubicBezTo>
                <a:cubicBezTo>
                  <a:pt x="351" y="552"/>
                  <a:pt x="351" y="552"/>
                  <a:pt x="351" y="552"/>
                </a:cubicBezTo>
                <a:cubicBezTo>
                  <a:pt x="371" y="549"/>
                  <a:pt x="390" y="543"/>
                  <a:pt x="409" y="534"/>
                </a:cubicBezTo>
                <a:cubicBezTo>
                  <a:pt x="409" y="536"/>
                  <a:pt x="409" y="536"/>
                  <a:pt x="409" y="536"/>
                </a:cubicBezTo>
                <a:cubicBezTo>
                  <a:pt x="451" y="579"/>
                  <a:pt x="451" y="579"/>
                  <a:pt x="451" y="579"/>
                </a:cubicBezTo>
                <a:cubicBezTo>
                  <a:pt x="503" y="545"/>
                  <a:pt x="503" y="545"/>
                  <a:pt x="503" y="545"/>
                </a:cubicBezTo>
                <a:cubicBezTo>
                  <a:pt x="479" y="487"/>
                  <a:pt x="479" y="487"/>
                  <a:pt x="479" y="487"/>
                </a:cubicBezTo>
                <a:cubicBezTo>
                  <a:pt x="479" y="487"/>
                  <a:pt x="479" y="487"/>
                  <a:pt x="479" y="487"/>
                </a:cubicBezTo>
                <a:cubicBezTo>
                  <a:pt x="488" y="478"/>
                  <a:pt x="497" y="468"/>
                  <a:pt x="506" y="458"/>
                </a:cubicBezTo>
                <a:cubicBezTo>
                  <a:pt x="507" y="458"/>
                  <a:pt x="507" y="458"/>
                  <a:pt x="507" y="458"/>
                </a:cubicBezTo>
                <a:cubicBezTo>
                  <a:pt x="565" y="477"/>
                  <a:pt x="565" y="477"/>
                  <a:pt x="565" y="477"/>
                </a:cubicBezTo>
                <a:cubicBezTo>
                  <a:pt x="593" y="421"/>
                  <a:pt x="593" y="421"/>
                  <a:pt x="593" y="421"/>
                </a:cubicBezTo>
                <a:cubicBezTo>
                  <a:pt x="545" y="382"/>
                  <a:pt x="545" y="382"/>
                  <a:pt x="545" y="382"/>
                </a:cubicBezTo>
                <a:cubicBezTo>
                  <a:pt x="544" y="382"/>
                  <a:pt x="544" y="382"/>
                  <a:pt x="544" y="382"/>
                </a:cubicBezTo>
                <a:cubicBezTo>
                  <a:pt x="548" y="370"/>
                  <a:pt x="551" y="357"/>
                  <a:pt x="553" y="344"/>
                </a:cubicBezTo>
                <a:cubicBezTo>
                  <a:pt x="555" y="344"/>
                  <a:pt x="555" y="344"/>
                  <a:pt x="555" y="344"/>
                </a:cubicBezTo>
                <a:cubicBezTo>
                  <a:pt x="615" y="332"/>
                  <a:pt x="615" y="332"/>
                  <a:pt x="615" y="332"/>
                </a:cubicBezTo>
                <a:cubicBezTo>
                  <a:pt x="613" y="270"/>
                  <a:pt x="613" y="270"/>
                  <a:pt x="613" y="270"/>
                </a:cubicBezTo>
                <a:cubicBezTo>
                  <a:pt x="552" y="259"/>
                  <a:pt x="552" y="259"/>
                  <a:pt x="552" y="259"/>
                </a:cubicBezTo>
                <a:cubicBezTo>
                  <a:pt x="551" y="259"/>
                  <a:pt x="551" y="259"/>
                  <a:pt x="551" y="259"/>
                </a:cubicBezTo>
                <a:cubicBezTo>
                  <a:pt x="548" y="246"/>
                  <a:pt x="545" y="233"/>
                  <a:pt x="540" y="221"/>
                </a:cubicBezTo>
                <a:cubicBezTo>
                  <a:pt x="542" y="220"/>
                  <a:pt x="542" y="220"/>
                  <a:pt x="542" y="220"/>
                </a:cubicBezTo>
                <a:cubicBezTo>
                  <a:pt x="589" y="181"/>
                  <a:pt x="589" y="181"/>
                  <a:pt x="589" y="181"/>
                </a:cubicBezTo>
                <a:cubicBezTo>
                  <a:pt x="558" y="127"/>
                  <a:pt x="558" y="127"/>
                  <a:pt x="558" y="127"/>
                </a:cubicBezTo>
                <a:cubicBezTo>
                  <a:pt x="499" y="147"/>
                  <a:pt x="499" y="147"/>
                  <a:pt x="499" y="147"/>
                </a:cubicBezTo>
                <a:cubicBezTo>
                  <a:pt x="494" y="145"/>
                  <a:pt x="494" y="145"/>
                  <a:pt x="494" y="145"/>
                </a:cubicBezTo>
                <a:cubicBezTo>
                  <a:pt x="486" y="135"/>
                  <a:pt x="479" y="127"/>
                  <a:pt x="463" y="115"/>
                </a:cubicBezTo>
                <a:cubicBezTo>
                  <a:pt x="464" y="113"/>
                  <a:pt x="464" y="113"/>
                  <a:pt x="464" y="113"/>
                </a:cubicBezTo>
                <a:cubicBezTo>
                  <a:pt x="490" y="68"/>
                  <a:pt x="490" y="68"/>
                  <a:pt x="490" y="68"/>
                </a:cubicBezTo>
                <a:cubicBezTo>
                  <a:pt x="437" y="35"/>
                  <a:pt x="437" y="35"/>
                  <a:pt x="437" y="35"/>
                </a:cubicBezTo>
                <a:cubicBezTo>
                  <a:pt x="396" y="78"/>
                  <a:pt x="396" y="78"/>
                  <a:pt x="396" y="78"/>
                </a:cubicBezTo>
                <a:cubicBezTo>
                  <a:pt x="397" y="77"/>
                  <a:pt x="397" y="77"/>
                  <a:pt x="397" y="77"/>
                </a:cubicBezTo>
                <a:cubicBezTo>
                  <a:pt x="381" y="71"/>
                  <a:pt x="365" y="65"/>
                  <a:pt x="348" y="62"/>
                </a:cubicBezTo>
                <a:cubicBezTo>
                  <a:pt x="348" y="60"/>
                  <a:pt x="348" y="60"/>
                  <a:pt x="348" y="60"/>
                </a:cubicBezTo>
                <a:cubicBezTo>
                  <a:pt x="337" y="0"/>
                  <a:pt x="337" y="0"/>
                  <a:pt x="337" y="0"/>
                </a:cubicBezTo>
                <a:cubicBezTo>
                  <a:pt x="275" y="0"/>
                  <a:pt x="275" y="0"/>
                  <a:pt x="275" y="0"/>
                </a:cubicBezTo>
                <a:cubicBezTo>
                  <a:pt x="264" y="62"/>
                  <a:pt x="264" y="62"/>
                  <a:pt x="264" y="62"/>
                </a:cubicBezTo>
                <a:cubicBezTo>
                  <a:pt x="264" y="62"/>
                  <a:pt x="264" y="62"/>
                  <a:pt x="264" y="62"/>
                </a:cubicBezTo>
                <a:cubicBezTo>
                  <a:pt x="244" y="66"/>
                  <a:pt x="225" y="71"/>
                  <a:pt x="206" y="79"/>
                </a:cubicBezTo>
                <a:cubicBezTo>
                  <a:pt x="205" y="78"/>
                  <a:pt x="205" y="78"/>
                  <a:pt x="205" y="78"/>
                </a:cubicBezTo>
                <a:cubicBezTo>
                  <a:pt x="163" y="34"/>
                  <a:pt x="163" y="34"/>
                  <a:pt x="163" y="34"/>
                </a:cubicBezTo>
                <a:cubicBezTo>
                  <a:pt x="112" y="69"/>
                  <a:pt x="112" y="69"/>
                  <a:pt x="112" y="69"/>
                </a:cubicBezTo>
                <a:cubicBezTo>
                  <a:pt x="136" y="126"/>
                  <a:pt x="136" y="126"/>
                  <a:pt x="136" y="126"/>
                </a:cubicBezTo>
                <a:close/>
                <a:moveTo>
                  <a:pt x="414" y="131"/>
                </a:moveTo>
                <a:cubicBezTo>
                  <a:pt x="512" y="190"/>
                  <a:pt x="543" y="317"/>
                  <a:pt x="483" y="414"/>
                </a:cubicBezTo>
                <a:cubicBezTo>
                  <a:pt x="424" y="512"/>
                  <a:pt x="297" y="543"/>
                  <a:pt x="200" y="484"/>
                </a:cubicBezTo>
                <a:cubicBezTo>
                  <a:pt x="102" y="425"/>
                  <a:pt x="71" y="298"/>
                  <a:pt x="130" y="200"/>
                </a:cubicBezTo>
                <a:cubicBezTo>
                  <a:pt x="189" y="102"/>
                  <a:pt x="317" y="71"/>
                  <a:pt x="414" y="1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accent1"/>
              </a:solidFill>
              <a:latin typeface="MiSans Demibold" charset="0"/>
              <a:sym typeface="MiSans Demibold" charset="0"/>
            </a:endParaRPr>
          </a:p>
        </p:txBody>
      </p:sp>
      <p:sp>
        <p:nvSpPr>
          <p:cNvPr id="6" name="环形箭头 5"/>
          <p:cNvSpPr/>
          <p:nvPr>
            <p:custDataLst>
              <p:tags r:id="rId3"/>
            </p:custDataLst>
          </p:nvPr>
        </p:nvSpPr>
        <p:spPr>
          <a:xfrm>
            <a:off x="2170430" y="1423670"/>
            <a:ext cx="2428240" cy="2428240"/>
          </a:xfrm>
          <a:prstGeom prst="circularArrow">
            <a:avLst>
              <a:gd name="adj1" fmla="val 5781"/>
              <a:gd name="adj2" fmla="val 579983"/>
              <a:gd name="adj3" fmla="val 15894856"/>
              <a:gd name="adj4" fmla="val 11562717"/>
              <a:gd name="adj5" fmla="val 5674"/>
            </a:avLst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MiSans Demibold" charset="0"/>
              <a:sym typeface="MiSans Demibold" charset="0"/>
            </a:endParaRPr>
          </a:p>
        </p:txBody>
      </p:sp>
      <p:sp>
        <p:nvSpPr>
          <p:cNvPr id="15" name="Freeform 15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2626995" y="1881505"/>
            <a:ext cx="1514475" cy="1514475"/>
          </a:xfrm>
          <a:custGeom>
            <a:avLst/>
            <a:gdLst>
              <a:gd name="T0" fmla="*/ 57 w 325"/>
              <a:gd name="T1" fmla="*/ 82 h 325"/>
              <a:gd name="T2" fmla="*/ 26 w 325"/>
              <a:gd name="T3" fmla="*/ 72 h 325"/>
              <a:gd name="T4" fmla="*/ 37 w 325"/>
              <a:gd name="T5" fmla="*/ 122 h 325"/>
              <a:gd name="T6" fmla="*/ 31 w 325"/>
              <a:gd name="T7" fmla="*/ 143 h 325"/>
              <a:gd name="T8" fmla="*/ 0 w 325"/>
              <a:gd name="T9" fmla="*/ 182 h 325"/>
              <a:gd name="T10" fmla="*/ 38 w 325"/>
              <a:gd name="T11" fmla="*/ 208 h 325"/>
              <a:gd name="T12" fmla="*/ 13 w 325"/>
              <a:gd name="T13" fmla="*/ 229 h 325"/>
              <a:gd name="T14" fmla="*/ 61 w 325"/>
              <a:gd name="T15" fmla="*/ 247 h 325"/>
              <a:gd name="T16" fmla="*/ 76 w 325"/>
              <a:gd name="T17" fmla="*/ 263 h 325"/>
              <a:gd name="T18" fmla="*/ 92 w 325"/>
              <a:gd name="T19" fmla="*/ 309 h 325"/>
              <a:gd name="T20" fmla="*/ 141 w 325"/>
              <a:gd name="T21" fmla="*/ 292 h 325"/>
              <a:gd name="T22" fmla="*/ 147 w 325"/>
              <a:gd name="T23" fmla="*/ 325 h 325"/>
              <a:gd name="T24" fmla="*/ 186 w 325"/>
              <a:gd name="T25" fmla="*/ 292 h 325"/>
              <a:gd name="T26" fmla="*/ 217 w 325"/>
              <a:gd name="T27" fmla="*/ 283 h 325"/>
              <a:gd name="T28" fmla="*/ 266 w 325"/>
              <a:gd name="T29" fmla="*/ 288 h 325"/>
              <a:gd name="T30" fmla="*/ 253 w 325"/>
              <a:gd name="T31" fmla="*/ 258 h 325"/>
              <a:gd name="T32" fmla="*/ 268 w 325"/>
              <a:gd name="T33" fmla="*/ 242 h 325"/>
              <a:gd name="T34" fmla="*/ 314 w 325"/>
              <a:gd name="T35" fmla="*/ 223 h 325"/>
              <a:gd name="T36" fmla="*/ 288 w 325"/>
              <a:gd name="T37" fmla="*/ 202 h 325"/>
              <a:gd name="T38" fmla="*/ 294 w 325"/>
              <a:gd name="T39" fmla="*/ 182 h 325"/>
              <a:gd name="T40" fmla="*/ 325 w 325"/>
              <a:gd name="T41" fmla="*/ 143 h 325"/>
              <a:gd name="T42" fmla="*/ 292 w 325"/>
              <a:gd name="T43" fmla="*/ 137 h 325"/>
              <a:gd name="T44" fmla="*/ 287 w 325"/>
              <a:gd name="T45" fmla="*/ 116 h 325"/>
              <a:gd name="T46" fmla="*/ 295 w 325"/>
              <a:gd name="T47" fmla="*/ 67 h 325"/>
              <a:gd name="T48" fmla="*/ 262 w 325"/>
              <a:gd name="T49" fmla="*/ 77 h 325"/>
              <a:gd name="T50" fmla="*/ 246 w 325"/>
              <a:gd name="T51" fmla="*/ 59 h 325"/>
              <a:gd name="T52" fmla="*/ 231 w 325"/>
              <a:gd name="T53" fmla="*/ 18 h 325"/>
              <a:gd name="T54" fmla="*/ 210 w 325"/>
              <a:gd name="T55" fmla="*/ 41 h 325"/>
              <a:gd name="T56" fmla="*/ 184 w 325"/>
              <a:gd name="T57" fmla="*/ 31 h 325"/>
              <a:gd name="T58" fmla="*/ 146 w 325"/>
              <a:gd name="T59" fmla="*/ 0 h 325"/>
              <a:gd name="T60" fmla="*/ 139 w 325"/>
              <a:gd name="T61" fmla="*/ 33 h 325"/>
              <a:gd name="T62" fmla="*/ 108 w 325"/>
              <a:gd name="T63" fmla="*/ 41 h 325"/>
              <a:gd name="T64" fmla="*/ 59 w 325"/>
              <a:gd name="T65" fmla="*/ 36 h 325"/>
              <a:gd name="T66" fmla="*/ 72 w 325"/>
              <a:gd name="T67" fmla="*/ 67 h 325"/>
              <a:gd name="T68" fmla="*/ 256 w 325"/>
              <a:gd name="T69" fmla="*/ 219 h 325"/>
              <a:gd name="T70" fmla="*/ 69 w 325"/>
              <a:gd name="T71" fmla="*/ 106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25" h="325">
                <a:moveTo>
                  <a:pt x="72" y="67"/>
                </a:moveTo>
                <a:cubicBezTo>
                  <a:pt x="67" y="71"/>
                  <a:pt x="62" y="77"/>
                  <a:pt x="57" y="82"/>
                </a:cubicBezTo>
                <a:cubicBezTo>
                  <a:pt x="57" y="82"/>
                  <a:pt x="57" y="82"/>
                  <a:pt x="57" y="82"/>
                </a:cubicBezTo>
                <a:cubicBezTo>
                  <a:pt x="26" y="72"/>
                  <a:pt x="26" y="72"/>
                  <a:pt x="26" y="72"/>
                </a:cubicBezTo>
                <a:cubicBezTo>
                  <a:pt x="11" y="101"/>
                  <a:pt x="11" y="101"/>
                  <a:pt x="11" y="101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35" y="129"/>
                  <a:pt x="33" y="136"/>
                  <a:pt x="32" y="143"/>
                </a:cubicBezTo>
                <a:cubicBezTo>
                  <a:pt x="31" y="143"/>
                  <a:pt x="31" y="143"/>
                  <a:pt x="31" y="143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82"/>
                  <a:pt x="0" y="182"/>
                  <a:pt x="0" y="182"/>
                </a:cubicBezTo>
                <a:cubicBezTo>
                  <a:pt x="33" y="187"/>
                  <a:pt x="33" y="187"/>
                  <a:pt x="33" y="187"/>
                </a:cubicBezTo>
                <a:cubicBezTo>
                  <a:pt x="34" y="194"/>
                  <a:pt x="36" y="201"/>
                  <a:pt x="38" y="208"/>
                </a:cubicBezTo>
                <a:cubicBezTo>
                  <a:pt x="38" y="208"/>
                  <a:pt x="38" y="208"/>
                  <a:pt x="38" y="208"/>
                </a:cubicBezTo>
                <a:cubicBezTo>
                  <a:pt x="13" y="229"/>
                  <a:pt x="13" y="229"/>
                  <a:pt x="13" y="229"/>
                </a:cubicBezTo>
                <a:cubicBezTo>
                  <a:pt x="30" y="257"/>
                  <a:pt x="30" y="257"/>
                  <a:pt x="30" y="257"/>
                </a:cubicBezTo>
                <a:cubicBezTo>
                  <a:pt x="61" y="247"/>
                  <a:pt x="61" y="247"/>
                  <a:pt x="61" y="247"/>
                </a:cubicBezTo>
                <a:cubicBezTo>
                  <a:pt x="66" y="252"/>
                  <a:pt x="68" y="256"/>
                  <a:pt x="76" y="262"/>
                </a:cubicBezTo>
                <a:cubicBezTo>
                  <a:pt x="76" y="263"/>
                  <a:pt x="76" y="263"/>
                  <a:pt x="76" y="263"/>
                </a:cubicBezTo>
                <a:cubicBezTo>
                  <a:pt x="64" y="292"/>
                  <a:pt x="64" y="292"/>
                  <a:pt x="64" y="292"/>
                </a:cubicBezTo>
                <a:cubicBezTo>
                  <a:pt x="92" y="309"/>
                  <a:pt x="92" y="309"/>
                  <a:pt x="92" y="309"/>
                </a:cubicBezTo>
                <a:cubicBezTo>
                  <a:pt x="114" y="285"/>
                  <a:pt x="114" y="285"/>
                  <a:pt x="114" y="285"/>
                </a:cubicBezTo>
                <a:cubicBezTo>
                  <a:pt x="123" y="288"/>
                  <a:pt x="132" y="291"/>
                  <a:pt x="141" y="292"/>
                </a:cubicBezTo>
                <a:cubicBezTo>
                  <a:pt x="141" y="293"/>
                  <a:pt x="141" y="293"/>
                  <a:pt x="141" y="293"/>
                </a:cubicBezTo>
                <a:cubicBezTo>
                  <a:pt x="147" y="325"/>
                  <a:pt x="147" y="325"/>
                  <a:pt x="147" y="325"/>
                </a:cubicBezTo>
                <a:cubicBezTo>
                  <a:pt x="179" y="324"/>
                  <a:pt x="179" y="324"/>
                  <a:pt x="179" y="324"/>
                </a:cubicBezTo>
                <a:cubicBezTo>
                  <a:pt x="186" y="292"/>
                  <a:pt x="186" y="292"/>
                  <a:pt x="186" y="292"/>
                </a:cubicBezTo>
                <a:cubicBezTo>
                  <a:pt x="196" y="290"/>
                  <a:pt x="206" y="287"/>
                  <a:pt x="216" y="283"/>
                </a:cubicBezTo>
                <a:cubicBezTo>
                  <a:pt x="217" y="283"/>
                  <a:pt x="217" y="283"/>
                  <a:pt x="217" y="283"/>
                </a:cubicBezTo>
                <a:cubicBezTo>
                  <a:pt x="239" y="307"/>
                  <a:pt x="239" y="307"/>
                  <a:pt x="239" y="307"/>
                </a:cubicBezTo>
                <a:cubicBezTo>
                  <a:pt x="266" y="288"/>
                  <a:pt x="266" y="288"/>
                  <a:pt x="266" y="288"/>
                </a:cubicBezTo>
                <a:cubicBezTo>
                  <a:pt x="253" y="258"/>
                  <a:pt x="253" y="258"/>
                  <a:pt x="253" y="258"/>
                </a:cubicBezTo>
                <a:cubicBezTo>
                  <a:pt x="253" y="258"/>
                  <a:pt x="253" y="258"/>
                  <a:pt x="253" y="258"/>
                </a:cubicBezTo>
                <a:cubicBezTo>
                  <a:pt x="258" y="253"/>
                  <a:pt x="263" y="248"/>
                  <a:pt x="268" y="242"/>
                </a:cubicBezTo>
                <a:cubicBezTo>
                  <a:pt x="268" y="242"/>
                  <a:pt x="268" y="242"/>
                  <a:pt x="268" y="242"/>
                </a:cubicBezTo>
                <a:cubicBezTo>
                  <a:pt x="299" y="252"/>
                  <a:pt x="299" y="252"/>
                  <a:pt x="299" y="252"/>
                </a:cubicBezTo>
                <a:cubicBezTo>
                  <a:pt x="314" y="223"/>
                  <a:pt x="314" y="223"/>
                  <a:pt x="314" y="223"/>
                </a:cubicBezTo>
                <a:cubicBezTo>
                  <a:pt x="288" y="202"/>
                  <a:pt x="288" y="202"/>
                  <a:pt x="288" y="202"/>
                </a:cubicBezTo>
                <a:cubicBezTo>
                  <a:pt x="288" y="202"/>
                  <a:pt x="288" y="202"/>
                  <a:pt x="288" y="202"/>
                </a:cubicBezTo>
                <a:cubicBezTo>
                  <a:pt x="290" y="195"/>
                  <a:pt x="292" y="189"/>
                  <a:pt x="293" y="182"/>
                </a:cubicBezTo>
                <a:cubicBezTo>
                  <a:pt x="294" y="182"/>
                  <a:pt x="294" y="182"/>
                  <a:pt x="294" y="182"/>
                </a:cubicBezTo>
                <a:cubicBezTo>
                  <a:pt x="325" y="175"/>
                  <a:pt x="325" y="175"/>
                  <a:pt x="325" y="175"/>
                </a:cubicBezTo>
                <a:cubicBezTo>
                  <a:pt x="325" y="143"/>
                  <a:pt x="325" y="143"/>
                  <a:pt x="325" y="143"/>
                </a:cubicBezTo>
                <a:cubicBezTo>
                  <a:pt x="292" y="137"/>
                  <a:pt x="292" y="137"/>
                  <a:pt x="292" y="137"/>
                </a:cubicBezTo>
                <a:cubicBezTo>
                  <a:pt x="292" y="137"/>
                  <a:pt x="292" y="137"/>
                  <a:pt x="292" y="137"/>
                </a:cubicBezTo>
                <a:cubicBezTo>
                  <a:pt x="290" y="130"/>
                  <a:pt x="288" y="123"/>
                  <a:pt x="286" y="117"/>
                </a:cubicBezTo>
                <a:cubicBezTo>
                  <a:pt x="287" y="116"/>
                  <a:pt x="287" y="116"/>
                  <a:pt x="287" y="116"/>
                </a:cubicBezTo>
                <a:cubicBezTo>
                  <a:pt x="312" y="96"/>
                  <a:pt x="312" y="96"/>
                  <a:pt x="312" y="96"/>
                </a:cubicBezTo>
                <a:cubicBezTo>
                  <a:pt x="295" y="67"/>
                  <a:pt x="295" y="67"/>
                  <a:pt x="295" y="67"/>
                </a:cubicBezTo>
                <a:cubicBezTo>
                  <a:pt x="264" y="78"/>
                  <a:pt x="264" y="78"/>
                  <a:pt x="264" y="78"/>
                </a:cubicBezTo>
                <a:cubicBezTo>
                  <a:pt x="262" y="77"/>
                  <a:pt x="262" y="77"/>
                  <a:pt x="262" y="77"/>
                </a:cubicBezTo>
                <a:cubicBezTo>
                  <a:pt x="257" y="71"/>
                  <a:pt x="253" y="67"/>
                  <a:pt x="245" y="61"/>
                </a:cubicBezTo>
                <a:cubicBezTo>
                  <a:pt x="246" y="59"/>
                  <a:pt x="246" y="59"/>
                  <a:pt x="246" y="59"/>
                </a:cubicBezTo>
                <a:cubicBezTo>
                  <a:pt x="259" y="36"/>
                  <a:pt x="259" y="36"/>
                  <a:pt x="259" y="36"/>
                </a:cubicBezTo>
                <a:cubicBezTo>
                  <a:pt x="231" y="18"/>
                  <a:pt x="231" y="18"/>
                  <a:pt x="231" y="18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01" y="37"/>
                  <a:pt x="193" y="34"/>
                  <a:pt x="184" y="33"/>
                </a:cubicBezTo>
                <a:cubicBezTo>
                  <a:pt x="184" y="31"/>
                  <a:pt x="184" y="31"/>
                  <a:pt x="184" y="31"/>
                </a:cubicBezTo>
                <a:cubicBezTo>
                  <a:pt x="178" y="0"/>
                  <a:pt x="178" y="0"/>
                  <a:pt x="178" y="0"/>
                </a:cubicBezTo>
                <a:cubicBezTo>
                  <a:pt x="146" y="0"/>
                  <a:pt x="146" y="0"/>
                  <a:pt x="146" y="0"/>
                </a:cubicBezTo>
                <a:cubicBezTo>
                  <a:pt x="139" y="32"/>
                  <a:pt x="139" y="32"/>
                  <a:pt x="139" y="32"/>
                </a:cubicBezTo>
                <a:cubicBezTo>
                  <a:pt x="139" y="33"/>
                  <a:pt x="139" y="33"/>
                  <a:pt x="139" y="33"/>
                </a:cubicBezTo>
                <a:cubicBezTo>
                  <a:pt x="129" y="34"/>
                  <a:pt x="119" y="37"/>
                  <a:pt x="109" y="42"/>
                </a:cubicBezTo>
                <a:cubicBezTo>
                  <a:pt x="108" y="41"/>
                  <a:pt x="108" y="41"/>
                  <a:pt x="108" y="41"/>
                </a:cubicBezTo>
                <a:cubicBezTo>
                  <a:pt x="86" y="18"/>
                  <a:pt x="86" y="18"/>
                  <a:pt x="86" y="18"/>
                </a:cubicBezTo>
                <a:cubicBezTo>
                  <a:pt x="59" y="36"/>
                  <a:pt x="59" y="36"/>
                  <a:pt x="59" y="36"/>
                </a:cubicBezTo>
                <a:cubicBezTo>
                  <a:pt x="72" y="66"/>
                  <a:pt x="72" y="66"/>
                  <a:pt x="72" y="66"/>
                </a:cubicBezTo>
                <a:lnTo>
                  <a:pt x="72" y="67"/>
                </a:lnTo>
                <a:close/>
                <a:moveTo>
                  <a:pt x="219" y="69"/>
                </a:moveTo>
                <a:cubicBezTo>
                  <a:pt x="271" y="100"/>
                  <a:pt x="287" y="167"/>
                  <a:pt x="256" y="219"/>
                </a:cubicBezTo>
                <a:cubicBezTo>
                  <a:pt x="224" y="271"/>
                  <a:pt x="157" y="287"/>
                  <a:pt x="106" y="256"/>
                </a:cubicBezTo>
                <a:cubicBezTo>
                  <a:pt x="54" y="225"/>
                  <a:pt x="37" y="157"/>
                  <a:pt x="69" y="106"/>
                </a:cubicBezTo>
                <a:cubicBezTo>
                  <a:pt x="100" y="54"/>
                  <a:pt x="167" y="38"/>
                  <a:pt x="219" y="69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accent1"/>
              </a:solidFill>
              <a:latin typeface="MiSans Demibold" charset="0"/>
              <a:sym typeface="MiSans Demibold" charset="0"/>
            </a:endParaRPr>
          </a:p>
        </p:txBody>
      </p:sp>
      <p:sp>
        <p:nvSpPr>
          <p:cNvPr id="13" name="Freeform 12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1241425" y="3044190"/>
            <a:ext cx="1829435" cy="1828165"/>
          </a:xfrm>
          <a:custGeom>
            <a:avLst/>
            <a:gdLst>
              <a:gd name="T0" fmla="*/ 97 w 547"/>
              <a:gd name="T1" fmla="*/ 139 h 547"/>
              <a:gd name="T2" fmla="*/ 44 w 547"/>
              <a:gd name="T3" fmla="*/ 122 h 547"/>
              <a:gd name="T4" fmla="*/ 62 w 547"/>
              <a:gd name="T5" fmla="*/ 206 h 547"/>
              <a:gd name="T6" fmla="*/ 52 w 547"/>
              <a:gd name="T7" fmla="*/ 240 h 547"/>
              <a:gd name="T8" fmla="*/ 1 w 547"/>
              <a:gd name="T9" fmla="*/ 306 h 547"/>
              <a:gd name="T10" fmla="*/ 65 w 547"/>
              <a:gd name="T11" fmla="*/ 350 h 547"/>
              <a:gd name="T12" fmla="*/ 23 w 547"/>
              <a:gd name="T13" fmla="*/ 385 h 547"/>
              <a:gd name="T14" fmla="*/ 103 w 547"/>
              <a:gd name="T15" fmla="*/ 416 h 547"/>
              <a:gd name="T16" fmla="*/ 128 w 547"/>
              <a:gd name="T17" fmla="*/ 442 h 547"/>
              <a:gd name="T18" fmla="*/ 155 w 547"/>
              <a:gd name="T19" fmla="*/ 520 h 547"/>
              <a:gd name="T20" fmla="*/ 237 w 547"/>
              <a:gd name="T21" fmla="*/ 492 h 547"/>
              <a:gd name="T22" fmla="*/ 247 w 547"/>
              <a:gd name="T23" fmla="*/ 547 h 547"/>
              <a:gd name="T24" fmla="*/ 312 w 547"/>
              <a:gd name="T25" fmla="*/ 492 h 547"/>
              <a:gd name="T26" fmla="*/ 364 w 547"/>
              <a:gd name="T27" fmla="*/ 477 h 547"/>
              <a:gd name="T28" fmla="*/ 448 w 547"/>
              <a:gd name="T29" fmla="*/ 486 h 547"/>
              <a:gd name="T30" fmla="*/ 426 w 547"/>
              <a:gd name="T31" fmla="*/ 434 h 547"/>
              <a:gd name="T32" fmla="*/ 451 w 547"/>
              <a:gd name="T33" fmla="*/ 408 h 547"/>
              <a:gd name="T34" fmla="*/ 528 w 547"/>
              <a:gd name="T35" fmla="*/ 376 h 547"/>
              <a:gd name="T36" fmla="*/ 484 w 547"/>
              <a:gd name="T37" fmla="*/ 341 h 547"/>
              <a:gd name="T38" fmla="*/ 494 w 547"/>
              <a:gd name="T39" fmla="*/ 306 h 547"/>
              <a:gd name="T40" fmla="*/ 546 w 547"/>
              <a:gd name="T41" fmla="*/ 240 h 547"/>
              <a:gd name="T42" fmla="*/ 491 w 547"/>
              <a:gd name="T43" fmla="*/ 231 h 547"/>
              <a:gd name="T44" fmla="*/ 483 w 547"/>
              <a:gd name="T45" fmla="*/ 196 h 547"/>
              <a:gd name="T46" fmla="*/ 497 w 547"/>
              <a:gd name="T47" fmla="*/ 113 h 547"/>
              <a:gd name="T48" fmla="*/ 440 w 547"/>
              <a:gd name="T49" fmla="*/ 130 h 547"/>
              <a:gd name="T50" fmla="*/ 413 w 547"/>
              <a:gd name="T51" fmla="*/ 101 h 547"/>
              <a:gd name="T52" fmla="*/ 389 w 547"/>
              <a:gd name="T53" fmla="*/ 32 h 547"/>
              <a:gd name="T54" fmla="*/ 353 w 547"/>
              <a:gd name="T55" fmla="*/ 69 h 547"/>
              <a:gd name="T56" fmla="*/ 310 w 547"/>
              <a:gd name="T57" fmla="*/ 53 h 547"/>
              <a:gd name="T58" fmla="*/ 245 w 547"/>
              <a:gd name="T59" fmla="*/ 0 h 547"/>
              <a:gd name="T60" fmla="*/ 235 w 547"/>
              <a:gd name="T61" fmla="*/ 55 h 547"/>
              <a:gd name="T62" fmla="*/ 182 w 547"/>
              <a:gd name="T63" fmla="*/ 69 h 547"/>
              <a:gd name="T64" fmla="*/ 99 w 547"/>
              <a:gd name="T65" fmla="*/ 61 h 547"/>
              <a:gd name="T66" fmla="*/ 121 w 547"/>
              <a:gd name="T67" fmla="*/ 113 h 547"/>
              <a:gd name="T68" fmla="*/ 430 w 547"/>
              <a:gd name="T69" fmla="*/ 369 h 547"/>
              <a:gd name="T70" fmla="*/ 116 w 547"/>
              <a:gd name="T71" fmla="*/ 178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47" h="547">
                <a:moveTo>
                  <a:pt x="121" y="113"/>
                </a:moveTo>
                <a:cubicBezTo>
                  <a:pt x="112" y="121"/>
                  <a:pt x="104" y="129"/>
                  <a:pt x="97" y="139"/>
                </a:cubicBezTo>
                <a:cubicBezTo>
                  <a:pt x="95" y="138"/>
                  <a:pt x="95" y="138"/>
                  <a:pt x="95" y="138"/>
                </a:cubicBezTo>
                <a:cubicBezTo>
                  <a:pt x="44" y="122"/>
                  <a:pt x="44" y="122"/>
                  <a:pt x="44" y="122"/>
                </a:cubicBezTo>
                <a:cubicBezTo>
                  <a:pt x="19" y="171"/>
                  <a:pt x="19" y="171"/>
                  <a:pt x="19" y="171"/>
                </a:cubicBezTo>
                <a:cubicBezTo>
                  <a:pt x="62" y="206"/>
                  <a:pt x="62" y="206"/>
                  <a:pt x="62" y="206"/>
                </a:cubicBezTo>
                <a:cubicBezTo>
                  <a:pt x="58" y="217"/>
                  <a:pt x="55" y="229"/>
                  <a:pt x="53" y="240"/>
                </a:cubicBezTo>
                <a:cubicBezTo>
                  <a:pt x="52" y="240"/>
                  <a:pt x="52" y="240"/>
                  <a:pt x="52" y="240"/>
                </a:cubicBezTo>
                <a:cubicBezTo>
                  <a:pt x="0" y="251"/>
                  <a:pt x="0" y="251"/>
                  <a:pt x="0" y="251"/>
                </a:cubicBezTo>
                <a:cubicBezTo>
                  <a:pt x="1" y="306"/>
                  <a:pt x="1" y="306"/>
                  <a:pt x="1" y="306"/>
                </a:cubicBezTo>
                <a:cubicBezTo>
                  <a:pt x="55" y="316"/>
                  <a:pt x="55" y="316"/>
                  <a:pt x="55" y="316"/>
                </a:cubicBezTo>
                <a:cubicBezTo>
                  <a:pt x="57" y="328"/>
                  <a:pt x="61" y="339"/>
                  <a:pt x="65" y="350"/>
                </a:cubicBezTo>
                <a:cubicBezTo>
                  <a:pt x="64" y="351"/>
                  <a:pt x="64" y="351"/>
                  <a:pt x="64" y="351"/>
                </a:cubicBezTo>
                <a:cubicBezTo>
                  <a:pt x="23" y="385"/>
                  <a:pt x="23" y="385"/>
                  <a:pt x="23" y="385"/>
                </a:cubicBezTo>
                <a:cubicBezTo>
                  <a:pt x="50" y="433"/>
                  <a:pt x="50" y="433"/>
                  <a:pt x="50" y="433"/>
                </a:cubicBezTo>
                <a:cubicBezTo>
                  <a:pt x="103" y="416"/>
                  <a:pt x="103" y="416"/>
                  <a:pt x="103" y="416"/>
                </a:cubicBezTo>
                <a:cubicBezTo>
                  <a:pt x="110" y="425"/>
                  <a:pt x="114" y="431"/>
                  <a:pt x="128" y="442"/>
                </a:cubicBezTo>
                <a:cubicBezTo>
                  <a:pt x="128" y="442"/>
                  <a:pt x="128" y="442"/>
                  <a:pt x="128" y="442"/>
                </a:cubicBezTo>
                <a:cubicBezTo>
                  <a:pt x="108" y="491"/>
                  <a:pt x="108" y="491"/>
                  <a:pt x="108" y="491"/>
                </a:cubicBezTo>
                <a:cubicBezTo>
                  <a:pt x="155" y="520"/>
                  <a:pt x="155" y="520"/>
                  <a:pt x="155" y="520"/>
                </a:cubicBezTo>
                <a:cubicBezTo>
                  <a:pt x="192" y="480"/>
                  <a:pt x="192" y="480"/>
                  <a:pt x="192" y="480"/>
                </a:cubicBezTo>
                <a:cubicBezTo>
                  <a:pt x="207" y="485"/>
                  <a:pt x="222" y="490"/>
                  <a:pt x="237" y="492"/>
                </a:cubicBezTo>
                <a:cubicBezTo>
                  <a:pt x="237" y="494"/>
                  <a:pt x="237" y="494"/>
                  <a:pt x="237" y="494"/>
                </a:cubicBezTo>
                <a:cubicBezTo>
                  <a:pt x="247" y="547"/>
                  <a:pt x="247" y="547"/>
                  <a:pt x="247" y="547"/>
                </a:cubicBezTo>
                <a:cubicBezTo>
                  <a:pt x="302" y="546"/>
                  <a:pt x="302" y="546"/>
                  <a:pt x="302" y="546"/>
                </a:cubicBezTo>
                <a:cubicBezTo>
                  <a:pt x="312" y="492"/>
                  <a:pt x="312" y="492"/>
                  <a:pt x="312" y="492"/>
                </a:cubicBezTo>
                <a:cubicBezTo>
                  <a:pt x="330" y="489"/>
                  <a:pt x="347" y="484"/>
                  <a:pt x="364" y="476"/>
                </a:cubicBezTo>
                <a:cubicBezTo>
                  <a:pt x="364" y="477"/>
                  <a:pt x="364" y="477"/>
                  <a:pt x="364" y="477"/>
                </a:cubicBezTo>
                <a:cubicBezTo>
                  <a:pt x="402" y="516"/>
                  <a:pt x="402" y="516"/>
                  <a:pt x="402" y="516"/>
                </a:cubicBezTo>
                <a:cubicBezTo>
                  <a:pt x="448" y="486"/>
                  <a:pt x="448" y="486"/>
                  <a:pt x="448" y="486"/>
                </a:cubicBezTo>
                <a:cubicBezTo>
                  <a:pt x="426" y="434"/>
                  <a:pt x="426" y="434"/>
                  <a:pt x="426" y="434"/>
                </a:cubicBezTo>
                <a:cubicBezTo>
                  <a:pt x="426" y="434"/>
                  <a:pt x="426" y="434"/>
                  <a:pt x="426" y="434"/>
                </a:cubicBezTo>
                <a:cubicBezTo>
                  <a:pt x="435" y="426"/>
                  <a:pt x="443" y="417"/>
                  <a:pt x="450" y="408"/>
                </a:cubicBezTo>
                <a:cubicBezTo>
                  <a:pt x="451" y="408"/>
                  <a:pt x="451" y="408"/>
                  <a:pt x="451" y="408"/>
                </a:cubicBezTo>
                <a:cubicBezTo>
                  <a:pt x="503" y="425"/>
                  <a:pt x="503" y="425"/>
                  <a:pt x="503" y="425"/>
                </a:cubicBezTo>
                <a:cubicBezTo>
                  <a:pt x="528" y="376"/>
                  <a:pt x="528" y="376"/>
                  <a:pt x="528" y="376"/>
                </a:cubicBezTo>
                <a:cubicBezTo>
                  <a:pt x="485" y="341"/>
                  <a:pt x="485" y="341"/>
                  <a:pt x="485" y="341"/>
                </a:cubicBezTo>
                <a:cubicBezTo>
                  <a:pt x="484" y="341"/>
                  <a:pt x="484" y="341"/>
                  <a:pt x="484" y="341"/>
                </a:cubicBezTo>
                <a:cubicBezTo>
                  <a:pt x="488" y="329"/>
                  <a:pt x="491" y="318"/>
                  <a:pt x="493" y="306"/>
                </a:cubicBezTo>
                <a:cubicBezTo>
                  <a:pt x="494" y="306"/>
                  <a:pt x="494" y="306"/>
                  <a:pt x="494" y="306"/>
                </a:cubicBezTo>
                <a:cubicBezTo>
                  <a:pt x="547" y="296"/>
                  <a:pt x="547" y="296"/>
                  <a:pt x="547" y="296"/>
                </a:cubicBezTo>
                <a:cubicBezTo>
                  <a:pt x="546" y="240"/>
                  <a:pt x="546" y="240"/>
                  <a:pt x="546" y="240"/>
                </a:cubicBezTo>
                <a:cubicBezTo>
                  <a:pt x="491" y="231"/>
                  <a:pt x="491" y="231"/>
                  <a:pt x="491" y="231"/>
                </a:cubicBezTo>
                <a:cubicBezTo>
                  <a:pt x="491" y="231"/>
                  <a:pt x="491" y="231"/>
                  <a:pt x="491" y="231"/>
                </a:cubicBezTo>
                <a:cubicBezTo>
                  <a:pt x="488" y="219"/>
                  <a:pt x="485" y="208"/>
                  <a:pt x="481" y="197"/>
                </a:cubicBezTo>
                <a:cubicBezTo>
                  <a:pt x="483" y="196"/>
                  <a:pt x="483" y="196"/>
                  <a:pt x="483" y="196"/>
                </a:cubicBezTo>
                <a:cubicBezTo>
                  <a:pt x="524" y="161"/>
                  <a:pt x="524" y="161"/>
                  <a:pt x="524" y="161"/>
                </a:cubicBezTo>
                <a:cubicBezTo>
                  <a:pt x="497" y="113"/>
                  <a:pt x="497" y="113"/>
                  <a:pt x="497" y="113"/>
                </a:cubicBezTo>
                <a:cubicBezTo>
                  <a:pt x="444" y="131"/>
                  <a:pt x="444" y="131"/>
                  <a:pt x="444" y="131"/>
                </a:cubicBezTo>
                <a:cubicBezTo>
                  <a:pt x="440" y="130"/>
                  <a:pt x="440" y="130"/>
                  <a:pt x="440" y="130"/>
                </a:cubicBezTo>
                <a:cubicBezTo>
                  <a:pt x="433" y="121"/>
                  <a:pt x="426" y="113"/>
                  <a:pt x="412" y="102"/>
                </a:cubicBezTo>
                <a:cubicBezTo>
                  <a:pt x="413" y="101"/>
                  <a:pt x="413" y="101"/>
                  <a:pt x="413" y="101"/>
                </a:cubicBezTo>
                <a:cubicBezTo>
                  <a:pt x="436" y="60"/>
                  <a:pt x="436" y="60"/>
                  <a:pt x="436" y="60"/>
                </a:cubicBezTo>
                <a:cubicBezTo>
                  <a:pt x="389" y="32"/>
                  <a:pt x="389" y="32"/>
                  <a:pt x="389" y="32"/>
                </a:cubicBezTo>
                <a:cubicBezTo>
                  <a:pt x="353" y="70"/>
                  <a:pt x="353" y="70"/>
                  <a:pt x="353" y="70"/>
                </a:cubicBezTo>
                <a:cubicBezTo>
                  <a:pt x="353" y="69"/>
                  <a:pt x="353" y="69"/>
                  <a:pt x="353" y="69"/>
                </a:cubicBezTo>
                <a:cubicBezTo>
                  <a:pt x="339" y="63"/>
                  <a:pt x="324" y="58"/>
                  <a:pt x="309" y="56"/>
                </a:cubicBezTo>
                <a:cubicBezTo>
                  <a:pt x="310" y="53"/>
                  <a:pt x="310" y="53"/>
                  <a:pt x="310" y="53"/>
                </a:cubicBezTo>
                <a:cubicBezTo>
                  <a:pt x="300" y="0"/>
                  <a:pt x="300" y="0"/>
                  <a:pt x="300" y="0"/>
                </a:cubicBezTo>
                <a:cubicBezTo>
                  <a:pt x="245" y="0"/>
                  <a:pt x="245" y="0"/>
                  <a:pt x="245" y="0"/>
                </a:cubicBezTo>
                <a:cubicBezTo>
                  <a:pt x="234" y="55"/>
                  <a:pt x="234" y="55"/>
                  <a:pt x="234" y="55"/>
                </a:cubicBezTo>
                <a:cubicBezTo>
                  <a:pt x="235" y="55"/>
                  <a:pt x="235" y="55"/>
                  <a:pt x="235" y="55"/>
                </a:cubicBezTo>
                <a:cubicBezTo>
                  <a:pt x="217" y="58"/>
                  <a:pt x="200" y="64"/>
                  <a:pt x="183" y="71"/>
                </a:cubicBezTo>
                <a:cubicBezTo>
                  <a:pt x="182" y="69"/>
                  <a:pt x="182" y="69"/>
                  <a:pt x="182" y="69"/>
                </a:cubicBezTo>
                <a:cubicBezTo>
                  <a:pt x="145" y="30"/>
                  <a:pt x="145" y="30"/>
                  <a:pt x="145" y="30"/>
                </a:cubicBezTo>
                <a:cubicBezTo>
                  <a:pt x="99" y="61"/>
                  <a:pt x="99" y="61"/>
                  <a:pt x="99" y="61"/>
                </a:cubicBezTo>
                <a:cubicBezTo>
                  <a:pt x="121" y="112"/>
                  <a:pt x="121" y="112"/>
                  <a:pt x="121" y="112"/>
                </a:cubicBezTo>
                <a:lnTo>
                  <a:pt x="121" y="113"/>
                </a:lnTo>
                <a:close/>
                <a:moveTo>
                  <a:pt x="369" y="116"/>
                </a:moveTo>
                <a:cubicBezTo>
                  <a:pt x="455" y="169"/>
                  <a:pt x="483" y="282"/>
                  <a:pt x="430" y="369"/>
                </a:cubicBezTo>
                <a:cubicBezTo>
                  <a:pt x="378" y="456"/>
                  <a:pt x="264" y="484"/>
                  <a:pt x="177" y="431"/>
                </a:cubicBezTo>
                <a:cubicBezTo>
                  <a:pt x="91" y="378"/>
                  <a:pt x="63" y="265"/>
                  <a:pt x="116" y="178"/>
                </a:cubicBezTo>
                <a:cubicBezTo>
                  <a:pt x="168" y="91"/>
                  <a:pt x="282" y="64"/>
                  <a:pt x="369" y="116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accent1"/>
              </a:solidFill>
              <a:latin typeface="MiSans Demibold" charset="0"/>
              <a:sym typeface="MiSans Demibold" charset="0"/>
            </a:endParaRPr>
          </a:p>
        </p:txBody>
      </p:sp>
      <p:sp>
        <p:nvSpPr>
          <p:cNvPr id="18" name="环形箭头 17"/>
          <p:cNvSpPr/>
          <p:nvPr>
            <p:custDataLst>
              <p:tags r:id="rId6"/>
            </p:custDataLst>
          </p:nvPr>
        </p:nvSpPr>
        <p:spPr>
          <a:xfrm flipH="1">
            <a:off x="848360" y="2597150"/>
            <a:ext cx="2725420" cy="2725420"/>
          </a:xfrm>
          <a:prstGeom prst="circularArrow">
            <a:avLst>
              <a:gd name="adj1" fmla="val 4672"/>
              <a:gd name="adj2" fmla="val 688138"/>
              <a:gd name="adj3" fmla="val 824476"/>
              <a:gd name="adj4" fmla="val 16616669"/>
              <a:gd name="adj5" fmla="val 6514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MiSans Demibold" charset="0"/>
              <a:sym typeface="MiSans Demibold" charset="0"/>
            </a:endParaRPr>
          </a:p>
        </p:txBody>
      </p:sp>
      <p:sp>
        <p:nvSpPr>
          <p:cNvPr id="31" name="环形箭头 30"/>
          <p:cNvSpPr/>
          <p:nvPr>
            <p:custDataLst>
              <p:tags r:id="rId7"/>
            </p:custDataLst>
          </p:nvPr>
        </p:nvSpPr>
        <p:spPr>
          <a:xfrm>
            <a:off x="2489835" y="3207385"/>
            <a:ext cx="3212465" cy="3211830"/>
          </a:xfrm>
          <a:prstGeom prst="circularArrow">
            <a:avLst>
              <a:gd name="adj1" fmla="val 5068"/>
              <a:gd name="adj2" fmla="val 670356"/>
              <a:gd name="adj3" fmla="val 1731422"/>
              <a:gd name="adj4" fmla="val 16417229"/>
              <a:gd name="adj5" fmla="val 6055"/>
            </a:avLst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MiSans Demibold" charset="0"/>
              <a:sym typeface="MiSans Demibold" charset="0"/>
            </a:endParaRPr>
          </a:p>
        </p:txBody>
      </p:sp>
      <p:sp>
        <p:nvSpPr>
          <p:cNvPr id="2" name="图片 13" descr="343439383331313b343532303032343bb7a2b2bcb9dcc0ed"/>
          <p:cNvSpPr/>
          <p:nvPr>
            <p:custDataLst>
              <p:tags r:id="rId8"/>
            </p:custDataLst>
          </p:nvPr>
        </p:nvSpPr>
        <p:spPr>
          <a:xfrm>
            <a:off x="3792855" y="4606925"/>
            <a:ext cx="606425" cy="411480"/>
          </a:xfrm>
          <a:custGeom>
            <a:avLst/>
            <a:gdLst>
              <a:gd name="connsiteX0" fmla="*/ 454748 w 539114"/>
              <a:gd name="connsiteY0" fmla="*/ 160944 h 365828"/>
              <a:gd name="connsiteX1" fmla="*/ 338707 w 539114"/>
              <a:gd name="connsiteY1" fmla="*/ 996 h 365828"/>
              <a:gd name="connsiteX2" fmla="*/ 197515 w 539114"/>
              <a:gd name="connsiteY2" fmla="*/ 94259 h 365828"/>
              <a:gd name="connsiteX3" fmla="*/ 120784 w 539114"/>
              <a:gd name="connsiteY3" fmla="*/ 88392 h 365828"/>
              <a:gd name="connsiteX4" fmla="*/ 88109 w 539114"/>
              <a:gd name="connsiteY4" fmla="*/ 160638 h 365828"/>
              <a:gd name="connsiteX5" fmla="*/ 114 w 539114"/>
              <a:gd name="connsiteY5" fmla="*/ 271677 h 365828"/>
              <a:gd name="connsiteX6" fmla="*/ 95631 w 539114"/>
              <a:gd name="connsiteY6" fmla="*/ 365947 h 365828"/>
              <a:gd name="connsiteX7" fmla="*/ 242920 w 539114"/>
              <a:gd name="connsiteY7" fmla="*/ 365947 h 365828"/>
              <a:gd name="connsiteX8" fmla="*/ 242920 w 539114"/>
              <a:gd name="connsiteY8" fmla="*/ 268394 h 365828"/>
              <a:gd name="connsiteX9" fmla="*/ 196627 w 539114"/>
              <a:gd name="connsiteY9" fmla="*/ 268394 h 365828"/>
              <a:gd name="connsiteX10" fmla="*/ 274476 w 539114"/>
              <a:gd name="connsiteY10" fmla="*/ 180954 h 365828"/>
              <a:gd name="connsiteX11" fmla="*/ 352326 w 539114"/>
              <a:gd name="connsiteY11" fmla="*/ 268394 h 365828"/>
              <a:gd name="connsiteX12" fmla="*/ 306031 w 539114"/>
              <a:gd name="connsiteY12" fmla="*/ 268394 h 365828"/>
              <a:gd name="connsiteX13" fmla="*/ 306031 w 539114"/>
              <a:gd name="connsiteY13" fmla="*/ 365947 h 365828"/>
              <a:gd name="connsiteX14" fmla="*/ 439703 w 539114"/>
              <a:gd name="connsiteY14" fmla="*/ 365947 h 365828"/>
              <a:gd name="connsiteX15" fmla="*/ 538962 w 539114"/>
              <a:gd name="connsiteY15" fmla="*/ 277237 h 365828"/>
              <a:gd name="connsiteX16" fmla="*/ 454748 w 539114"/>
              <a:gd name="connsiteY16" fmla="*/ 160944 h 365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114" h="365828">
                <a:moveTo>
                  <a:pt x="454748" y="160944"/>
                </a:moveTo>
                <a:cubicBezTo>
                  <a:pt x="454748" y="160944"/>
                  <a:pt x="464893" y="17416"/>
                  <a:pt x="338707" y="996"/>
                </a:cubicBezTo>
                <a:cubicBezTo>
                  <a:pt x="230459" y="-10475"/>
                  <a:pt x="197515" y="94259"/>
                  <a:pt x="197515" y="94259"/>
                </a:cubicBezTo>
                <a:cubicBezTo>
                  <a:pt x="197515" y="94259"/>
                  <a:pt x="164762" y="61420"/>
                  <a:pt x="120784" y="88392"/>
                </a:cubicBezTo>
                <a:cubicBezTo>
                  <a:pt x="81126" y="113656"/>
                  <a:pt x="88109" y="160638"/>
                  <a:pt x="88109" y="160638"/>
                </a:cubicBezTo>
                <a:cubicBezTo>
                  <a:pt x="88109" y="160638"/>
                  <a:pt x="114" y="178064"/>
                  <a:pt x="114" y="271677"/>
                </a:cubicBezTo>
                <a:cubicBezTo>
                  <a:pt x="2159" y="364940"/>
                  <a:pt x="95631" y="365947"/>
                  <a:pt x="95631" y="365947"/>
                </a:cubicBezTo>
                <a:lnTo>
                  <a:pt x="242920" y="365947"/>
                </a:lnTo>
                <a:lnTo>
                  <a:pt x="242920" y="268394"/>
                </a:lnTo>
                <a:lnTo>
                  <a:pt x="196627" y="268394"/>
                </a:lnTo>
                <a:lnTo>
                  <a:pt x="274476" y="180954"/>
                </a:lnTo>
                <a:lnTo>
                  <a:pt x="352326" y="268394"/>
                </a:lnTo>
                <a:lnTo>
                  <a:pt x="306031" y="268394"/>
                </a:lnTo>
                <a:lnTo>
                  <a:pt x="306031" y="365947"/>
                </a:lnTo>
                <a:lnTo>
                  <a:pt x="439703" y="365947"/>
                </a:lnTo>
                <a:cubicBezTo>
                  <a:pt x="439703" y="365947"/>
                  <a:pt x="526810" y="365947"/>
                  <a:pt x="538962" y="277237"/>
                </a:cubicBezTo>
                <a:cubicBezTo>
                  <a:pt x="544747" y="180035"/>
                  <a:pt x="454748" y="160944"/>
                  <a:pt x="454748" y="160944"/>
                </a:cubicBezTo>
                <a:close/>
              </a:path>
            </a:pathLst>
          </a:custGeom>
          <a:solidFill>
            <a:schemeClr val="accent1"/>
          </a:solidFill>
          <a:ln w="1905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MiSans Demibold" charset="0"/>
              <a:sym typeface="MiSans Demibold" charset="0"/>
            </a:endParaRPr>
          </a:p>
        </p:txBody>
      </p:sp>
      <p:sp>
        <p:nvSpPr>
          <p:cNvPr id="3" name="图片 9" descr="343435383038363b343532323339303bbacfcdacc7a9caf0"/>
          <p:cNvSpPr/>
          <p:nvPr>
            <p:custDataLst>
              <p:tags r:id="rId9"/>
            </p:custDataLst>
          </p:nvPr>
        </p:nvSpPr>
        <p:spPr>
          <a:xfrm>
            <a:off x="3214370" y="2437130"/>
            <a:ext cx="338455" cy="402590"/>
          </a:xfrm>
          <a:custGeom>
            <a:avLst/>
            <a:gdLst>
              <a:gd name="connsiteX0" fmla="*/ 195160 w 300837"/>
              <a:gd name="connsiteY0" fmla="*/ 3917 h 358140"/>
              <a:gd name="connsiteX1" fmla="*/ 265994 w 300837"/>
              <a:gd name="connsiteY1" fmla="*/ 59853 h 358140"/>
              <a:gd name="connsiteX2" fmla="*/ 195160 w 300837"/>
              <a:gd name="connsiteY2" fmla="*/ 59853 h 358140"/>
              <a:gd name="connsiteX3" fmla="*/ 195160 w 300837"/>
              <a:gd name="connsiteY3" fmla="*/ 3917 h 358140"/>
              <a:gd name="connsiteX4" fmla="*/ 144070 w 300837"/>
              <a:gd name="connsiteY4" fmla="*/ 311419 h 358140"/>
              <a:gd name="connsiteX5" fmla="*/ 135730 w 300837"/>
              <a:gd name="connsiteY5" fmla="*/ 344671 h 358140"/>
              <a:gd name="connsiteX6" fmla="*/ 136334 w 300837"/>
              <a:gd name="connsiteY6" fmla="*/ 357740 h 358140"/>
              <a:gd name="connsiteX7" fmla="*/ 7119 w 300837"/>
              <a:gd name="connsiteY7" fmla="*/ 357740 h 358140"/>
              <a:gd name="connsiteX8" fmla="*/ -416 w 300837"/>
              <a:gd name="connsiteY8" fmla="*/ 350268 h 358140"/>
              <a:gd name="connsiteX9" fmla="*/ -416 w 300837"/>
              <a:gd name="connsiteY9" fmla="*/ 7074 h 358140"/>
              <a:gd name="connsiteX10" fmla="*/ 7119 w 300837"/>
              <a:gd name="connsiteY10" fmla="*/ -400 h 358140"/>
              <a:gd name="connsiteX11" fmla="*/ 180090 w 300837"/>
              <a:gd name="connsiteY11" fmla="*/ -400 h 358140"/>
              <a:gd name="connsiteX12" fmla="*/ 180090 w 300837"/>
              <a:gd name="connsiteY12" fmla="*/ 67325 h 358140"/>
              <a:gd name="connsiteX13" fmla="*/ 187625 w 300837"/>
              <a:gd name="connsiteY13" fmla="*/ 74799 h 358140"/>
              <a:gd name="connsiteX14" fmla="*/ 270385 w 300837"/>
              <a:gd name="connsiteY14" fmla="*/ 74799 h 358140"/>
              <a:gd name="connsiteX15" fmla="*/ 270385 w 300837"/>
              <a:gd name="connsiteY15" fmla="*/ 194037 h 358140"/>
              <a:gd name="connsiteX16" fmla="*/ 246613 w 300837"/>
              <a:gd name="connsiteY16" fmla="*/ 205309 h 358140"/>
              <a:gd name="connsiteX17" fmla="*/ 150397 w 300837"/>
              <a:gd name="connsiteY17" fmla="*/ 300669 h 358140"/>
              <a:gd name="connsiteX18" fmla="*/ 144070 w 300837"/>
              <a:gd name="connsiteY18" fmla="*/ 311419 h 358140"/>
              <a:gd name="connsiteX19" fmla="*/ 160631 w 300837"/>
              <a:gd name="connsiteY19" fmla="*/ 311659 h 358140"/>
              <a:gd name="connsiteX20" fmla="*/ 239320 w 300837"/>
              <a:gd name="connsiteY20" fmla="*/ 233564 h 358140"/>
              <a:gd name="connsiteX21" fmla="*/ 275098 w 300837"/>
              <a:gd name="connsiteY21" fmla="*/ 269054 h 358140"/>
              <a:gd name="connsiteX22" fmla="*/ 196449 w 300837"/>
              <a:gd name="connsiteY22" fmla="*/ 347110 h 358140"/>
              <a:gd name="connsiteX23" fmla="*/ 192985 w 300837"/>
              <a:gd name="connsiteY23" fmla="*/ 349068 h 358140"/>
              <a:gd name="connsiteX24" fmla="*/ 159382 w 300837"/>
              <a:gd name="connsiteY24" fmla="*/ 357420 h 358140"/>
              <a:gd name="connsiteX25" fmla="*/ 157568 w 300837"/>
              <a:gd name="connsiteY25" fmla="*/ 357660 h 358140"/>
              <a:gd name="connsiteX26" fmla="*/ 152209 w 300837"/>
              <a:gd name="connsiteY26" fmla="*/ 355501 h 358140"/>
              <a:gd name="connsiteX27" fmla="*/ 150236 w 300837"/>
              <a:gd name="connsiteY27" fmla="*/ 348427 h 358140"/>
              <a:gd name="connsiteX28" fmla="*/ 158656 w 300837"/>
              <a:gd name="connsiteY28" fmla="*/ 315096 h 358140"/>
              <a:gd name="connsiteX29" fmla="*/ 160631 w 300837"/>
              <a:gd name="connsiteY29" fmla="*/ 311659 h 358140"/>
              <a:gd name="connsiteX30" fmla="*/ 292988 w 300837"/>
              <a:gd name="connsiteY30" fmla="*/ 215859 h 358140"/>
              <a:gd name="connsiteX31" fmla="*/ 292988 w 300837"/>
              <a:gd name="connsiteY31" fmla="*/ 251350 h 358140"/>
              <a:gd name="connsiteX32" fmla="*/ 285695 w 300837"/>
              <a:gd name="connsiteY32" fmla="*/ 258582 h 358140"/>
              <a:gd name="connsiteX33" fmla="*/ 249916 w 300837"/>
              <a:gd name="connsiteY33" fmla="*/ 223093 h 358140"/>
              <a:gd name="connsiteX34" fmla="*/ 257210 w 300837"/>
              <a:gd name="connsiteY34" fmla="*/ 215859 h 358140"/>
              <a:gd name="connsiteX35" fmla="*/ 292988 w 300837"/>
              <a:gd name="connsiteY35" fmla="*/ 215859 h 358140"/>
              <a:gd name="connsiteX36" fmla="*/ 71212 w 300837"/>
              <a:gd name="connsiteY36" fmla="*/ 107042 h 358140"/>
              <a:gd name="connsiteX37" fmla="*/ 64049 w 300837"/>
              <a:gd name="connsiteY37" fmla="*/ 114205 h 358140"/>
              <a:gd name="connsiteX38" fmla="*/ 64049 w 300837"/>
              <a:gd name="connsiteY38" fmla="*/ 121368 h 358140"/>
              <a:gd name="connsiteX39" fmla="*/ 71212 w 300837"/>
              <a:gd name="connsiteY39" fmla="*/ 128530 h 358140"/>
              <a:gd name="connsiteX40" fmla="*/ 200142 w 300837"/>
              <a:gd name="connsiteY40" fmla="*/ 128530 h 358140"/>
              <a:gd name="connsiteX41" fmla="*/ 207305 w 300837"/>
              <a:gd name="connsiteY41" fmla="*/ 121368 h 358140"/>
              <a:gd name="connsiteX42" fmla="*/ 207305 w 300837"/>
              <a:gd name="connsiteY42" fmla="*/ 114205 h 358140"/>
              <a:gd name="connsiteX43" fmla="*/ 200142 w 300837"/>
              <a:gd name="connsiteY43" fmla="*/ 107042 h 358140"/>
              <a:gd name="connsiteX44" fmla="*/ 71212 w 300837"/>
              <a:gd name="connsiteY44" fmla="*/ 107042 h 358140"/>
              <a:gd name="connsiteX45" fmla="*/ 71212 w 300837"/>
              <a:gd name="connsiteY45" fmla="*/ 164344 h 358140"/>
              <a:gd name="connsiteX46" fmla="*/ 64049 w 300837"/>
              <a:gd name="connsiteY46" fmla="*/ 171507 h 358140"/>
              <a:gd name="connsiteX47" fmla="*/ 64049 w 300837"/>
              <a:gd name="connsiteY47" fmla="*/ 178670 h 358140"/>
              <a:gd name="connsiteX48" fmla="*/ 71212 w 300837"/>
              <a:gd name="connsiteY48" fmla="*/ 185833 h 358140"/>
              <a:gd name="connsiteX49" fmla="*/ 185817 w 300837"/>
              <a:gd name="connsiteY49" fmla="*/ 185833 h 358140"/>
              <a:gd name="connsiteX50" fmla="*/ 192980 w 300837"/>
              <a:gd name="connsiteY50" fmla="*/ 178670 h 358140"/>
              <a:gd name="connsiteX51" fmla="*/ 192980 w 300837"/>
              <a:gd name="connsiteY51" fmla="*/ 171507 h 358140"/>
              <a:gd name="connsiteX52" fmla="*/ 185817 w 300837"/>
              <a:gd name="connsiteY52" fmla="*/ 164344 h 358140"/>
              <a:gd name="connsiteX53" fmla="*/ 71212 w 300837"/>
              <a:gd name="connsiteY53" fmla="*/ 164344 h 358140"/>
              <a:gd name="connsiteX54" fmla="*/ 71212 w 300837"/>
              <a:gd name="connsiteY54" fmla="*/ 221647 h 358140"/>
              <a:gd name="connsiteX55" fmla="*/ 64049 w 300837"/>
              <a:gd name="connsiteY55" fmla="*/ 228810 h 358140"/>
              <a:gd name="connsiteX56" fmla="*/ 64049 w 300837"/>
              <a:gd name="connsiteY56" fmla="*/ 235972 h 358140"/>
              <a:gd name="connsiteX57" fmla="*/ 71212 w 300837"/>
              <a:gd name="connsiteY57" fmla="*/ 243135 h 358140"/>
              <a:gd name="connsiteX58" fmla="*/ 157166 w 300837"/>
              <a:gd name="connsiteY58" fmla="*/ 243135 h 358140"/>
              <a:gd name="connsiteX59" fmla="*/ 164328 w 300837"/>
              <a:gd name="connsiteY59" fmla="*/ 235972 h 358140"/>
              <a:gd name="connsiteX60" fmla="*/ 164328 w 300837"/>
              <a:gd name="connsiteY60" fmla="*/ 228810 h 358140"/>
              <a:gd name="connsiteX61" fmla="*/ 157166 w 300837"/>
              <a:gd name="connsiteY61" fmla="*/ 221647 h 358140"/>
              <a:gd name="connsiteX62" fmla="*/ 71212 w 300837"/>
              <a:gd name="connsiteY62" fmla="*/ 221647 h 3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00837" h="358140">
                <a:moveTo>
                  <a:pt x="195160" y="3917"/>
                </a:moveTo>
                <a:lnTo>
                  <a:pt x="265994" y="59853"/>
                </a:lnTo>
                <a:lnTo>
                  <a:pt x="195160" y="59853"/>
                </a:lnTo>
                <a:lnTo>
                  <a:pt x="195160" y="3917"/>
                </a:lnTo>
                <a:moveTo>
                  <a:pt x="144070" y="311419"/>
                </a:moveTo>
                <a:lnTo>
                  <a:pt x="135730" y="344671"/>
                </a:lnTo>
                <a:cubicBezTo>
                  <a:pt x="134601" y="349028"/>
                  <a:pt x="134762" y="353583"/>
                  <a:pt x="136334" y="357740"/>
                </a:cubicBezTo>
                <a:lnTo>
                  <a:pt x="7119" y="357740"/>
                </a:lnTo>
                <a:cubicBezTo>
                  <a:pt x="2968" y="357740"/>
                  <a:pt x="-416" y="354383"/>
                  <a:pt x="-416" y="350268"/>
                </a:cubicBezTo>
                <a:lnTo>
                  <a:pt x="-416" y="7074"/>
                </a:lnTo>
                <a:cubicBezTo>
                  <a:pt x="-416" y="2957"/>
                  <a:pt x="2968" y="-400"/>
                  <a:pt x="7119" y="-400"/>
                </a:cubicBezTo>
                <a:lnTo>
                  <a:pt x="180090" y="-400"/>
                </a:lnTo>
                <a:lnTo>
                  <a:pt x="180090" y="67325"/>
                </a:lnTo>
                <a:cubicBezTo>
                  <a:pt x="180090" y="71442"/>
                  <a:pt x="183476" y="74799"/>
                  <a:pt x="187625" y="74799"/>
                </a:cubicBezTo>
                <a:lnTo>
                  <a:pt x="270385" y="74799"/>
                </a:lnTo>
                <a:lnTo>
                  <a:pt x="270385" y="194037"/>
                </a:lnTo>
                <a:cubicBezTo>
                  <a:pt x="261280" y="195077"/>
                  <a:pt x="252857" y="199033"/>
                  <a:pt x="246613" y="205309"/>
                </a:cubicBezTo>
                <a:lnTo>
                  <a:pt x="150397" y="300669"/>
                </a:lnTo>
                <a:cubicBezTo>
                  <a:pt x="147294" y="303506"/>
                  <a:pt x="145038" y="307462"/>
                  <a:pt x="144070" y="311419"/>
                </a:cubicBezTo>
                <a:moveTo>
                  <a:pt x="160631" y="311659"/>
                </a:moveTo>
                <a:lnTo>
                  <a:pt x="239320" y="233564"/>
                </a:lnTo>
                <a:lnTo>
                  <a:pt x="275098" y="269054"/>
                </a:lnTo>
                <a:lnTo>
                  <a:pt x="196449" y="347110"/>
                </a:lnTo>
                <a:cubicBezTo>
                  <a:pt x="195483" y="348110"/>
                  <a:pt x="194273" y="348748"/>
                  <a:pt x="192985" y="349068"/>
                </a:cubicBezTo>
                <a:lnTo>
                  <a:pt x="159382" y="357420"/>
                </a:lnTo>
                <a:cubicBezTo>
                  <a:pt x="158776" y="357580"/>
                  <a:pt x="158172" y="357660"/>
                  <a:pt x="157568" y="357660"/>
                </a:cubicBezTo>
                <a:cubicBezTo>
                  <a:pt x="155595" y="357660"/>
                  <a:pt x="153661" y="356901"/>
                  <a:pt x="152209" y="355501"/>
                </a:cubicBezTo>
                <a:cubicBezTo>
                  <a:pt x="150316" y="353663"/>
                  <a:pt x="149551" y="350985"/>
                  <a:pt x="150236" y="348427"/>
                </a:cubicBezTo>
                <a:lnTo>
                  <a:pt x="158656" y="315096"/>
                </a:lnTo>
                <a:cubicBezTo>
                  <a:pt x="158978" y="313818"/>
                  <a:pt x="159663" y="312537"/>
                  <a:pt x="160631" y="311659"/>
                </a:cubicBezTo>
                <a:moveTo>
                  <a:pt x="292988" y="215859"/>
                </a:moveTo>
                <a:cubicBezTo>
                  <a:pt x="302899" y="225651"/>
                  <a:pt x="302899" y="241597"/>
                  <a:pt x="292988" y="251350"/>
                </a:cubicBezTo>
                <a:lnTo>
                  <a:pt x="285695" y="258582"/>
                </a:lnTo>
                <a:lnTo>
                  <a:pt x="249916" y="223093"/>
                </a:lnTo>
                <a:lnTo>
                  <a:pt x="257210" y="215859"/>
                </a:lnTo>
                <a:cubicBezTo>
                  <a:pt x="266718" y="206308"/>
                  <a:pt x="283440" y="206308"/>
                  <a:pt x="292988" y="215859"/>
                </a:cubicBezTo>
                <a:moveTo>
                  <a:pt x="71212" y="107042"/>
                </a:moveTo>
                <a:cubicBezTo>
                  <a:pt x="67256" y="107042"/>
                  <a:pt x="64049" y="110249"/>
                  <a:pt x="64049" y="114205"/>
                </a:cubicBezTo>
                <a:lnTo>
                  <a:pt x="64049" y="121368"/>
                </a:lnTo>
                <a:cubicBezTo>
                  <a:pt x="64049" y="125324"/>
                  <a:pt x="67256" y="128530"/>
                  <a:pt x="71212" y="128530"/>
                </a:cubicBezTo>
                <a:lnTo>
                  <a:pt x="200142" y="128530"/>
                </a:lnTo>
                <a:cubicBezTo>
                  <a:pt x="204099" y="128530"/>
                  <a:pt x="207305" y="125324"/>
                  <a:pt x="207305" y="121368"/>
                </a:cubicBezTo>
                <a:lnTo>
                  <a:pt x="207305" y="114205"/>
                </a:lnTo>
                <a:cubicBezTo>
                  <a:pt x="207305" y="110249"/>
                  <a:pt x="204099" y="107042"/>
                  <a:pt x="200142" y="107042"/>
                </a:cubicBezTo>
                <a:lnTo>
                  <a:pt x="71212" y="107042"/>
                </a:lnTo>
                <a:moveTo>
                  <a:pt x="71212" y="164344"/>
                </a:moveTo>
                <a:cubicBezTo>
                  <a:pt x="67256" y="164344"/>
                  <a:pt x="64049" y="167551"/>
                  <a:pt x="64049" y="171507"/>
                </a:cubicBezTo>
                <a:lnTo>
                  <a:pt x="64049" y="178670"/>
                </a:lnTo>
                <a:cubicBezTo>
                  <a:pt x="64049" y="182626"/>
                  <a:pt x="67256" y="185833"/>
                  <a:pt x="71212" y="185833"/>
                </a:cubicBezTo>
                <a:lnTo>
                  <a:pt x="185817" y="185833"/>
                </a:lnTo>
                <a:cubicBezTo>
                  <a:pt x="189773" y="185833"/>
                  <a:pt x="192980" y="182626"/>
                  <a:pt x="192980" y="178670"/>
                </a:cubicBezTo>
                <a:lnTo>
                  <a:pt x="192980" y="171507"/>
                </a:lnTo>
                <a:cubicBezTo>
                  <a:pt x="192980" y="167551"/>
                  <a:pt x="189773" y="164344"/>
                  <a:pt x="185817" y="164344"/>
                </a:cubicBezTo>
                <a:lnTo>
                  <a:pt x="71212" y="164344"/>
                </a:lnTo>
                <a:moveTo>
                  <a:pt x="71212" y="221647"/>
                </a:moveTo>
                <a:cubicBezTo>
                  <a:pt x="67256" y="221647"/>
                  <a:pt x="64049" y="224854"/>
                  <a:pt x="64049" y="228810"/>
                </a:cubicBezTo>
                <a:lnTo>
                  <a:pt x="64049" y="235972"/>
                </a:lnTo>
                <a:cubicBezTo>
                  <a:pt x="64049" y="239929"/>
                  <a:pt x="67256" y="243135"/>
                  <a:pt x="71212" y="243135"/>
                </a:cubicBezTo>
                <a:lnTo>
                  <a:pt x="157166" y="243135"/>
                </a:lnTo>
                <a:cubicBezTo>
                  <a:pt x="161122" y="243135"/>
                  <a:pt x="164328" y="239929"/>
                  <a:pt x="164328" y="235972"/>
                </a:cubicBezTo>
                <a:lnTo>
                  <a:pt x="164328" y="228810"/>
                </a:lnTo>
                <a:cubicBezTo>
                  <a:pt x="164328" y="224854"/>
                  <a:pt x="161122" y="221647"/>
                  <a:pt x="157166" y="221647"/>
                </a:cubicBezTo>
                <a:lnTo>
                  <a:pt x="71212" y="221647"/>
                </a:lnTo>
              </a:path>
            </a:pathLst>
          </a:custGeom>
          <a:solidFill>
            <a:schemeClr val="accent1">
              <a:alpha val="60000"/>
            </a:schemeClr>
          </a:solidFill>
          <a:ln w="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MiSans Demibold" charset="0"/>
              <a:sym typeface="MiSans Demibold" charset="0"/>
            </a:endParaRPr>
          </a:p>
        </p:txBody>
      </p:sp>
      <p:sp>
        <p:nvSpPr>
          <p:cNvPr id="4" name="图片 11" descr="343435383037343b343532333834333bb9a4d7f7"/>
          <p:cNvSpPr/>
          <p:nvPr>
            <p:custDataLst>
              <p:tags r:id="rId10"/>
            </p:custDataLst>
          </p:nvPr>
        </p:nvSpPr>
        <p:spPr>
          <a:xfrm>
            <a:off x="1940560" y="3851275"/>
            <a:ext cx="431165" cy="307340"/>
          </a:xfrm>
          <a:custGeom>
            <a:avLst/>
            <a:gdLst>
              <a:gd name="connsiteX0" fmla="*/ 238674 w 383540"/>
              <a:gd name="connsiteY0" fmla="*/ 214735 h 356048"/>
              <a:gd name="connsiteX1" fmla="*/ 238674 w 383540"/>
              <a:gd name="connsiteY1" fmla="*/ 220977 h 356048"/>
              <a:gd name="connsiteX2" fmla="*/ 231178 w 383540"/>
              <a:gd name="connsiteY2" fmla="*/ 228512 h 356048"/>
              <a:gd name="connsiteX3" fmla="*/ 153443 w 383540"/>
              <a:gd name="connsiteY3" fmla="*/ 228512 h 356048"/>
              <a:gd name="connsiteX4" fmla="*/ 145948 w 383540"/>
              <a:gd name="connsiteY4" fmla="*/ 220977 h 356048"/>
              <a:gd name="connsiteX5" fmla="*/ 145948 w 383540"/>
              <a:gd name="connsiteY5" fmla="*/ 214735 h 356048"/>
              <a:gd name="connsiteX6" fmla="*/ 114 w 383540"/>
              <a:gd name="connsiteY6" fmla="*/ 214735 h 356048"/>
              <a:gd name="connsiteX7" fmla="*/ 114 w 383540"/>
              <a:gd name="connsiteY7" fmla="*/ 325381 h 356048"/>
              <a:gd name="connsiteX8" fmla="*/ 30523 w 383540"/>
              <a:gd name="connsiteY8" fmla="*/ 356164 h 356048"/>
              <a:gd name="connsiteX9" fmla="*/ 353243 w 383540"/>
              <a:gd name="connsiteY9" fmla="*/ 356164 h 356048"/>
              <a:gd name="connsiteX10" fmla="*/ 383651 w 383540"/>
              <a:gd name="connsiteY10" fmla="*/ 325381 h 356048"/>
              <a:gd name="connsiteX11" fmla="*/ 383651 w 383540"/>
              <a:gd name="connsiteY11" fmla="*/ 214735 h 356048"/>
              <a:gd name="connsiteX12" fmla="*/ 238674 w 383540"/>
              <a:gd name="connsiteY12" fmla="*/ 214735 h 356048"/>
              <a:gd name="connsiteX13" fmla="*/ 145948 w 383540"/>
              <a:gd name="connsiteY13" fmla="*/ 191917 h 356048"/>
              <a:gd name="connsiteX14" fmla="*/ 145948 w 383540"/>
              <a:gd name="connsiteY14" fmla="*/ 185673 h 356048"/>
              <a:gd name="connsiteX15" fmla="*/ 153443 w 383540"/>
              <a:gd name="connsiteY15" fmla="*/ 178140 h 356048"/>
              <a:gd name="connsiteX16" fmla="*/ 231178 w 383540"/>
              <a:gd name="connsiteY16" fmla="*/ 178140 h 356048"/>
              <a:gd name="connsiteX17" fmla="*/ 238674 w 383540"/>
              <a:gd name="connsiteY17" fmla="*/ 185673 h 356048"/>
              <a:gd name="connsiteX18" fmla="*/ 238674 w 383540"/>
              <a:gd name="connsiteY18" fmla="*/ 191917 h 356048"/>
              <a:gd name="connsiteX19" fmla="*/ 383654 w 383540"/>
              <a:gd name="connsiteY19" fmla="*/ 191917 h 356048"/>
              <a:gd name="connsiteX20" fmla="*/ 383651 w 383540"/>
              <a:gd name="connsiteY20" fmla="*/ 84284 h 356048"/>
              <a:gd name="connsiteX21" fmla="*/ 353457 w 383540"/>
              <a:gd name="connsiteY21" fmla="*/ 53501 h 356048"/>
              <a:gd name="connsiteX22" fmla="*/ 264372 w 383540"/>
              <a:gd name="connsiteY22" fmla="*/ 53501 h 356048"/>
              <a:gd name="connsiteX23" fmla="*/ 264372 w 383540"/>
              <a:gd name="connsiteY23" fmla="*/ 24870 h 356048"/>
              <a:gd name="connsiteX24" fmla="*/ 241887 w 383540"/>
              <a:gd name="connsiteY24" fmla="*/ 115 h 356048"/>
              <a:gd name="connsiteX25" fmla="*/ 142308 w 383540"/>
              <a:gd name="connsiteY25" fmla="*/ 115 h 356048"/>
              <a:gd name="connsiteX26" fmla="*/ 119822 w 383540"/>
              <a:gd name="connsiteY26" fmla="*/ 24870 h 356048"/>
              <a:gd name="connsiteX27" fmla="*/ 119822 w 383540"/>
              <a:gd name="connsiteY27" fmla="*/ 53501 h 356048"/>
              <a:gd name="connsiteX28" fmla="*/ 30523 w 383540"/>
              <a:gd name="connsiteY28" fmla="*/ 53501 h 356048"/>
              <a:gd name="connsiteX29" fmla="*/ 114 w 383540"/>
              <a:gd name="connsiteY29" fmla="*/ 84284 h 356048"/>
              <a:gd name="connsiteX30" fmla="*/ 114 w 383540"/>
              <a:gd name="connsiteY30" fmla="*/ 191917 h 356048"/>
              <a:gd name="connsiteX31" fmla="*/ 145948 w 383540"/>
              <a:gd name="connsiteY31" fmla="*/ 191917 h 356048"/>
              <a:gd name="connsiteX32" fmla="*/ 146805 w 383540"/>
              <a:gd name="connsiteY32" fmla="*/ 31113 h 356048"/>
              <a:gd name="connsiteX33" fmla="*/ 152372 w 383540"/>
              <a:gd name="connsiteY33" fmla="*/ 25516 h 356048"/>
              <a:gd name="connsiteX34" fmla="*/ 231608 w 383540"/>
              <a:gd name="connsiteY34" fmla="*/ 25516 h 356048"/>
              <a:gd name="connsiteX35" fmla="*/ 237175 w 383540"/>
              <a:gd name="connsiteY35" fmla="*/ 31113 h 356048"/>
              <a:gd name="connsiteX36" fmla="*/ 237175 w 383540"/>
              <a:gd name="connsiteY36" fmla="*/ 53286 h 356048"/>
              <a:gd name="connsiteX37" fmla="*/ 146805 w 383540"/>
              <a:gd name="connsiteY37" fmla="*/ 53286 h 356048"/>
              <a:gd name="connsiteX38" fmla="*/ 146805 w 383540"/>
              <a:gd name="connsiteY38" fmla="*/ 31113 h 3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83540" h="356048">
                <a:moveTo>
                  <a:pt x="238674" y="214735"/>
                </a:moveTo>
                <a:lnTo>
                  <a:pt x="238674" y="220977"/>
                </a:lnTo>
                <a:cubicBezTo>
                  <a:pt x="238674" y="225068"/>
                  <a:pt x="235247" y="228512"/>
                  <a:pt x="231178" y="228512"/>
                </a:cubicBezTo>
                <a:lnTo>
                  <a:pt x="153443" y="228512"/>
                </a:lnTo>
                <a:cubicBezTo>
                  <a:pt x="149375" y="228512"/>
                  <a:pt x="145948" y="225068"/>
                  <a:pt x="145948" y="220977"/>
                </a:cubicBezTo>
                <a:lnTo>
                  <a:pt x="145948" y="214735"/>
                </a:lnTo>
                <a:lnTo>
                  <a:pt x="114" y="214735"/>
                </a:lnTo>
                <a:lnTo>
                  <a:pt x="114" y="325381"/>
                </a:lnTo>
                <a:cubicBezTo>
                  <a:pt x="114" y="342388"/>
                  <a:pt x="13819" y="356164"/>
                  <a:pt x="30523" y="356164"/>
                </a:cubicBezTo>
                <a:lnTo>
                  <a:pt x="353243" y="356164"/>
                </a:lnTo>
                <a:cubicBezTo>
                  <a:pt x="370161" y="356164"/>
                  <a:pt x="383651" y="342388"/>
                  <a:pt x="383651" y="325381"/>
                </a:cubicBezTo>
                <a:lnTo>
                  <a:pt x="383651" y="214735"/>
                </a:lnTo>
                <a:lnTo>
                  <a:pt x="238674" y="214735"/>
                </a:lnTo>
                <a:moveTo>
                  <a:pt x="145948" y="191917"/>
                </a:moveTo>
                <a:lnTo>
                  <a:pt x="145948" y="185673"/>
                </a:lnTo>
                <a:cubicBezTo>
                  <a:pt x="145948" y="181584"/>
                  <a:pt x="149375" y="178140"/>
                  <a:pt x="153443" y="178140"/>
                </a:cubicBezTo>
                <a:lnTo>
                  <a:pt x="231178" y="178140"/>
                </a:lnTo>
                <a:cubicBezTo>
                  <a:pt x="235247" y="178140"/>
                  <a:pt x="238674" y="181584"/>
                  <a:pt x="238674" y="185673"/>
                </a:cubicBezTo>
                <a:lnTo>
                  <a:pt x="238674" y="191917"/>
                </a:lnTo>
                <a:lnTo>
                  <a:pt x="383654" y="191917"/>
                </a:lnTo>
                <a:lnTo>
                  <a:pt x="383651" y="84284"/>
                </a:lnTo>
                <a:cubicBezTo>
                  <a:pt x="383865" y="67278"/>
                  <a:pt x="370161" y="53501"/>
                  <a:pt x="353457" y="53501"/>
                </a:cubicBezTo>
                <a:lnTo>
                  <a:pt x="264372" y="53501"/>
                </a:lnTo>
                <a:lnTo>
                  <a:pt x="264372" y="24870"/>
                </a:lnTo>
                <a:cubicBezTo>
                  <a:pt x="264372" y="12385"/>
                  <a:pt x="254306" y="115"/>
                  <a:pt x="241887" y="115"/>
                </a:cubicBezTo>
                <a:lnTo>
                  <a:pt x="142308" y="115"/>
                </a:lnTo>
                <a:cubicBezTo>
                  <a:pt x="129887" y="115"/>
                  <a:pt x="119822" y="12385"/>
                  <a:pt x="119822" y="24870"/>
                </a:cubicBezTo>
                <a:lnTo>
                  <a:pt x="119822" y="53501"/>
                </a:lnTo>
                <a:lnTo>
                  <a:pt x="30523" y="53501"/>
                </a:lnTo>
                <a:cubicBezTo>
                  <a:pt x="13819" y="53501"/>
                  <a:pt x="114" y="67278"/>
                  <a:pt x="114" y="84284"/>
                </a:cubicBezTo>
                <a:lnTo>
                  <a:pt x="114" y="191917"/>
                </a:lnTo>
                <a:lnTo>
                  <a:pt x="145948" y="191917"/>
                </a:lnTo>
                <a:moveTo>
                  <a:pt x="146805" y="31113"/>
                </a:moveTo>
                <a:cubicBezTo>
                  <a:pt x="146805" y="28100"/>
                  <a:pt x="149161" y="25516"/>
                  <a:pt x="152372" y="25516"/>
                </a:cubicBezTo>
                <a:lnTo>
                  <a:pt x="231608" y="25516"/>
                </a:lnTo>
                <a:cubicBezTo>
                  <a:pt x="234605" y="25516"/>
                  <a:pt x="237175" y="27884"/>
                  <a:pt x="237175" y="31113"/>
                </a:cubicBezTo>
                <a:lnTo>
                  <a:pt x="237175" y="53286"/>
                </a:lnTo>
                <a:lnTo>
                  <a:pt x="146805" y="53286"/>
                </a:lnTo>
                <a:lnTo>
                  <a:pt x="146805" y="31113"/>
                </a:lnTo>
              </a:path>
            </a:pathLst>
          </a:custGeom>
          <a:solidFill>
            <a:schemeClr val="accent1">
              <a:alpha val="80000"/>
            </a:schemeClr>
          </a:solidFill>
          <a:ln w="136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MiSans Demibold" charset="0"/>
              <a:sym typeface="MiSans Demibold" charset="0"/>
            </a:endParaRPr>
          </a:p>
        </p:txBody>
      </p:sp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>
            <a:off x="6778282" y="2456974"/>
            <a:ext cx="4452548" cy="32395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通过合理分工协作，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形成结构有序、功能互补、整体优化、和谐共生的结构体系，从而整体上提高对关键资源的吸收、转化和利用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能力。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6770661" y="1973678"/>
            <a:ext cx="4452548" cy="37977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bg2">
                    <a:lumMod val="90000"/>
                  </a:schemeClr>
                </a:solidFill>
                <a:latin typeface="+mn-ea"/>
                <a:cs typeface="+mn-ea"/>
              </a:rPr>
              <a:t>大学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</a:rPr>
              <a:t>社科技出版生态位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</a:rPr>
              <a:t>共生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4690" y="1692275"/>
            <a:ext cx="10800080" cy="4191000"/>
          </a:xfrm>
        </p:spPr>
        <p:txBody>
          <a:bodyPr/>
          <a:p>
            <a:pPr algn="l" fontAlgn="auto">
              <a:lnSpc>
                <a:spcPct val="150000"/>
              </a:lnSpc>
              <a:buClrTx/>
              <a:buSzTx/>
            </a:pPr>
            <a:r>
              <a:rPr lang="zh-CN" altLang="en-US" b="1">
                <a:solidFill>
                  <a:schemeClr val="bg2">
                    <a:lumMod val="75000"/>
                  </a:schemeClr>
                </a:solidFill>
              </a:rPr>
              <a:t>与母体高校在</a:t>
            </a:r>
            <a:r>
              <a:rPr lang="zh-CN" altLang="en-US" b="1">
                <a:solidFill>
                  <a:schemeClr val="bg2">
                    <a:lumMod val="75000"/>
                  </a:schemeClr>
                </a:solidFill>
                <a:sym typeface="+mn-ea"/>
              </a:rPr>
              <a:t>科技成果传播的</a:t>
            </a:r>
            <a:r>
              <a:rPr lang="zh-CN" altLang="en-US" b="1">
                <a:solidFill>
                  <a:schemeClr val="bg2">
                    <a:lumMod val="75000"/>
                  </a:schemeClr>
                </a:solidFill>
              </a:rPr>
              <a:t>生态位共生</a:t>
            </a:r>
            <a:endParaRPr lang="zh-CN" altLang="en-US" b="1">
              <a:solidFill>
                <a:schemeClr val="bg2">
                  <a:lumMod val="75000"/>
                </a:schemeClr>
              </a:solidFill>
            </a:endParaRPr>
          </a:p>
          <a:p>
            <a:pPr lvl="1" fontAlgn="auto">
              <a:lnSpc>
                <a:spcPct val="150000"/>
              </a:lnSpc>
            </a:pPr>
            <a:r>
              <a:rPr lang="zh-CN" altLang="en-US"/>
              <a:t>大学社应通过品牌绑定与学科建设，整合资源，形成科技成果传播的生态位共生体系。</a:t>
            </a:r>
            <a:endParaRPr lang="zh-CN" altLang="en-US"/>
          </a:p>
          <a:p>
            <a:pPr algn="l" fontAlgn="auto">
              <a:lnSpc>
                <a:spcPct val="150000"/>
              </a:lnSpc>
              <a:buClrTx/>
              <a:buSzTx/>
            </a:pPr>
            <a:r>
              <a:rPr lang="zh-CN" altLang="en-US" b="1">
                <a:solidFill>
                  <a:schemeClr val="bg2">
                    <a:lumMod val="75000"/>
                  </a:schemeClr>
                </a:solidFill>
              </a:rPr>
              <a:t>科技传播生态实践</a:t>
            </a:r>
            <a:endParaRPr lang="zh-CN" altLang="en-US" b="1">
              <a:solidFill>
                <a:schemeClr val="bg2">
                  <a:lumMod val="75000"/>
                </a:schemeClr>
              </a:solidFill>
            </a:endParaRPr>
          </a:p>
          <a:p>
            <a:pPr lvl="1" fontAlgn="auto">
              <a:lnSpc>
                <a:spcPct val="150000"/>
              </a:lnSpc>
            </a:pPr>
            <a:r>
              <a:rPr lang="zh-CN" altLang="en-US"/>
              <a:t>部分大学社与母体高校合作设立跨学科出版基金，增强学术资源关联度和留存。</a:t>
            </a:r>
            <a:endParaRPr lang="zh-CN" altLang="en-US"/>
          </a:p>
          <a:p>
            <a:pPr algn="l" fontAlgn="auto">
              <a:lnSpc>
                <a:spcPct val="150000"/>
              </a:lnSpc>
              <a:buClrTx/>
              <a:buSzTx/>
            </a:pPr>
            <a:r>
              <a:rPr lang="zh-CN" altLang="en-US" b="1">
                <a:solidFill>
                  <a:schemeClr val="bg2">
                    <a:lumMod val="75000"/>
                  </a:schemeClr>
                </a:solidFill>
              </a:rPr>
              <a:t>构建“命运共同体”</a:t>
            </a:r>
            <a:endParaRPr lang="zh-CN" altLang="en-US" b="1">
              <a:solidFill>
                <a:schemeClr val="bg2">
                  <a:lumMod val="75000"/>
                </a:schemeClr>
              </a:solidFill>
            </a:endParaRPr>
          </a:p>
          <a:p>
            <a:pPr lvl="1" fontAlgn="auto">
              <a:lnSpc>
                <a:spcPct val="150000"/>
              </a:lnSpc>
            </a:pPr>
            <a:r>
              <a:rPr lang="zh-CN" altLang="en-US"/>
              <a:t>大学社与母体大学形成“命运共同体”，共享学术品牌，打造出版特色资源。</a:t>
            </a:r>
            <a:endParaRPr lang="zh-CN" altLang="en-US"/>
          </a:p>
        </p:txBody>
      </p:sp>
      <p:sp>
        <p:nvSpPr>
          <p:cNvPr id="4" name="标题 3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404539" y="1565970"/>
            <a:ext cx="2100718" cy="1081088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目录</a:t>
            </a:r>
            <a:endParaRPr lang="zh-CN" altLang="en-US" dirty="0"/>
          </a:p>
        </p:txBody>
      </p:sp>
      <p:sp>
        <p:nvSpPr>
          <p:cNvPr id="6" name="序号"/>
          <p:cNvSpPr txBox="1"/>
          <p:nvPr>
            <p:custDataLst>
              <p:tags r:id="rId2"/>
            </p:custDataLst>
          </p:nvPr>
        </p:nvSpPr>
        <p:spPr>
          <a:xfrm>
            <a:off x="5965752" y="1752466"/>
            <a:ext cx="658495" cy="5041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iSans Demibold" charset="0"/>
                <a:ea typeface="+mj-ea"/>
                <a:sym typeface="MiSans Demibold" charset="0"/>
              </a:rPr>
              <a:t>01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MiSans Demibold" charset="0"/>
              <a:ea typeface="+mj-ea"/>
              <a:sym typeface="MiSans Demibold" charset="0"/>
            </a:endParaRPr>
          </a:p>
        </p:txBody>
      </p:sp>
      <p:sp>
        <p:nvSpPr>
          <p:cNvPr id="7" name="项标题"/>
          <p:cNvSpPr txBox="1"/>
          <p:nvPr>
            <p:custDataLst>
              <p:tags r:id="rId3"/>
            </p:custDataLst>
          </p:nvPr>
        </p:nvSpPr>
        <p:spPr>
          <a:xfrm>
            <a:off x="6786525" y="1752561"/>
            <a:ext cx="4963023" cy="50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200" spc="300" dirty="0">
                <a:solidFill>
                  <a:schemeClr val="tx2"/>
                </a:solidFill>
                <a:latin typeface="+mj-ea"/>
                <a:ea typeface="+mj-ea"/>
              </a:rPr>
              <a:t>生态位理论在出版业的应用</a:t>
            </a:r>
            <a:endParaRPr lang="zh-CN" altLang="en-US" sz="2200" spc="3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4" name="序号"/>
          <p:cNvSpPr txBox="1"/>
          <p:nvPr>
            <p:custDataLst>
              <p:tags r:id="rId4"/>
            </p:custDataLst>
          </p:nvPr>
        </p:nvSpPr>
        <p:spPr>
          <a:xfrm>
            <a:off x="5965752" y="2887990"/>
            <a:ext cx="658495" cy="5041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iSans Demibold" charset="0"/>
                <a:ea typeface="+mj-ea"/>
                <a:sym typeface="MiSans Demibold" charset="0"/>
              </a:rPr>
              <a:t>02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MiSans Demibold" charset="0"/>
              <a:ea typeface="+mj-ea"/>
              <a:sym typeface="MiSans Demibold" charset="0"/>
            </a:endParaRPr>
          </a:p>
        </p:txBody>
      </p:sp>
      <p:sp>
        <p:nvSpPr>
          <p:cNvPr id="15" name="项标题"/>
          <p:cNvSpPr txBox="1"/>
          <p:nvPr>
            <p:custDataLst>
              <p:tags r:id="rId5"/>
            </p:custDataLst>
          </p:nvPr>
        </p:nvSpPr>
        <p:spPr>
          <a:xfrm>
            <a:off x="6786525" y="2888085"/>
            <a:ext cx="4963023" cy="50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200" spc="300" dirty="0">
                <a:solidFill>
                  <a:schemeClr val="tx2"/>
                </a:solidFill>
                <a:latin typeface="+mj-ea"/>
                <a:ea typeface="+mj-ea"/>
              </a:rPr>
              <a:t>大学社科技出版的生态位现状</a:t>
            </a:r>
            <a:endParaRPr lang="zh-CN" altLang="en-US" sz="2200" spc="3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7" name="序号"/>
          <p:cNvSpPr txBox="1"/>
          <p:nvPr>
            <p:custDataLst>
              <p:tags r:id="rId6"/>
            </p:custDataLst>
          </p:nvPr>
        </p:nvSpPr>
        <p:spPr>
          <a:xfrm>
            <a:off x="5965752" y="4023514"/>
            <a:ext cx="658495" cy="5041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iSans Demibold" charset="0"/>
                <a:ea typeface="+mj-ea"/>
                <a:sym typeface="MiSans Demibold" charset="0"/>
              </a:rPr>
              <a:t>03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MiSans Demibold" charset="0"/>
              <a:ea typeface="+mj-ea"/>
              <a:sym typeface="MiSans Demibold" charset="0"/>
            </a:endParaRPr>
          </a:p>
        </p:txBody>
      </p:sp>
      <p:sp>
        <p:nvSpPr>
          <p:cNvPr id="18" name="项标题"/>
          <p:cNvSpPr txBox="1"/>
          <p:nvPr>
            <p:custDataLst>
              <p:tags r:id="rId7"/>
            </p:custDataLst>
          </p:nvPr>
        </p:nvSpPr>
        <p:spPr>
          <a:xfrm>
            <a:off x="6786525" y="4023609"/>
            <a:ext cx="4963023" cy="50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 fontScale="80000"/>
          </a:bodyPr>
          <a:lstStyle/>
          <a:p>
            <a:pPr>
              <a:lnSpc>
                <a:spcPct val="100000"/>
              </a:lnSpc>
            </a:pPr>
            <a:r>
              <a:rPr lang="zh-CN" altLang="en-US" sz="2800" spc="300" dirty="0">
                <a:solidFill>
                  <a:schemeClr val="tx2"/>
                </a:solidFill>
                <a:latin typeface="+mj-ea"/>
                <a:ea typeface="+mj-ea"/>
              </a:rPr>
              <a:t>大学社科技出版生态位重叠的表征</a:t>
            </a:r>
            <a:endParaRPr lang="zh-CN" altLang="en-US" sz="2800" spc="3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20" name="序号"/>
          <p:cNvSpPr txBox="1"/>
          <p:nvPr>
            <p:custDataLst>
              <p:tags r:id="rId8"/>
            </p:custDataLst>
          </p:nvPr>
        </p:nvSpPr>
        <p:spPr>
          <a:xfrm>
            <a:off x="5965752" y="5159038"/>
            <a:ext cx="658495" cy="5041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iSans Demibold" charset="0"/>
                <a:ea typeface="+mj-ea"/>
                <a:sym typeface="MiSans Demibold" charset="0"/>
              </a:rPr>
              <a:t>04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MiSans Demibold" charset="0"/>
              <a:ea typeface="+mj-ea"/>
              <a:sym typeface="MiSans Demibold" charset="0"/>
            </a:endParaRPr>
          </a:p>
        </p:txBody>
      </p:sp>
      <p:sp>
        <p:nvSpPr>
          <p:cNvPr id="21" name="项标题"/>
          <p:cNvSpPr txBox="1"/>
          <p:nvPr>
            <p:custDataLst>
              <p:tags r:id="rId9"/>
            </p:custDataLst>
          </p:nvPr>
        </p:nvSpPr>
        <p:spPr>
          <a:xfrm>
            <a:off x="6786525" y="5159133"/>
            <a:ext cx="4963023" cy="50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200" spc="300" dirty="0">
                <a:solidFill>
                  <a:schemeClr val="tx2"/>
                </a:solidFill>
                <a:latin typeface="+mj-ea"/>
                <a:ea typeface="+mj-ea"/>
              </a:rPr>
              <a:t>大学社科技出版的生态位建构</a:t>
            </a:r>
            <a:endParaRPr lang="zh-CN" altLang="en-US" sz="2200" spc="300" dirty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4800" y="540340"/>
            <a:ext cx="10800000" cy="720000"/>
          </a:xfrm>
        </p:spPr>
        <p:txBody>
          <a:bodyPr>
            <a:normAutofit/>
          </a:bodyPr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4690" y="1691640"/>
            <a:ext cx="10800080" cy="4486275"/>
          </a:xfrm>
        </p:spPr>
        <p:txBody>
          <a:bodyPr>
            <a:normAutofit lnSpcReduction="10000"/>
          </a:bodyPr>
          <a:p>
            <a:pPr algn="l" fontAlgn="auto">
              <a:lnSpc>
                <a:spcPct val="150000"/>
              </a:lnSpc>
              <a:buClrTx/>
              <a:buSzTx/>
            </a:pPr>
            <a:r>
              <a:rPr lang="zh-CN" altLang="en-US" b="1">
                <a:solidFill>
                  <a:schemeClr val="bg2">
                    <a:lumMod val="75000"/>
                  </a:schemeClr>
                </a:solidFill>
              </a:rPr>
              <a:t>大学社与</a:t>
            </a:r>
            <a:r>
              <a:rPr lang="zh-CN" altLang="en-US" b="1">
                <a:solidFill>
                  <a:schemeClr val="bg2">
                    <a:lumMod val="75000"/>
                  </a:schemeClr>
                </a:solidFill>
              </a:rPr>
              <a:t>地方科技部门合作</a:t>
            </a:r>
            <a:r>
              <a:rPr lang="zh-CN" altLang="en-US" b="1">
                <a:solidFill>
                  <a:schemeClr val="bg2">
                    <a:lumMod val="75000"/>
                  </a:schemeClr>
                </a:solidFill>
              </a:rPr>
              <a:t>共赢</a:t>
            </a:r>
            <a:endParaRPr lang="zh-CN" altLang="en-US" b="1">
              <a:solidFill>
                <a:schemeClr val="bg2">
                  <a:lumMod val="75000"/>
                </a:schemeClr>
              </a:solidFill>
            </a:endParaRPr>
          </a:p>
          <a:p>
            <a:pPr lvl="1" fontAlgn="auto">
              <a:lnSpc>
                <a:spcPct val="150000"/>
              </a:lnSpc>
            </a:pPr>
            <a:r>
              <a:rPr lang="zh-CN" altLang="en-US"/>
              <a:t>大学社与</a:t>
            </a:r>
            <a:r>
              <a:rPr lang="zh-CN" altLang="en-US"/>
              <a:t>地方科技部门合作，形成生态位共生，互相支持，实现科技出版的高质量发展。</a:t>
            </a:r>
            <a:endParaRPr lang="zh-CN" altLang="en-US"/>
          </a:p>
          <a:p>
            <a:pPr algn="l" fontAlgn="auto">
              <a:lnSpc>
                <a:spcPct val="150000"/>
              </a:lnSpc>
              <a:buClrTx/>
              <a:buSzTx/>
            </a:pPr>
            <a:r>
              <a:rPr lang="zh-CN" altLang="en-US" b="1">
                <a:solidFill>
                  <a:schemeClr val="bg2">
                    <a:lumMod val="75000"/>
                  </a:schemeClr>
                </a:solidFill>
              </a:rPr>
              <a:t>南大社科技厅合作案例</a:t>
            </a:r>
            <a:endParaRPr lang="zh-CN" altLang="en-US" b="1">
              <a:solidFill>
                <a:schemeClr val="bg2">
                  <a:lumMod val="75000"/>
                </a:schemeClr>
              </a:solidFill>
            </a:endParaRPr>
          </a:p>
          <a:p>
            <a:pPr lvl="1" fontAlgn="auto">
              <a:lnSpc>
                <a:spcPct val="150000"/>
              </a:lnSpc>
            </a:pPr>
            <a:r>
              <a:rPr lang="zh-CN" altLang="en-US"/>
              <a:t>南大社与江苏省科技厅合作，使金陵科技著作出版基金申报扩展到省内大学社，促进了科技著作的出版和科技工作者的积极性。</a:t>
            </a:r>
            <a:endParaRPr lang="zh-CN" altLang="en-US"/>
          </a:p>
          <a:p>
            <a:pPr algn="l" fontAlgn="auto">
              <a:lnSpc>
                <a:spcPct val="150000"/>
              </a:lnSpc>
              <a:buClrTx/>
              <a:buSzTx/>
            </a:pPr>
            <a:r>
              <a:rPr lang="zh-CN" altLang="en-US" b="1">
                <a:solidFill>
                  <a:schemeClr val="bg2">
                    <a:lumMod val="75000"/>
                  </a:schemeClr>
                </a:solidFill>
              </a:rPr>
              <a:t>大学社科协科普合作</a:t>
            </a:r>
            <a:endParaRPr lang="zh-CN" altLang="en-US" b="1">
              <a:solidFill>
                <a:schemeClr val="bg2">
                  <a:lumMod val="75000"/>
                </a:schemeClr>
              </a:solidFill>
            </a:endParaRPr>
          </a:p>
          <a:p>
            <a:pPr lvl="1" fontAlgn="auto">
              <a:lnSpc>
                <a:spcPct val="150000"/>
              </a:lnSpc>
            </a:pPr>
            <a:r>
              <a:rPr lang="zh-CN" altLang="en-US"/>
              <a:t>科学普及的一种重要形式便是图书出版，大学社应密切联系当地科协，资源互补，推动科学普及工作深入大众。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 descr="/data/temp/650e33ed-b964-11ef-831a-2e0582b64080.jpg650e33ed-b964-11ef-831a-2e0582b6408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lum bright="-6000" contrast="12000"/>
          </a:blip>
          <a:srcRect t="123" b="123"/>
          <a:stretch>
            <a:fillRect/>
          </a:stretch>
        </p:blipFill>
        <p:spPr>
          <a:xfrm>
            <a:off x="937022" y="1669143"/>
            <a:ext cx="3130874" cy="4337762"/>
          </a:xfrm>
          <a:prstGeom prst="round2DiagRect">
            <a:avLst>
              <a:gd name="adj1" fmla="val 27364"/>
              <a:gd name="adj2" fmla="val 0"/>
            </a:avLst>
          </a:pr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9" name="同侧圆角矩形 18"/>
          <p:cNvSpPr/>
          <p:nvPr>
            <p:custDataLst>
              <p:tags r:id="rId3"/>
            </p:custDataLst>
          </p:nvPr>
        </p:nvSpPr>
        <p:spPr>
          <a:xfrm>
            <a:off x="683895" y="3491669"/>
            <a:ext cx="506254" cy="2515236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Demibold" charset="0"/>
              <a:sym typeface="MiSans Demibold" charset="0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5184140" y="2770123"/>
            <a:ext cx="6197474" cy="36012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“江苏科普创作出版扶持计划”由南大社推动设立，旨在科普重大科技、重大主题和日常生活，提升全民科学素质。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5" name="平行四边形 4"/>
          <p:cNvSpPr/>
          <p:nvPr>
            <p:custDataLst>
              <p:tags r:id="rId5"/>
            </p:custDataLst>
          </p:nvPr>
        </p:nvSpPr>
        <p:spPr>
          <a:xfrm>
            <a:off x="4935220" y="2122423"/>
            <a:ext cx="3490561" cy="161290"/>
          </a:xfrm>
          <a:prstGeom prst="parallelogram">
            <a:avLst>
              <a:gd name="adj" fmla="val 38188"/>
            </a:avLst>
          </a:prstGeom>
          <a:gradFill>
            <a:gsLst>
              <a:gs pos="100000">
                <a:schemeClr val="accent1">
                  <a:alpha val="48000"/>
                </a:schemeClr>
              </a:gs>
              <a:gs pos="23000">
                <a:schemeClr val="accent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MiSans Demibold" charset="0"/>
              <a:sym typeface="MiSans Demibold" charset="0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5184140" y="1366772"/>
            <a:ext cx="6197474" cy="91678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bg2">
                    <a:lumMod val="75000"/>
                  </a:schemeClr>
                </a:solidFill>
                <a:latin typeface="+mn-ea"/>
                <a:cs typeface="+mn-ea"/>
              </a:rPr>
              <a:t>江苏科普创作出版扶持计划</a:t>
            </a:r>
            <a:endParaRPr lang="zh-CN" altLang="en-US" sz="2800" b="1">
              <a:solidFill>
                <a:schemeClr val="bg2">
                  <a:lumMod val="7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 dirty="0">
                <a:cs typeface="+mn-cs"/>
                <a:sym typeface="+mn-ea"/>
              </a:rPr>
              <a:t>着力生态位细分，做好科普教育进校园---树人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4690" y="1610360"/>
            <a:ext cx="10930255" cy="4813300"/>
          </a:xfrm>
        </p:spPr>
        <p:txBody>
          <a:bodyPr>
            <a:normAutofit fontScale="90000"/>
          </a:bodyPr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chemeClr val="bg2">
                    <a:lumMod val="75000"/>
                  </a:schemeClr>
                </a:solidFill>
              </a:rPr>
              <a:t>大学社科普图书定位</a:t>
            </a:r>
            <a:endParaRPr lang="zh-CN" altLang="en-US" b="1">
              <a:solidFill>
                <a:schemeClr val="bg2">
                  <a:lumMod val="75000"/>
                </a:schemeClr>
              </a:solidFill>
            </a:endParaRPr>
          </a:p>
          <a:p>
            <a:pPr lvl="1" fontAlgn="auto">
              <a:lnSpc>
                <a:spcPct val="150000"/>
              </a:lnSpc>
            </a:pPr>
            <a:r>
              <a:rPr lang="zh-CN" altLang="en-US"/>
              <a:t>大学社科普图书可聚焦高校学生，培养其科学素养，以支持未来创新人才发展。</a:t>
            </a:r>
            <a:endParaRPr lang="zh-CN" altLang="en-US"/>
          </a:p>
          <a:p>
            <a:pPr lvl="1" fontAlgn="auto">
              <a:lnSpc>
                <a:spcPct val="150000"/>
              </a:lnSpc>
            </a:pPr>
            <a:r>
              <a:rPr lang="zh-CN" altLang="en-US"/>
              <a:t>优质的科普图书不仅传播科学知识，更应传播科学思想、方法，传承科学精神，以实现大学生“立德树人”的培养目标。</a:t>
            </a:r>
            <a:endParaRPr lang="zh-CN" altLang="en-US"/>
          </a:p>
          <a:p>
            <a:pPr algn="l" fontAlgn="auto">
              <a:lnSpc>
                <a:spcPct val="150000"/>
              </a:lnSpc>
              <a:buClrTx/>
              <a:buSzTx/>
            </a:pPr>
            <a:r>
              <a:rPr lang="zh-CN" altLang="en-US" b="1">
                <a:solidFill>
                  <a:schemeClr val="bg2">
                    <a:lumMod val="75000"/>
                  </a:schemeClr>
                </a:solidFill>
              </a:rPr>
              <a:t>科普图书选题策划策略</a:t>
            </a:r>
            <a:endParaRPr lang="zh-CN" altLang="en-US" b="1">
              <a:solidFill>
                <a:schemeClr val="bg2">
                  <a:lumMod val="75000"/>
                </a:schemeClr>
              </a:solidFill>
            </a:endParaRPr>
          </a:p>
          <a:p>
            <a:pPr lvl="1" fontAlgn="auto">
              <a:lnSpc>
                <a:spcPct val="150000"/>
              </a:lnSpc>
            </a:pPr>
            <a:r>
              <a:rPr lang="zh-CN" altLang="en-US"/>
              <a:t>大学社科普图书选题策划应以服务高校教学科研为宗旨，整合优势资源，关注学术前沿，打造复合型科普出版物矩阵。</a:t>
            </a:r>
            <a:endParaRPr lang="zh-CN" altLang="en-US"/>
          </a:p>
          <a:p>
            <a:pPr algn="l" fontAlgn="auto">
              <a:lnSpc>
                <a:spcPct val="150000"/>
              </a:lnSpc>
              <a:buClrTx/>
              <a:buSzTx/>
            </a:pPr>
            <a:r>
              <a:rPr lang="zh-CN" altLang="en-US" b="1">
                <a:solidFill>
                  <a:schemeClr val="bg2">
                    <a:lumMod val="75000"/>
                  </a:schemeClr>
                </a:solidFill>
              </a:rPr>
              <a:t>拓展科普活动广度和深度</a:t>
            </a:r>
            <a:endParaRPr lang="zh-CN" altLang="en-US" b="1">
              <a:solidFill>
                <a:schemeClr val="bg2">
                  <a:lumMod val="75000"/>
                </a:schemeClr>
              </a:solidFill>
            </a:endParaRPr>
          </a:p>
          <a:p>
            <a:pPr lvl="1" fontAlgn="auto">
              <a:lnSpc>
                <a:spcPct val="150000"/>
              </a:lnSpc>
            </a:pPr>
            <a:r>
              <a:rPr lang="zh-CN" altLang="en-US"/>
              <a:t>通过科普图书文创设计大赛，激发学生参与热情，增强科普活动的广度与深度，弥补大学社创新力不足。</a:t>
            </a:r>
            <a:endParaRPr lang="zh-CN" altLang="en-US"/>
          </a:p>
        </p:txBody>
      </p:sp>
      <p:sp>
        <p:nvSpPr>
          <p:cNvPr id="13" name="Freeform 12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9943465" y="834390"/>
            <a:ext cx="1829435" cy="1828165"/>
          </a:xfrm>
          <a:custGeom>
            <a:avLst/>
            <a:gdLst>
              <a:gd name="T0" fmla="*/ 97 w 547"/>
              <a:gd name="T1" fmla="*/ 139 h 547"/>
              <a:gd name="T2" fmla="*/ 44 w 547"/>
              <a:gd name="T3" fmla="*/ 122 h 547"/>
              <a:gd name="T4" fmla="*/ 62 w 547"/>
              <a:gd name="T5" fmla="*/ 206 h 547"/>
              <a:gd name="T6" fmla="*/ 52 w 547"/>
              <a:gd name="T7" fmla="*/ 240 h 547"/>
              <a:gd name="T8" fmla="*/ 1 w 547"/>
              <a:gd name="T9" fmla="*/ 306 h 547"/>
              <a:gd name="T10" fmla="*/ 65 w 547"/>
              <a:gd name="T11" fmla="*/ 350 h 547"/>
              <a:gd name="T12" fmla="*/ 23 w 547"/>
              <a:gd name="T13" fmla="*/ 385 h 547"/>
              <a:gd name="T14" fmla="*/ 103 w 547"/>
              <a:gd name="T15" fmla="*/ 416 h 547"/>
              <a:gd name="T16" fmla="*/ 128 w 547"/>
              <a:gd name="T17" fmla="*/ 442 h 547"/>
              <a:gd name="T18" fmla="*/ 155 w 547"/>
              <a:gd name="T19" fmla="*/ 520 h 547"/>
              <a:gd name="T20" fmla="*/ 237 w 547"/>
              <a:gd name="T21" fmla="*/ 492 h 547"/>
              <a:gd name="T22" fmla="*/ 247 w 547"/>
              <a:gd name="T23" fmla="*/ 547 h 547"/>
              <a:gd name="T24" fmla="*/ 312 w 547"/>
              <a:gd name="T25" fmla="*/ 492 h 547"/>
              <a:gd name="T26" fmla="*/ 364 w 547"/>
              <a:gd name="T27" fmla="*/ 477 h 547"/>
              <a:gd name="T28" fmla="*/ 448 w 547"/>
              <a:gd name="T29" fmla="*/ 486 h 547"/>
              <a:gd name="T30" fmla="*/ 426 w 547"/>
              <a:gd name="T31" fmla="*/ 434 h 547"/>
              <a:gd name="T32" fmla="*/ 451 w 547"/>
              <a:gd name="T33" fmla="*/ 408 h 547"/>
              <a:gd name="T34" fmla="*/ 528 w 547"/>
              <a:gd name="T35" fmla="*/ 376 h 547"/>
              <a:gd name="T36" fmla="*/ 484 w 547"/>
              <a:gd name="T37" fmla="*/ 341 h 547"/>
              <a:gd name="T38" fmla="*/ 494 w 547"/>
              <a:gd name="T39" fmla="*/ 306 h 547"/>
              <a:gd name="T40" fmla="*/ 546 w 547"/>
              <a:gd name="T41" fmla="*/ 240 h 547"/>
              <a:gd name="T42" fmla="*/ 491 w 547"/>
              <a:gd name="T43" fmla="*/ 231 h 547"/>
              <a:gd name="T44" fmla="*/ 483 w 547"/>
              <a:gd name="T45" fmla="*/ 196 h 547"/>
              <a:gd name="T46" fmla="*/ 497 w 547"/>
              <a:gd name="T47" fmla="*/ 113 h 547"/>
              <a:gd name="T48" fmla="*/ 440 w 547"/>
              <a:gd name="T49" fmla="*/ 130 h 547"/>
              <a:gd name="T50" fmla="*/ 413 w 547"/>
              <a:gd name="T51" fmla="*/ 101 h 547"/>
              <a:gd name="T52" fmla="*/ 389 w 547"/>
              <a:gd name="T53" fmla="*/ 32 h 547"/>
              <a:gd name="T54" fmla="*/ 353 w 547"/>
              <a:gd name="T55" fmla="*/ 69 h 547"/>
              <a:gd name="T56" fmla="*/ 310 w 547"/>
              <a:gd name="T57" fmla="*/ 53 h 547"/>
              <a:gd name="T58" fmla="*/ 245 w 547"/>
              <a:gd name="T59" fmla="*/ 0 h 547"/>
              <a:gd name="T60" fmla="*/ 235 w 547"/>
              <a:gd name="T61" fmla="*/ 55 h 547"/>
              <a:gd name="T62" fmla="*/ 182 w 547"/>
              <a:gd name="T63" fmla="*/ 69 h 547"/>
              <a:gd name="T64" fmla="*/ 99 w 547"/>
              <a:gd name="T65" fmla="*/ 61 h 547"/>
              <a:gd name="T66" fmla="*/ 121 w 547"/>
              <a:gd name="T67" fmla="*/ 113 h 547"/>
              <a:gd name="T68" fmla="*/ 430 w 547"/>
              <a:gd name="T69" fmla="*/ 369 h 547"/>
              <a:gd name="T70" fmla="*/ 116 w 547"/>
              <a:gd name="T71" fmla="*/ 178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47" h="547">
                <a:moveTo>
                  <a:pt x="121" y="113"/>
                </a:moveTo>
                <a:cubicBezTo>
                  <a:pt x="112" y="121"/>
                  <a:pt x="104" y="129"/>
                  <a:pt x="97" y="139"/>
                </a:cubicBezTo>
                <a:cubicBezTo>
                  <a:pt x="95" y="138"/>
                  <a:pt x="95" y="138"/>
                  <a:pt x="95" y="138"/>
                </a:cubicBezTo>
                <a:cubicBezTo>
                  <a:pt x="44" y="122"/>
                  <a:pt x="44" y="122"/>
                  <a:pt x="44" y="122"/>
                </a:cubicBezTo>
                <a:cubicBezTo>
                  <a:pt x="19" y="171"/>
                  <a:pt x="19" y="171"/>
                  <a:pt x="19" y="171"/>
                </a:cubicBezTo>
                <a:cubicBezTo>
                  <a:pt x="62" y="206"/>
                  <a:pt x="62" y="206"/>
                  <a:pt x="62" y="206"/>
                </a:cubicBezTo>
                <a:cubicBezTo>
                  <a:pt x="58" y="217"/>
                  <a:pt x="55" y="229"/>
                  <a:pt x="53" y="240"/>
                </a:cubicBezTo>
                <a:cubicBezTo>
                  <a:pt x="52" y="240"/>
                  <a:pt x="52" y="240"/>
                  <a:pt x="52" y="240"/>
                </a:cubicBezTo>
                <a:cubicBezTo>
                  <a:pt x="0" y="251"/>
                  <a:pt x="0" y="251"/>
                  <a:pt x="0" y="251"/>
                </a:cubicBezTo>
                <a:cubicBezTo>
                  <a:pt x="1" y="306"/>
                  <a:pt x="1" y="306"/>
                  <a:pt x="1" y="306"/>
                </a:cubicBezTo>
                <a:cubicBezTo>
                  <a:pt x="55" y="316"/>
                  <a:pt x="55" y="316"/>
                  <a:pt x="55" y="316"/>
                </a:cubicBezTo>
                <a:cubicBezTo>
                  <a:pt x="57" y="328"/>
                  <a:pt x="61" y="339"/>
                  <a:pt x="65" y="350"/>
                </a:cubicBezTo>
                <a:cubicBezTo>
                  <a:pt x="64" y="351"/>
                  <a:pt x="64" y="351"/>
                  <a:pt x="64" y="351"/>
                </a:cubicBezTo>
                <a:cubicBezTo>
                  <a:pt x="23" y="385"/>
                  <a:pt x="23" y="385"/>
                  <a:pt x="23" y="385"/>
                </a:cubicBezTo>
                <a:cubicBezTo>
                  <a:pt x="50" y="433"/>
                  <a:pt x="50" y="433"/>
                  <a:pt x="50" y="433"/>
                </a:cubicBezTo>
                <a:cubicBezTo>
                  <a:pt x="103" y="416"/>
                  <a:pt x="103" y="416"/>
                  <a:pt x="103" y="416"/>
                </a:cubicBezTo>
                <a:cubicBezTo>
                  <a:pt x="110" y="425"/>
                  <a:pt x="114" y="431"/>
                  <a:pt x="128" y="442"/>
                </a:cubicBezTo>
                <a:cubicBezTo>
                  <a:pt x="128" y="442"/>
                  <a:pt x="128" y="442"/>
                  <a:pt x="128" y="442"/>
                </a:cubicBezTo>
                <a:cubicBezTo>
                  <a:pt x="108" y="491"/>
                  <a:pt x="108" y="491"/>
                  <a:pt x="108" y="491"/>
                </a:cubicBezTo>
                <a:cubicBezTo>
                  <a:pt x="155" y="520"/>
                  <a:pt x="155" y="520"/>
                  <a:pt x="155" y="520"/>
                </a:cubicBezTo>
                <a:cubicBezTo>
                  <a:pt x="192" y="480"/>
                  <a:pt x="192" y="480"/>
                  <a:pt x="192" y="480"/>
                </a:cubicBezTo>
                <a:cubicBezTo>
                  <a:pt x="207" y="485"/>
                  <a:pt x="222" y="490"/>
                  <a:pt x="237" y="492"/>
                </a:cubicBezTo>
                <a:cubicBezTo>
                  <a:pt x="237" y="494"/>
                  <a:pt x="237" y="494"/>
                  <a:pt x="237" y="494"/>
                </a:cubicBezTo>
                <a:cubicBezTo>
                  <a:pt x="247" y="547"/>
                  <a:pt x="247" y="547"/>
                  <a:pt x="247" y="547"/>
                </a:cubicBezTo>
                <a:cubicBezTo>
                  <a:pt x="302" y="546"/>
                  <a:pt x="302" y="546"/>
                  <a:pt x="302" y="546"/>
                </a:cubicBezTo>
                <a:cubicBezTo>
                  <a:pt x="312" y="492"/>
                  <a:pt x="312" y="492"/>
                  <a:pt x="312" y="492"/>
                </a:cubicBezTo>
                <a:cubicBezTo>
                  <a:pt x="330" y="489"/>
                  <a:pt x="347" y="484"/>
                  <a:pt x="364" y="476"/>
                </a:cubicBezTo>
                <a:cubicBezTo>
                  <a:pt x="364" y="477"/>
                  <a:pt x="364" y="477"/>
                  <a:pt x="364" y="477"/>
                </a:cubicBezTo>
                <a:cubicBezTo>
                  <a:pt x="402" y="516"/>
                  <a:pt x="402" y="516"/>
                  <a:pt x="402" y="516"/>
                </a:cubicBezTo>
                <a:cubicBezTo>
                  <a:pt x="448" y="486"/>
                  <a:pt x="448" y="486"/>
                  <a:pt x="448" y="486"/>
                </a:cubicBezTo>
                <a:cubicBezTo>
                  <a:pt x="426" y="434"/>
                  <a:pt x="426" y="434"/>
                  <a:pt x="426" y="434"/>
                </a:cubicBezTo>
                <a:cubicBezTo>
                  <a:pt x="426" y="434"/>
                  <a:pt x="426" y="434"/>
                  <a:pt x="426" y="434"/>
                </a:cubicBezTo>
                <a:cubicBezTo>
                  <a:pt x="435" y="426"/>
                  <a:pt x="443" y="417"/>
                  <a:pt x="450" y="408"/>
                </a:cubicBezTo>
                <a:cubicBezTo>
                  <a:pt x="451" y="408"/>
                  <a:pt x="451" y="408"/>
                  <a:pt x="451" y="408"/>
                </a:cubicBezTo>
                <a:cubicBezTo>
                  <a:pt x="503" y="425"/>
                  <a:pt x="503" y="425"/>
                  <a:pt x="503" y="425"/>
                </a:cubicBezTo>
                <a:cubicBezTo>
                  <a:pt x="528" y="376"/>
                  <a:pt x="528" y="376"/>
                  <a:pt x="528" y="376"/>
                </a:cubicBezTo>
                <a:cubicBezTo>
                  <a:pt x="485" y="341"/>
                  <a:pt x="485" y="341"/>
                  <a:pt x="485" y="341"/>
                </a:cubicBezTo>
                <a:cubicBezTo>
                  <a:pt x="484" y="341"/>
                  <a:pt x="484" y="341"/>
                  <a:pt x="484" y="341"/>
                </a:cubicBezTo>
                <a:cubicBezTo>
                  <a:pt x="488" y="329"/>
                  <a:pt x="491" y="318"/>
                  <a:pt x="493" y="306"/>
                </a:cubicBezTo>
                <a:cubicBezTo>
                  <a:pt x="494" y="306"/>
                  <a:pt x="494" y="306"/>
                  <a:pt x="494" y="306"/>
                </a:cubicBezTo>
                <a:cubicBezTo>
                  <a:pt x="547" y="296"/>
                  <a:pt x="547" y="296"/>
                  <a:pt x="547" y="296"/>
                </a:cubicBezTo>
                <a:cubicBezTo>
                  <a:pt x="546" y="240"/>
                  <a:pt x="546" y="240"/>
                  <a:pt x="546" y="240"/>
                </a:cubicBezTo>
                <a:cubicBezTo>
                  <a:pt x="491" y="231"/>
                  <a:pt x="491" y="231"/>
                  <a:pt x="491" y="231"/>
                </a:cubicBezTo>
                <a:cubicBezTo>
                  <a:pt x="491" y="231"/>
                  <a:pt x="491" y="231"/>
                  <a:pt x="491" y="231"/>
                </a:cubicBezTo>
                <a:cubicBezTo>
                  <a:pt x="488" y="219"/>
                  <a:pt x="485" y="208"/>
                  <a:pt x="481" y="197"/>
                </a:cubicBezTo>
                <a:cubicBezTo>
                  <a:pt x="483" y="196"/>
                  <a:pt x="483" y="196"/>
                  <a:pt x="483" y="196"/>
                </a:cubicBezTo>
                <a:cubicBezTo>
                  <a:pt x="524" y="161"/>
                  <a:pt x="524" y="161"/>
                  <a:pt x="524" y="161"/>
                </a:cubicBezTo>
                <a:cubicBezTo>
                  <a:pt x="497" y="113"/>
                  <a:pt x="497" y="113"/>
                  <a:pt x="497" y="113"/>
                </a:cubicBezTo>
                <a:cubicBezTo>
                  <a:pt x="444" y="131"/>
                  <a:pt x="444" y="131"/>
                  <a:pt x="444" y="131"/>
                </a:cubicBezTo>
                <a:cubicBezTo>
                  <a:pt x="440" y="130"/>
                  <a:pt x="440" y="130"/>
                  <a:pt x="440" y="130"/>
                </a:cubicBezTo>
                <a:cubicBezTo>
                  <a:pt x="433" y="121"/>
                  <a:pt x="426" y="113"/>
                  <a:pt x="412" y="102"/>
                </a:cubicBezTo>
                <a:cubicBezTo>
                  <a:pt x="413" y="101"/>
                  <a:pt x="413" y="101"/>
                  <a:pt x="413" y="101"/>
                </a:cubicBezTo>
                <a:cubicBezTo>
                  <a:pt x="436" y="60"/>
                  <a:pt x="436" y="60"/>
                  <a:pt x="436" y="60"/>
                </a:cubicBezTo>
                <a:cubicBezTo>
                  <a:pt x="389" y="32"/>
                  <a:pt x="389" y="32"/>
                  <a:pt x="389" y="32"/>
                </a:cubicBezTo>
                <a:cubicBezTo>
                  <a:pt x="353" y="70"/>
                  <a:pt x="353" y="70"/>
                  <a:pt x="353" y="70"/>
                </a:cubicBezTo>
                <a:cubicBezTo>
                  <a:pt x="353" y="69"/>
                  <a:pt x="353" y="69"/>
                  <a:pt x="353" y="69"/>
                </a:cubicBezTo>
                <a:cubicBezTo>
                  <a:pt x="339" y="63"/>
                  <a:pt x="324" y="58"/>
                  <a:pt x="309" y="56"/>
                </a:cubicBezTo>
                <a:cubicBezTo>
                  <a:pt x="310" y="53"/>
                  <a:pt x="310" y="53"/>
                  <a:pt x="310" y="53"/>
                </a:cubicBezTo>
                <a:cubicBezTo>
                  <a:pt x="300" y="0"/>
                  <a:pt x="300" y="0"/>
                  <a:pt x="300" y="0"/>
                </a:cubicBezTo>
                <a:cubicBezTo>
                  <a:pt x="245" y="0"/>
                  <a:pt x="245" y="0"/>
                  <a:pt x="245" y="0"/>
                </a:cubicBezTo>
                <a:cubicBezTo>
                  <a:pt x="234" y="55"/>
                  <a:pt x="234" y="55"/>
                  <a:pt x="234" y="55"/>
                </a:cubicBezTo>
                <a:cubicBezTo>
                  <a:pt x="235" y="55"/>
                  <a:pt x="235" y="55"/>
                  <a:pt x="235" y="55"/>
                </a:cubicBezTo>
                <a:cubicBezTo>
                  <a:pt x="217" y="58"/>
                  <a:pt x="200" y="64"/>
                  <a:pt x="183" y="71"/>
                </a:cubicBezTo>
                <a:cubicBezTo>
                  <a:pt x="182" y="69"/>
                  <a:pt x="182" y="69"/>
                  <a:pt x="182" y="69"/>
                </a:cubicBezTo>
                <a:cubicBezTo>
                  <a:pt x="145" y="30"/>
                  <a:pt x="145" y="30"/>
                  <a:pt x="145" y="30"/>
                </a:cubicBezTo>
                <a:cubicBezTo>
                  <a:pt x="99" y="61"/>
                  <a:pt x="99" y="61"/>
                  <a:pt x="99" y="61"/>
                </a:cubicBezTo>
                <a:cubicBezTo>
                  <a:pt x="121" y="112"/>
                  <a:pt x="121" y="112"/>
                  <a:pt x="121" y="112"/>
                </a:cubicBezTo>
                <a:lnTo>
                  <a:pt x="121" y="113"/>
                </a:lnTo>
                <a:close/>
                <a:moveTo>
                  <a:pt x="369" y="116"/>
                </a:moveTo>
                <a:cubicBezTo>
                  <a:pt x="455" y="169"/>
                  <a:pt x="483" y="282"/>
                  <a:pt x="430" y="369"/>
                </a:cubicBezTo>
                <a:cubicBezTo>
                  <a:pt x="378" y="456"/>
                  <a:pt x="264" y="484"/>
                  <a:pt x="177" y="431"/>
                </a:cubicBezTo>
                <a:cubicBezTo>
                  <a:pt x="91" y="378"/>
                  <a:pt x="63" y="265"/>
                  <a:pt x="116" y="178"/>
                </a:cubicBezTo>
                <a:cubicBezTo>
                  <a:pt x="168" y="91"/>
                  <a:pt x="282" y="64"/>
                  <a:pt x="369" y="116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chemeClr val="accent1"/>
              </a:solidFill>
              <a:latin typeface="MiSans Demibold" charset="0"/>
              <a:sym typeface="MiSans Demibold" charset="0"/>
            </a:endParaRPr>
          </a:p>
        </p:txBody>
      </p:sp>
      <p:sp>
        <p:nvSpPr>
          <p:cNvPr id="4" name="图片 11" descr="343435383037343b343532333834333bb9a4d7f7"/>
          <p:cNvSpPr/>
          <p:nvPr>
            <p:custDataLst>
              <p:tags r:id="rId2"/>
            </p:custDataLst>
          </p:nvPr>
        </p:nvSpPr>
        <p:spPr>
          <a:xfrm>
            <a:off x="10642600" y="1533525"/>
            <a:ext cx="431165" cy="307340"/>
          </a:xfrm>
          <a:custGeom>
            <a:avLst/>
            <a:gdLst>
              <a:gd name="connsiteX0" fmla="*/ 238674 w 383540"/>
              <a:gd name="connsiteY0" fmla="*/ 214735 h 356048"/>
              <a:gd name="connsiteX1" fmla="*/ 238674 w 383540"/>
              <a:gd name="connsiteY1" fmla="*/ 220977 h 356048"/>
              <a:gd name="connsiteX2" fmla="*/ 231178 w 383540"/>
              <a:gd name="connsiteY2" fmla="*/ 228512 h 356048"/>
              <a:gd name="connsiteX3" fmla="*/ 153443 w 383540"/>
              <a:gd name="connsiteY3" fmla="*/ 228512 h 356048"/>
              <a:gd name="connsiteX4" fmla="*/ 145948 w 383540"/>
              <a:gd name="connsiteY4" fmla="*/ 220977 h 356048"/>
              <a:gd name="connsiteX5" fmla="*/ 145948 w 383540"/>
              <a:gd name="connsiteY5" fmla="*/ 214735 h 356048"/>
              <a:gd name="connsiteX6" fmla="*/ 114 w 383540"/>
              <a:gd name="connsiteY6" fmla="*/ 214735 h 356048"/>
              <a:gd name="connsiteX7" fmla="*/ 114 w 383540"/>
              <a:gd name="connsiteY7" fmla="*/ 325381 h 356048"/>
              <a:gd name="connsiteX8" fmla="*/ 30523 w 383540"/>
              <a:gd name="connsiteY8" fmla="*/ 356164 h 356048"/>
              <a:gd name="connsiteX9" fmla="*/ 353243 w 383540"/>
              <a:gd name="connsiteY9" fmla="*/ 356164 h 356048"/>
              <a:gd name="connsiteX10" fmla="*/ 383651 w 383540"/>
              <a:gd name="connsiteY10" fmla="*/ 325381 h 356048"/>
              <a:gd name="connsiteX11" fmla="*/ 383651 w 383540"/>
              <a:gd name="connsiteY11" fmla="*/ 214735 h 356048"/>
              <a:gd name="connsiteX12" fmla="*/ 238674 w 383540"/>
              <a:gd name="connsiteY12" fmla="*/ 214735 h 356048"/>
              <a:gd name="connsiteX13" fmla="*/ 145948 w 383540"/>
              <a:gd name="connsiteY13" fmla="*/ 191917 h 356048"/>
              <a:gd name="connsiteX14" fmla="*/ 145948 w 383540"/>
              <a:gd name="connsiteY14" fmla="*/ 185673 h 356048"/>
              <a:gd name="connsiteX15" fmla="*/ 153443 w 383540"/>
              <a:gd name="connsiteY15" fmla="*/ 178140 h 356048"/>
              <a:gd name="connsiteX16" fmla="*/ 231178 w 383540"/>
              <a:gd name="connsiteY16" fmla="*/ 178140 h 356048"/>
              <a:gd name="connsiteX17" fmla="*/ 238674 w 383540"/>
              <a:gd name="connsiteY17" fmla="*/ 185673 h 356048"/>
              <a:gd name="connsiteX18" fmla="*/ 238674 w 383540"/>
              <a:gd name="connsiteY18" fmla="*/ 191917 h 356048"/>
              <a:gd name="connsiteX19" fmla="*/ 383654 w 383540"/>
              <a:gd name="connsiteY19" fmla="*/ 191917 h 356048"/>
              <a:gd name="connsiteX20" fmla="*/ 383651 w 383540"/>
              <a:gd name="connsiteY20" fmla="*/ 84284 h 356048"/>
              <a:gd name="connsiteX21" fmla="*/ 353457 w 383540"/>
              <a:gd name="connsiteY21" fmla="*/ 53501 h 356048"/>
              <a:gd name="connsiteX22" fmla="*/ 264372 w 383540"/>
              <a:gd name="connsiteY22" fmla="*/ 53501 h 356048"/>
              <a:gd name="connsiteX23" fmla="*/ 264372 w 383540"/>
              <a:gd name="connsiteY23" fmla="*/ 24870 h 356048"/>
              <a:gd name="connsiteX24" fmla="*/ 241887 w 383540"/>
              <a:gd name="connsiteY24" fmla="*/ 115 h 356048"/>
              <a:gd name="connsiteX25" fmla="*/ 142308 w 383540"/>
              <a:gd name="connsiteY25" fmla="*/ 115 h 356048"/>
              <a:gd name="connsiteX26" fmla="*/ 119822 w 383540"/>
              <a:gd name="connsiteY26" fmla="*/ 24870 h 356048"/>
              <a:gd name="connsiteX27" fmla="*/ 119822 w 383540"/>
              <a:gd name="connsiteY27" fmla="*/ 53501 h 356048"/>
              <a:gd name="connsiteX28" fmla="*/ 30523 w 383540"/>
              <a:gd name="connsiteY28" fmla="*/ 53501 h 356048"/>
              <a:gd name="connsiteX29" fmla="*/ 114 w 383540"/>
              <a:gd name="connsiteY29" fmla="*/ 84284 h 356048"/>
              <a:gd name="connsiteX30" fmla="*/ 114 w 383540"/>
              <a:gd name="connsiteY30" fmla="*/ 191917 h 356048"/>
              <a:gd name="connsiteX31" fmla="*/ 145948 w 383540"/>
              <a:gd name="connsiteY31" fmla="*/ 191917 h 356048"/>
              <a:gd name="connsiteX32" fmla="*/ 146805 w 383540"/>
              <a:gd name="connsiteY32" fmla="*/ 31113 h 356048"/>
              <a:gd name="connsiteX33" fmla="*/ 152372 w 383540"/>
              <a:gd name="connsiteY33" fmla="*/ 25516 h 356048"/>
              <a:gd name="connsiteX34" fmla="*/ 231608 w 383540"/>
              <a:gd name="connsiteY34" fmla="*/ 25516 h 356048"/>
              <a:gd name="connsiteX35" fmla="*/ 237175 w 383540"/>
              <a:gd name="connsiteY35" fmla="*/ 31113 h 356048"/>
              <a:gd name="connsiteX36" fmla="*/ 237175 w 383540"/>
              <a:gd name="connsiteY36" fmla="*/ 53286 h 356048"/>
              <a:gd name="connsiteX37" fmla="*/ 146805 w 383540"/>
              <a:gd name="connsiteY37" fmla="*/ 53286 h 356048"/>
              <a:gd name="connsiteX38" fmla="*/ 146805 w 383540"/>
              <a:gd name="connsiteY38" fmla="*/ 31113 h 3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83540" h="356048">
                <a:moveTo>
                  <a:pt x="238674" y="214735"/>
                </a:moveTo>
                <a:lnTo>
                  <a:pt x="238674" y="220977"/>
                </a:lnTo>
                <a:cubicBezTo>
                  <a:pt x="238674" y="225068"/>
                  <a:pt x="235247" y="228512"/>
                  <a:pt x="231178" y="228512"/>
                </a:cubicBezTo>
                <a:lnTo>
                  <a:pt x="153443" y="228512"/>
                </a:lnTo>
                <a:cubicBezTo>
                  <a:pt x="149375" y="228512"/>
                  <a:pt x="145948" y="225068"/>
                  <a:pt x="145948" y="220977"/>
                </a:cubicBezTo>
                <a:lnTo>
                  <a:pt x="145948" y="214735"/>
                </a:lnTo>
                <a:lnTo>
                  <a:pt x="114" y="214735"/>
                </a:lnTo>
                <a:lnTo>
                  <a:pt x="114" y="325381"/>
                </a:lnTo>
                <a:cubicBezTo>
                  <a:pt x="114" y="342388"/>
                  <a:pt x="13819" y="356164"/>
                  <a:pt x="30523" y="356164"/>
                </a:cubicBezTo>
                <a:lnTo>
                  <a:pt x="353243" y="356164"/>
                </a:lnTo>
                <a:cubicBezTo>
                  <a:pt x="370161" y="356164"/>
                  <a:pt x="383651" y="342388"/>
                  <a:pt x="383651" y="325381"/>
                </a:cubicBezTo>
                <a:lnTo>
                  <a:pt x="383651" y="214735"/>
                </a:lnTo>
                <a:lnTo>
                  <a:pt x="238674" y="214735"/>
                </a:lnTo>
                <a:moveTo>
                  <a:pt x="145948" y="191917"/>
                </a:moveTo>
                <a:lnTo>
                  <a:pt x="145948" y="185673"/>
                </a:lnTo>
                <a:cubicBezTo>
                  <a:pt x="145948" y="181584"/>
                  <a:pt x="149375" y="178140"/>
                  <a:pt x="153443" y="178140"/>
                </a:cubicBezTo>
                <a:lnTo>
                  <a:pt x="231178" y="178140"/>
                </a:lnTo>
                <a:cubicBezTo>
                  <a:pt x="235247" y="178140"/>
                  <a:pt x="238674" y="181584"/>
                  <a:pt x="238674" y="185673"/>
                </a:cubicBezTo>
                <a:lnTo>
                  <a:pt x="238674" y="191917"/>
                </a:lnTo>
                <a:lnTo>
                  <a:pt x="383654" y="191917"/>
                </a:lnTo>
                <a:lnTo>
                  <a:pt x="383651" y="84284"/>
                </a:lnTo>
                <a:cubicBezTo>
                  <a:pt x="383865" y="67278"/>
                  <a:pt x="370161" y="53501"/>
                  <a:pt x="353457" y="53501"/>
                </a:cubicBezTo>
                <a:lnTo>
                  <a:pt x="264372" y="53501"/>
                </a:lnTo>
                <a:lnTo>
                  <a:pt x="264372" y="24870"/>
                </a:lnTo>
                <a:cubicBezTo>
                  <a:pt x="264372" y="12385"/>
                  <a:pt x="254306" y="115"/>
                  <a:pt x="241887" y="115"/>
                </a:cubicBezTo>
                <a:lnTo>
                  <a:pt x="142308" y="115"/>
                </a:lnTo>
                <a:cubicBezTo>
                  <a:pt x="129887" y="115"/>
                  <a:pt x="119822" y="12385"/>
                  <a:pt x="119822" y="24870"/>
                </a:cubicBezTo>
                <a:lnTo>
                  <a:pt x="119822" y="53501"/>
                </a:lnTo>
                <a:lnTo>
                  <a:pt x="30523" y="53501"/>
                </a:lnTo>
                <a:cubicBezTo>
                  <a:pt x="13819" y="53501"/>
                  <a:pt x="114" y="67278"/>
                  <a:pt x="114" y="84284"/>
                </a:cubicBezTo>
                <a:lnTo>
                  <a:pt x="114" y="191917"/>
                </a:lnTo>
                <a:lnTo>
                  <a:pt x="145948" y="191917"/>
                </a:lnTo>
                <a:moveTo>
                  <a:pt x="146805" y="31113"/>
                </a:moveTo>
                <a:cubicBezTo>
                  <a:pt x="146805" y="28100"/>
                  <a:pt x="149161" y="25516"/>
                  <a:pt x="152372" y="25516"/>
                </a:cubicBezTo>
                <a:lnTo>
                  <a:pt x="231608" y="25516"/>
                </a:lnTo>
                <a:cubicBezTo>
                  <a:pt x="234605" y="25516"/>
                  <a:pt x="237175" y="27884"/>
                  <a:pt x="237175" y="31113"/>
                </a:cubicBezTo>
                <a:lnTo>
                  <a:pt x="237175" y="53286"/>
                </a:lnTo>
                <a:lnTo>
                  <a:pt x="146805" y="53286"/>
                </a:lnTo>
                <a:lnTo>
                  <a:pt x="146805" y="31113"/>
                </a:lnTo>
              </a:path>
            </a:pathLst>
          </a:custGeom>
          <a:solidFill>
            <a:schemeClr val="accent1">
              <a:alpha val="80000"/>
            </a:schemeClr>
          </a:solidFill>
          <a:ln w="13619" cap="flat">
            <a:noFill/>
            <a:prstDash val="solid"/>
            <a:miter/>
          </a:ln>
        </p:spPr>
        <p:txBody>
          <a:bodyPr rtlCol="0" anchor="ctr"/>
          <a:p>
            <a:endParaRPr lang="zh-CN" altLang="en-US">
              <a:latin typeface="MiSans Demibold" charset="0"/>
              <a:sym typeface="MiSans Demibold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data/temp/66335fc6-b964-11ef-8c9b-9ec6f747d80a.jpg66335fc6-b964-11ef-8c9b-9ec6f747d80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322" b="322"/>
          <a:stretch>
            <a:fillRect/>
          </a:stretch>
        </p:blipFill>
        <p:spPr>
          <a:xfrm>
            <a:off x="3175" y="0"/>
            <a:ext cx="484378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alpha val="20000"/>
              </a:schemeClr>
            </a:solidFill>
          </a:ln>
        </p:spPr>
      </p:pic>
      <p:sp>
        <p:nvSpPr>
          <p:cNvPr id="41" name="标题 40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650105" y="270510"/>
            <a:ext cx="7542530" cy="1448435"/>
          </a:xfrm>
          <a:noFill/>
        </p:spPr>
        <p:txBody>
          <a:bodyPr wrap="square" lIns="0" tIns="0" rIns="0" bIns="0" rtlCol="0" anchor="b"/>
          <a:lstStyle/>
          <a:p>
            <a:pPr marL="0" indent="0" algn="ctr" fontAlgn="auto">
              <a:lnSpc>
                <a:spcPct val="150000"/>
              </a:lnSpc>
            </a:pPr>
            <a:r>
              <a:rPr lang="zh-CN" altLang="en-US" sz="2800" dirty="0">
                <a:cs typeface="+mn-cs"/>
              </a:rPr>
              <a:t>着力生态位细分，做好科普教育进校园</a:t>
            </a:r>
            <a:br>
              <a:rPr lang="zh-CN" altLang="en-US" sz="2800" dirty="0">
                <a:cs typeface="+mn-cs"/>
              </a:rPr>
            </a:br>
            <a:r>
              <a:rPr lang="en-US" altLang="zh-CN" sz="2800" dirty="0">
                <a:cs typeface="+mn-cs"/>
              </a:rPr>
              <a:t>                                                   </a:t>
            </a:r>
            <a:r>
              <a:rPr lang="zh-CN" altLang="en-US" sz="2800" dirty="0">
                <a:cs typeface="+mn-cs"/>
              </a:rPr>
              <a:t>---树人</a:t>
            </a:r>
            <a:endParaRPr lang="zh-CN" altLang="en-US" sz="2800" dirty="0">
              <a:cs typeface="+mn-cs"/>
            </a:endParaRPr>
          </a:p>
        </p:txBody>
      </p:sp>
      <p:sp>
        <p:nvSpPr>
          <p:cNvPr id="7" name="矩形: 圆角 25"/>
          <p:cNvSpPr/>
          <p:nvPr>
            <p:custDataLst>
              <p:tags r:id="rId4"/>
            </p:custDataLst>
          </p:nvPr>
        </p:nvSpPr>
        <p:spPr>
          <a:xfrm>
            <a:off x="2858897" y="2164459"/>
            <a:ext cx="7977124" cy="1657703"/>
          </a:xfrm>
          <a:prstGeom prst="roundRect">
            <a:avLst/>
          </a:prstGeom>
          <a:solidFill>
            <a:srgbClr val="FFFFFF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 lIns="0" rIns="0" rtlCol="0" anchor="ctr">
            <a:noAutofit/>
          </a:bodyPr>
          <a:p>
            <a:pPr algn="ctr"/>
            <a:endParaRPr lang="zh-CN" altLang="en-US">
              <a:solidFill>
                <a:srgbClr val="FFFFFF"/>
              </a:solidFill>
              <a:latin typeface="MiSans Demibold" charset="0"/>
              <a:sym typeface="MiSans Demibold" charset="0"/>
            </a:endParaRPr>
          </a:p>
        </p:txBody>
      </p:sp>
      <p:sp>
        <p:nvSpPr>
          <p:cNvPr id="8" name="椭圆 7"/>
          <p:cNvSpPr/>
          <p:nvPr>
            <p:custDataLst>
              <p:tags r:id="rId5"/>
            </p:custDataLst>
          </p:nvPr>
        </p:nvSpPr>
        <p:spPr>
          <a:xfrm>
            <a:off x="3298382" y="2687897"/>
            <a:ext cx="610572" cy="61057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7686814" scaled="0"/>
          </a:gra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4251129" y="2904777"/>
            <a:ext cx="6086004" cy="64682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262626"/>
                </a:solidFill>
                <a:latin typeface="+mn-ea"/>
                <a:cs typeface="+mn-ea"/>
              </a:rPr>
              <a:t>当前科普图书原创不足，大学社可借助教育优势，挖掘古代科技资源，如《墨子》《梦溪笔谈》《天工开物》，创新科普图书内容。</a:t>
            </a:r>
            <a:endParaRPr lang="zh-CN" altLang="en-US" sz="140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4251129" y="2388971"/>
            <a:ext cx="5724113" cy="4127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000000"/>
                </a:solidFill>
                <a:latin typeface="+mn-ea"/>
                <a:cs typeface="+mn-ea"/>
              </a:rPr>
              <a:t>开拓本土原创科普选题</a:t>
            </a:r>
            <a:endParaRPr lang="zh-CN" altLang="en-US" sz="2000" b="1" dirty="0">
              <a:solidFill>
                <a:srgbClr val="000000"/>
              </a:solidFill>
              <a:latin typeface="+mn-ea"/>
              <a:cs typeface="+mn-ea"/>
            </a:endParaRPr>
          </a:p>
        </p:txBody>
      </p:sp>
      <p:sp>
        <p:nvSpPr>
          <p:cNvPr id="11" name="矩形: 圆角 4"/>
          <p:cNvSpPr/>
          <p:nvPr>
            <p:custDataLst>
              <p:tags r:id="rId8"/>
            </p:custDataLst>
          </p:nvPr>
        </p:nvSpPr>
        <p:spPr>
          <a:xfrm>
            <a:off x="2858897" y="4179346"/>
            <a:ext cx="7977124" cy="1657703"/>
          </a:xfrm>
          <a:prstGeom prst="roundRect">
            <a:avLst/>
          </a:prstGeom>
          <a:solidFill>
            <a:schemeClr val="lt1">
              <a:lumMod val="100000"/>
            </a:schemeClr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 lIns="0" rIns="0" rtlCol="0" anchor="ctr">
            <a:noAutofit/>
          </a:bodyPr>
          <a:p>
            <a:pPr algn="ctr"/>
            <a:endParaRPr lang="zh-CN" altLang="en-US">
              <a:solidFill>
                <a:srgbClr val="FFFFFF"/>
              </a:solidFill>
              <a:latin typeface="MiSans Demibold" charset="0"/>
              <a:sym typeface="MiSans Demibold" charset="0"/>
            </a:endParaRPr>
          </a:p>
        </p:txBody>
      </p:sp>
      <p:sp>
        <p:nvSpPr>
          <p:cNvPr id="12" name="椭圆 11"/>
          <p:cNvSpPr/>
          <p:nvPr>
            <p:custDataLst>
              <p:tags r:id="rId9"/>
            </p:custDataLst>
          </p:nvPr>
        </p:nvSpPr>
        <p:spPr>
          <a:xfrm>
            <a:off x="3298382" y="4698969"/>
            <a:ext cx="610572" cy="61057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7686814" scaled="0"/>
          </a:gra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4251129" y="4910761"/>
            <a:ext cx="6086004" cy="64682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262626"/>
                </a:solidFill>
                <a:latin typeface="+mn-ea"/>
                <a:cs typeface="+mn-ea"/>
              </a:rPr>
              <a:t>大学社助推科普活动进校园，组织科学家讲座、科学实验，激发青少年科学兴趣，协同推进科普教育。</a:t>
            </a:r>
            <a:endParaRPr lang="zh-CN" altLang="en-US" sz="140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4251129" y="4394955"/>
            <a:ext cx="5724113" cy="4127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000000"/>
                </a:solidFill>
                <a:latin typeface="+mn-ea"/>
                <a:cs typeface="+mn-ea"/>
              </a:rPr>
              <a:t>助推科普活动进中小学校园</a:t>
            </a:r>
            <a:endParaRPr lang="zh-CN" altLang="en-US" sz="2000" b="1">
              <a:solidFill>
                <a:srgbClr val="000000"/>
              </a:solidFill>
              <a:latin typeface="+mn-ea"/>
              <a:cs typeface="+mn-ea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 descr="7b0a2020202022776f7264617274223a2022220a7d0a"/>
          <p:cNvSpPr/>
          <p:nvPr/>
        </p:nvSpPr>
        <p:spPr>
          <a:xfrm>
            <a:off x="0" y="3616325"/>
            <a:ext cx="6456680" cy="18611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11500" b="1">
                <a:ln w="15875"/>
                <a:gradFill>
                  <a:gsLst>
                    <a:gs pos="0">
                      <a:schemeClr val="accent1">
                        <a:lumOff val="-19998"/>
                        <a:satOff val="20000"/>
                      </a:schemeClr>
                    </a:gs>
                    <a:gs pos="100000">
                      <a:schemeClr val="accent1">
                        <a:lumOff val="15000"/>
                        <a:satOff val="-14998"/>
                      </a:schemeClr>
                    </a:gs>
                  </a:gsLst>
                  <a:lin ang="0" scaled="0"/>
                </a:gradFill>
                <a:effectLst/>
                <a:latin typeface="汉仪雅酷黑W" panose="00020600040101010101" charset="-122"/>
                <a:ea typeface="汉仪雅酷黑W" panose="00020600040101010101" charset="-122"/>
              </a:rPr>
              <a:t>感谢</a:t>
            </a:r>
            <a:r>
              <a:rPr lang="zh-CN" altLang="en-US" sz="11500" b="1">
                <a:ln w="15875"/>
                <a:gradFill>
                  <a:gsLst>
                    <a:gs pos="0">
                      <a:schemeClr val="accent1">
                        <a:lumOff val="-19997"/>
                        <a:satOff val="20000"/>
                      </a:schemeClr>
                    </a:gs>
                    <a:gs pos="100000">
                      <a:schemeClr val="accent1">
                        <a:lumOff val="15000"/>
                        <a:satOff val="-14997"/>
                      </a:schemeClr>
                    </a:gs>
                  </a:gsLst>
                  <a:lin ang="0" scaled="0"/>
                </a:gradFill>
                <a:effectLst/>
                <a:latin typeface="汉仪雅酷黑W" panose="00020600040101010101" charset="-122"/>
                <a:ea typeface="汉仪雅酷黑W" panose="00020600040101010101" charset="-122"/>
              </a:rPr>
              <a:t>聆听</a:t>
            </a:r>
            <a:endParaRPr lang="zh-CN" altLang="en-US" sz="11500" b="1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汉仪雅酷黑W" panose="00020600040101010101" charset="-122"/>
              <a:ea typeface="汉仪雅酷黑W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995670" y="4815205"/>
            <a:ext cx="5969635" cy="1513205"/>
          </a:xfrm>
        </p:spPr>
        <p:txBody>
          <a:bodyPr wrap="square">
            <a:normAutofit fontScale="90000"/>
          </a:bodyPr>
          <a:lstStyle/>
          <a:p>
            <a:pPr algn="ctr"/>
            <a:r>
              <a:rPr lang="zh-CN" altLang="en-US" dirty="0"/>
              <a:t>生态位理论在出版业的应用</a:t>
            </a:r>
            <a:endParaRPr lang="zh-CN" altLang="en-US" dirty="0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6485641" y="2042709"/>
            <a:ext cx="4988607" cy="2608125"/>
          </a:xfrm>
        </p:spPr>
        <p:txBody>
          <a:bodyPr wrap="square">
            <a:normAutofit/>
          </a:bodyPr>
          <a:lstStyle/>
          <a:p>
            <a:r>
              <a:rPr lang="en-US" altLang="zh-CN" dirty="0"/>
              <a:t>01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生态位理论与企业竞争分析</a:t>
            </a:r>
            <a:endParaRPr lang="zh-CN" altLang="en-US"/>
          </a:p>
        </p:txBody>
      </p:sp>
      <p:sp>
        <p:nvSpPr>
          <p:cNvPr id="9" name="圆角矩形 8"/>
          <p:cNvSpPr/>
          <p:nvPr>
            <p:custDataLst>
              <p:tags r:id="rId2"/>
            </p:custDataLst>
          </p:nvPr>
        </p:nvSpPr>
        <p:spPr>
          <a:xfrm>
            <a:off x="1000441" y="3030616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latin typeface="MiSans Demibold" charset="0"/>
              <a:sym typeface="+mn-ea"/>
            </a:endParaRPr>
          </a:p>
        </p:txBody>
      </p:sp>
      <p:sp>
        <p:nvSpPr>
          <p:cNvPr id="10" name="圆角矩形 35"/>
          <p:cNvSpPr/>
          <p:nvPr>
            <p:custDataLst>
              <p:tags r:id="rId3"/>
            </p:custDataLst>
          </p:nvPr>
        </p:nvSpPr>
        <p:spPr>
          <a:xfrm>
            <a:off x="635000" y="3336290"/>
            <a:ext cx="2235200" cy="72009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企业竞争中的应用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圆角矩形 11"/>
          <p:cNvSpPr/>
          <p:nvPr>
            <p:custDataLst>
              <p:tags r:id="rId4"/>
            </p:custDataLst>
          </p:nvPr>
        </p:nvSpPr>
        <p:spPr>
          <a:xfrm>
            <a:off x="1000441" y="1374536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latin typeface="MiSans Demibold" charset="0"/>
              <a:sym typeface="+mn-ea"/>
            </a:endParaRPr>
          </a:p>
        </p:txBody>
      </p:sp>
      <p:sp>
        <p:nvSpPr>
          <p:cNvPr id="36" name="圆角矩形 35"/>
          <p:cNvSpPr/>
          <p:nvPr>
            <p:custDataLst>
              <p:tags r:id="rId5"/>
            </p:custDataLst>
          </p:nvPr>
        </p:nvSpPr>
        <p:spPr>
          <a:xfrm>
            <a:off x="635000" y="1680845"/>
            <a:ext cx="2235200" cy="72009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生态位理论起源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3328670" y="1441450"/>
            <a:ext cx="7233285" cy="11988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源于生物适应性与竞争关系研究，20世纪70年代被引入企业策略分析领域。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3328670" y="3030220"/>
            <a:ext cx="7640955" cy="13328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用于分析企业生产竞争策略，通过生态位理论理解企业间资源争夺的竞争关系。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6" name="圆角矩形 15"/>
          <p:cNvSpPr/>
          <p:nvPr>
            <p:custDataLst>
              <p:tags r:id="rId8"/>
            </p:custDataLst>
          </p:nvPr>
        </p:nvSpPr>
        <p:spPr>
          <a:xfrm>
            <a:off x="1000441" y="4686062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latin typeface="MiSans Demibold" charset="0"/>
              <a:sym typeface="+mn-ea"/>
            </a:endParaRPr>
          </a:p>
        </p:txBody>
      </p:sp>
      <p:sp>
        <p:nvSpPr>
          <p:cNvPr id="18" name="圆角矩形 35"/>
          <p:cNvSpPr/>
          <p:nvPr>
            <p:custDataLst>
              <p:tags r:id="rId9"/>
            </p:custDataLst>
          </p:nvPr>
        </p:nvSpPr>
        <p:spPr>
          <a:xfrm>
            <a:off x="635000" y="4992370"/>
            <a:ext cx="2235200" cy="72009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媒体组织生态位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3328035" y="4685665"/>
            <a:ext cx="8592820" cy="13328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迪米克等人借鉴生物体生态位竞争，将理论应用于媒体组织竞争分析，成为文化企业经营工具。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data/temp/5510eed6-ba23-11ef-9894-de4387c0ce1a.jpg@base@tag=imgScale&amp;m=1&amp;w=450&amp;h=450&amp;q=955510eed6-ba23-11ef-9894-de4387c0ce1a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33333"/>
          <a:stretch>
            <a:fillRect/>
          </a:stretch>
        </p:blipFill>
        <p:spPr>
          <a:xfrm>
            <a:off x="4384367" y="1694463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6350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" name="标题 16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出版与生态位策略</a:t>
            </a: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696000" y="2324989"/>
            <a:ext cx="3287233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出版企业竞争主要由生态位重叠引起，策略包括资源整合、错位经营和价值创新。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696000" y="1668365"/>
            <a:ext cx="3287233" cy="6085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生态位重叠现象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696000" y="4625713"/>
            <a:ext cx="3287233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解决重叠问题，出版社应实施生态位细分优化，构建共生机制，以实现生态位的进阶发展。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696000" y="3960198"/>
            <a:ext cx="3287233" cy="6085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生态位策略建议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8209072" y="3449632"/>
            <a:ext cx="3287234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知识服务面临基础生态位弱、共生不足的问题，需强化基础生态位，细分服务并构建共生机制。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8209072" y="2782213"/>
            <a:ext cx="3287234" cy="6085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大学出版社生态位困境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26" name="图片 25" descr="/data/temp/616ef794-b964-11ef-8cc6-820426218fd2.jpg@base@tag=imgScale&amp;m=1&amp;w=450&amp;h=450&amp;q=95616ef794-b964-11ef-8cc6-820426218fd2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l="16667" r="16667"/>
          <a:stretch>
            <a:fillRect/>
          </a:stretch>
        </p:blipFill>
        <p:spPr>
          <a:xfrm>
            <a:off x="6278572" y="2882548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6350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7" name="图片 26" descr="/data/temp/616ef811-b964-11ef-8cc6-820426218fd2.jpg@base@tag=imgScale&amp;m=1&amp;w=450&amp;h=450&amp;q=95616ef811-b964-11ef-8cc6-820426218fd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6667" r="16667"/>
          <a:stretch>
            <a:fillRect/>
          </a:stretch>
        </p:blipFill>
        <p:spPr>
          <a:xfrm>
            <a:off x="4323307" y="3928447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6350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八边形 1"/>
          <p:cNvSpPr/>
          <p:nvPr>
            <p:custDataLst>
              <p:tags r:id="rId14"/>
            </p:custDataLst>
          </p:nvPr>
        </p:nvSpPr>
        <p:spPr>
          <a:xfrm>
            <a:off x="4318226" y="2882548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01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  <p:sp>
        <p:nvSpPr>
          <p:cNvPr id="18" name="八边形 17"/>
          <p:cNvSpPr/>
          <p:nvPr>
            <p:custDataLst>
              <p:tags r:id="rId15"/>
            </p:custDataLst>
          </p:nvPr>
        </p:nvSpPr>
        <p:spPr>
          <a:xfrm>
            <a:off x="7391785" y="3996395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02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  <p:sp>
        <p:nvSpPr>
          <p:cNvPr id="19" name="八边形 18"/>
          <p:cNvSpPr/>
          <p:nvPr>
            <p:custDataLst>
              <p:tags r:id="rId16"/>
            </p:custDataLst>
          </p:nvPr>
        </p:nvSpPr>
        <p:spPr>
          <a:xfrm>
            <a:off x="4318226" y="5041659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03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45"/>
            <a:ext cx="7201535" cy="720090"/>
          </a:xfrm>
        </p:spPr>
        <p:txBody>
          <a:bodyPr/>
          <a:lstStyle/>
          <a:p>
            <a:r>
              <a:rPr lang="zh-CN" altLang="en-US"/>
              <a:t>科技出版的生态位进阶</a:t>
            </a:r>
            <a:endParaRPr lang="zh-CN" altLang="en-US"/>
          </a:p>
        </p:txBody>
      </p:sp>
      <p:pic>
        <p:nvPicPr>
          <p:cNvPr id="7" name="图片 6" descr="/data/temp/5d2ba2a3-b964-11ef-9518-ca6ce719b0b3.jpg@base@tag=imgScale&amp;m=1&amp;w=1519&amp;h=1904&amp;q=955d2ba2a3-b964-11ef-9518-ca6ce719b0b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31661" r="5896"/>
          <a:stretch>
            <a:fillRect/>
          </a:stretch>
        </p:blipFill>
        <p:spPr>
          <a:xfrm>
            <a:off x="6718300" y="0"/>
            <a:ext cx="5473700" cy="6858000"/>
          </a:xfrm>
          <a:custGeom>
            <a:avLst/>
            <a:gdLst>
              <a:gd name="connsiteX0" fmla="*/ 1714500 w 5473700"/>
              <a:gd name="connsiteY0" fmla="*/ 0 h 6858000"/>
              <a:gd name="connsiteX1" fmla="*/ 5473700 w 5473700"/>
              <a:gd name="connsiteY1" fmla="*/ 0 h 6858000"/>
              <a:gd name="connsiteX2" fmla="*/ 5473700 w 5473700"/>
              <a:gd name="connsiteY2" fmla="*/ 6858000 h 6858000"/>
              <a:gd name="connsiteX3" fmla="*/ 0 w 5473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3700" h="6858000">
                <a:moveTo>
                  <a:pt x="1714500" y="0"/>
                </a:moveTo>
                <a:lnTo>
                  <a:pt x="5473700" y="0"/>
                </a:lnTo>
                <a:lnTo>
                  <a:pt x="54737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1605210" y="1975748"/>
            <a:ext cx="4356396" cy="94353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科技出版在科技强国中扮演关键角色，它能推动科学普及，增强科技影响力。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604575" y="1513504"/>
            <a:ext cx="4356864" cy="46170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科技出版的重要性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6"/>
            </p:custDataLst>
          </p:nvPr>
        </p:nvSpPr>
        <p:spPr>
          <a:xfrm>
            <a:off x="705485" y="1580174"/>
            <a:ext cx="603654" cy="60365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1613464" y="3601222"/>
            <a:ext cx="4356397" cy="94353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大学出版社凭借与高校的紧密联系，天然具备科技出版优势，应积极布局科技领域。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8"/>
            </p:custDataLst>
          </p:nvPr>
        </p:nvSpPr>
        <p:spPr>
          <a:xfrm>
            <a:off x="1613464" y="3139613"/>
            <a:ext cx="4356864" cy="46170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大学出版社的科技出版优势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713739" y="3205648"/>
            <a:ext cx="603654" cy="60365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1604575" y="5224156"/>
            <a:ext cx="4356397" cy="94353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大学社如何在科技出版中竞争？可借生态位理论，与传统出版社抗衡，打造自身特色。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1"/>
            </p:custDataLst>
          </p:nvPr>
        </p:nvSpPr>
        <p:spPr>
          <a:xfrm>
            <a:off x="1603940" y="4761912"/>
            <a:ext cx="4356864" cy="46170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科技出版的挑战与策略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704850" y="4828582"/>
            <a:ext cx="603654" cy="60365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898391" y="4815291"/>
            <a:ext cx="4988607" cy="1513043"/>
          </a:xfrm>
        </p:spPr>
        <p:txBody>
          <a:bodyPr wrap="square">
            <a:normAutofit fontScale="90000"/>
          </a:bodyPr>
          <a:lstStyle/>
          <a:p>
            <a:pPr algn="ctr"/>
            <a:r>
              <a:rPr lang="zh-CN" altLang="en-US" dirty="0"/>
              <a:t>大学社科技出版的生态位现状</a:t>
            </a:r>
            <a:endParaRPr lang="zh-CN" altLang="en-US" dirty="0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6485641" y="2042709"/>
            <a:ext cx="4988607" cy="2608125"/>
          </a:xfrm>
        </p:spPr>
        <p:txBody>
          <a:bodyPr wrap="square">
            <a:normAutofit/>
          </a:bodyPr>
          <a:lstStyle/>
          <a:p>
            <a:r>
              <a:rPr lang="en-US" altLang="zh-CN" dirty="0"/>
              <a:t>02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现实生态位状况恶劣</a:t>
            </a:r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2"/>
            </p:custDataLst>
          </p:nvPr>
        </p:nvSpPr>
        <p:spPr>
          <a:xfrm>
            <a:off x="695325" y="4930140"/>
            <a:ext cx="10797540" cy="1468120"/>
          </a:xfrm>
          <a:prstGeom prst="roundRect">
            <a:avLst>
              <a:gd name="adj" fmla="val 8702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10800000" scaled="0"/>
          </a:gradFill>
          <a:ln>
            <a:noFill/>
          </a:ln>
          <a:effectLst>
            <a:outerShdw blurRad="215900" dist="381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Demibold" charset="0"/>
              <a:sym typeface="MiSans Demibold" charset="0"/>
            </a:endParaRPr>
          </a:p>
        </p:txBody>
      </p:sp>
      <p:pic>
        <p:nvPicPr>
          <p:cNvPr id="16" name="图片 15" descr="/data/temp/5b6d3d09-b964-11ef-ab99-7a728691efd1.jpg@base@tag=imgScale&amp;m=1&amp;w=360&amp;h=404&amp;q=955b6d3d09-b964-11ef-ab99-7a728691efd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12746" b="12746"/>
          <a:stretch>
            <a:fillRect/>
          </a:stretch>
        </p:blipFill>
        <p:spPr>
          <a:xfrm>
            <a:off x="695325" y="4930140"/>
            <a:ext cx="1298575" cy="1456690"/>
          </a:xfrm>
          <a:prstGeom prst="roundRect">
            <a:avLst>
              <a:gd name="adj" fmla="val 11894"/>
            </a:avLst>
          </a:prstGeom>
          <a:solidFill>
            <a:schemeClr val="accent1"/>
          </a:solidFill>
          <a:ln w="12700" cap="flat" cmpd="sng" algn="ctr">
            <a:solidFill>
              <a:schemeClr val="accent1">
                <a:alpha val="4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accent1">
                <a:lumMod val="75000"/>
                <a:alpha val="12000"/>
              </a:schemeClr>
            </a:outerShdw>
          </a:effectLst>
        </p:spPr>
      </p:pic>
      <p:sp>
        <p:nvSpPr>
          <p:cNvPr id="3" name="正文"/>
          <p:cNvSpPr txBox="1"/>
          <p:nvPr>
            <p:custDataLst>
              <p:tags r:id="rId5"/>
            </p:custDataLst>
          </p:nvPr>
        </p:nvSpPr>
        <p:spPr>
          <a:xfrm>
            <a:off x="2401570" y="5688965"/>
            <a:ext cx="8506460" cy="61114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l" fontAlgn="auto">
              <a:lnSpc>
                <a:spcPct val="130000"/>
              </a:lnSpc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大学社科技出版面临专业社竞争，散兵游勇般的选题策划需整合。个别社依托理工科背景，如上海交通大学出版社，能在特定科技领域打造品牌。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2401570" y="5052695"/>
            <a:ext cx="8506460" cy="40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大学社科技出版面临</a:t>
            </a: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的挑战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7"/>
            </p:custDataLst>
          </p:nvPr>
        </p:nvCxnSpPr>
        <p:spPr>
          <a:xfrm>
            <a:off x="2409190" y="5567045"/>
            <a:ext cx="315595" cy="0"/>
          </a:xfrm>
          <a:prstGeom prst="line">
            <a:avLst/>
          </a:prstGeom>
          <a:ln w="44450" cap="rnd">
            <a:gradFill>
              <a:gsLst>
                <a:gs pos="0">
                  <a:schemeClr val="accent1"/>
                </a:gs>
                <a:gs pos="100000">
                  <a:schemeClr val="accent1">
                    <a:alpha val="26000"/>
                  </a:schemeClr>
                </a:gs>
              </a:gsLst>
              <a:lin ang="0"/>
              <a:tileRect/>
            </a:gradFill>
            <a:round/>
          </a:ln>
          <a:effectLst>
            <a:outerShdw blurRad="50800" dist="254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圆角矩形 3"/>
          <p:cNvSpPr/>
          <p:nvPr>
            <p:custDataLst>
              <p:tags r:id="rId8"/>
            </p:custDataLst>
          </p:nvPr>
        </p:nvSpPr>
        <p:spPr>
          <a:xfrm>
            <a:off x="695325" y="3192145"/>
            <a:ext cx="10797540" cy="1468120"/>
          </a:xfrm>
          <a:prstGeom prst="roundRect">
            <a:avLst>
              <a:gd name="adj" fmla="val 8702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10800000" scaled="0"/>
          </a:gradFill>
          <a:ln>
            <a:noFill/>
          </a:ln>
          <a:effectLst>
            <a:outerShdw blurRad="215900" dist="381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Demibold" charset="0"/>
              <a:sym typeface="MiSans Demibold" charset="0"/>
            </a:endParaRPr>
          </a:p>
        </p:txBody>
      </p:sp>
      <p:pic>
        <p:nvPicPr>
          <p:cNvPr id="7" name="图片 6" descr="/data/temp/5b6d3da8-b964-11ef-ab99-7a728691efd1.jpg@base@tag=imgScale&amp;m=1&amp;w=360&amp;h=404&amp;q=955b6d3da8-b964-11ef-ab99-7a728691efd1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l="16220" r="16962"/>
          <a:stretch>
            <a:fillRect/>
          </a:stretch>
        </p:blipFill>
        <p:spPr>
          <a:xfrm>
            <a:off x="695325" y="3192145"/>
            <a:ext cx="1298575" cy="1456690"/>
          </a:xfrm>
          <a:prstGeom prst="roundRect">
            <a:avLst>
              <a:gd name="adj" fmla="val 11894"/>
            </a:avLst>
          </a:prstGeom>
          <a:solidFill>
            <a:schemeClr val="accent1"/>
          </a:solidFill>
          <a:ln w="12700" cap="flat" cmpd="sng" algn="ctr">
            <a:solidFill>
              <a:schemeClr val="accent1">
                <a:alpha val="4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accent1">
                <a:lumMod val="75000"/>
                <a:alpha val="12000"/>
              </a:schemeClr>
            </a:outerShdw>
          </a:effectLst>
        </p:spPr>
      </p:pic>
      <p:sp>
        <p:nvSpPr>
          <p:cNvPr id="8" name="正文"/>
          <p:cNvSpPr txBox="1"/>
          <p:nvPr>
            <p:custDataLst>
              <p:tags r:id="rId11"/>
            </p:custDataLst>
          </p:nvPr>
        </p:nvSpPr>
        <p:spPr>
          <a:xfrm>
            <a:off x="2401570" y="3950970"/>
            <a:ext cx="8506460" cy="61114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l" fontAlgn="auto">
              <a:lnSpc>
                <a:spcPct val="130000"/>
              </a:lnSpc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科技出版资源稀缺，尤其大学社，选题开拓的困难程度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更甚。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2"/>
            </p:custDataLst>
          </p:nvPr>
        </p:nvSpPr>
        <p:spPr>
          <a:xfrm>
            <a:off x="2401570" y="3314700"/>
            <a:ext cx="8506460" cy="40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科技出版资源的稀缺性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48" name="直接连接符 47"/>
          <p:cNvCxnSpPr/>
          <p:nvPr>
            <p:custDataLst>
              <p:tags r:id="rId13"/>
            </p:custDataLst>
          </p:nvPr>
        </p:nvCxnSpPr>
        <p:spPr>
          <a:xfrm>
            <a:off x="2409190" y="3829050"/>
            <a:ext cx="315595" cy="0"/>
          </a:xfrm>
          <a:prstGeom prst="line">
            <a:avLst/>
          </a:prstGeom>
          <a:ln w="44450" cap="rnd">
            <a:gradFill>
              <a:gsLst>
                <a:gs pos="0">
                  <a:schemeClr val="accent1"/>
                </a:gs>
                <a:gs pos="100000">
                  <a:schemeClr val="accent1">
                    <a:alpha val="26000"/>
                  </a:schemeClr>
                </a:gs>
              </a:gsLst>
              <a:lin ang="0"/>
              <a:tileRect/>
            </a:gradFill>
            <a:round/>
          </a:ln>
          <a:effectLst>
            <a:outerShdw blurRad="50800" dist="254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0" name="圆角矩形 49"/>
          <p:cNvSpPr/>
          <p:nvPr>
            <p:custDataLst>
              <p:tags r:id="rId14"/>
            </p:custDataLst>
          </p:nvPr>
        </p:nvSpPr>
        <p:spPr>
          <a:xfrm>
            <a:off x="697865" y="1454150"/>
            <a:ext cx="10797540" cy="1468120"/>
          </a:xfrm>
          <a:prstGeom prst="roundRect">
            <a:avLst>
              <a:gd name="adj" fmla="val 8702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10800000" scaled="0"/>
          </a:gradFill>
          <a:ln>
            <a:noFill/>
          </a:ln>
          <a:effectLst>
            <a:outerShdw blurRad="215900" dist="381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Demibold" charset="0"/>
              <a:sym typeface="MiSans Demibold" charset="0"/>
            </a:endParaRPr>
          </a:p>
        </p:txBody>
      </p:sp>
      <p:pic>
        <p:nvPicPr>
          <p:cNvPr id="51" name="图片 50" descr="/data/temp/5b6d3c80-b964-11ef-ab99-7a728691efd1.jpg@base@tag=imgScale&amp;m=1&amp;w=360&amp;h=404&amp;q=955b6d3c80-b964-11ef-ab99-7a728691efd1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16"/>
          <a:srcRect r="33182"/>
          <a:stretch>
            <a:fillRect/>
          </a:stretch>
        </p:blipFill>
        <p:spPr>
          <a:xfrm>
            <a:off x="697865" y="1454150"/>
            <a:ext cx="1298575" cy="1456690"/>
          </a:xfrm>
          <a:prstGeom prst="roundRect">
            <a:avLst>
              <a:gd name="adj" fmla="val 11894"/>
            </a:avLst>
          </a:prstGeom>
          <a:solidFill>
            <a:schemeClr val="accent1"/>
          </a:solidFill>
          <a:ln w="12700" cap="flat" cmpd="sng" algn="ctr">
            <a:solidFill>
              <a:schemeClr val="accent1">
                <a:alpha val="4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accent1">
                <a:lumMod val="75000"/>
                <a:alpha val="12000"/>
              </a:schemeClr>
            </a:outerShdw>
          </a:effectLst>
        </p:spPr>
      </p:pic>
      <p:sp>
        <p:nvSpPr>
          <p:cNvPr id="52" name="正文"/>
          <p:cNvSpPr txBox="1"/>
          <p:nvPr>
            <p:custDataLst>
              <p:tags r:id="rId17"/>
            </p:custDataLst>
          </p:nvPr>
        </p:nvSpPr>
        <p:spPr>
          <a:xfrm>
            <a:off x="2404110" y="2212975"/>
            <a:ext cx="8506460" cy="61114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l" fontAlgn="auto">
              <a:lnSpc>
                <a:spcPct val="130000"/>
              </a:lnSpc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科技工作者对成果出版的忽视，使得科技出版资源实际上受到限制。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53" name="矩形 52"/>
          <p:cNvSpPr/>
          <p:nvPr>
            <p:custDataLst>
              <p:tags r:id="rId18"/>
            </p:custDataLst>
          </p:nvPr>
        </p:nvSpPr>
        <p:spPr>
          <a:xfrm>
            <a:off x="2404110" y="1576705"/>
            <a:ext cx="8506460" cy="40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现实生态位与科技出版资源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54" name="直接连接符 53"/>
          <p:cNvCxnSpPr/>
          <p:nvPr>
            <p:custDataLst>
              <p:tags r:id="rId19"/>
            </p:custDataLst>
          </p:nvPr>
        </p:nvCxnSpPr>
        <p:spPr>
          <a:xfrm>
            <a:off x="2411730" y="2091055"/>
            <a:ext cx="315595" cy="0"/>
          </a:xfrm>
          <a:prstGeom prst="line">
            <a:avLst/>
          </a:prstGeom>
          <a:ln w="44450" cap="rnd">
            <a:gradFill>
              <a:gsLst>
                <a:gs pos="0">
                  <a:schemeClr val="accent1"/>
                </a:gs>
                <a:gs pos="100000">
                  <a:schemeClr val="accent1">
                    <a:alpha val="26000"/>
                  </a:schemeClr>
                </a:gs>
              </a:gsLst>
              <a:lin ang="0"/>
              <a:tileRect/>
            </a:gradFill>
            <a:round/>
          </a:ln>
          <a:effectLst>
            <a:outerShdw blurRad="50800" dist="254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生态位宽度大，作者资源、市场份额的竞争激烈</a:t>
            </a:r>
            <a:endParaRPr lang="zh-CN" altLang="en-US"/>
          </a:p>
        </p:txBody>
      </p:sp>
      <p:pic>
        <p:nvPicPr>
          <p:cNvPr id="2" name="图片 1" descr="424228647\74a8cc855e2cbe53b0a84ed7aaffe59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35243"/>
          <a:stretch>
            <a:fillRect/>
          </a:stretch>
        </p:blipFill>
        <p:spPr>
          <a:xfrm>
            <a:off x="0" y="1713865"/>
            <a:ext cx="4317365" cy="4118610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https://photo-static-api.fotomore.com/creative/vcg/400/new/VCG41N1483048616.jpg?uid=386&amp;timestamp=1686143016&amp;sign=b560353de4fbf26a5b3939bf07f1bf22" descr="/data/temp/5b75f82e-b964-11ef-8c00-d270116a301a.jpg@base@tag=imgScale&amp;m=1&amp;w=952&amp;h=855&amp;q=955b75f82e-b964-11ef-8c00-d270116a301a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8335" r="17454"/>
          <a:stretch>
            <a:fillRect/>
          </a:stretch>
        </p:blipFill>
        <p:spPr>
          <a:xfrm>
            <a:off x="0" y="2141855"/>
            <a:ext cx="3429635" cy="3079750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4741454" y="1457639"/>
            <a:ext cx="3033439" cy="45724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4000">
                <a:solidFill>
                  <a:schemeClr val="accent1">
                    <a:alpha val="42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zh-CN" altLang="en-US" sz="4000">
              <a:solidFill>
                <a:schemeClr val="accent1">
                  <a:alpha val="42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7"/>
            </p:custDataLst>
          </p:nvPr>
        </p:nvCxnSpPr>
        <p:spPr>
          <a:xfrm>
            <a:off x="4747804" y="2017766"/>
            <a:ext cx="3031509" cy="0"/>
          </a:xfrm>
          <a:prstGeom prst="line">
            <a:avLst/>
          </a:prstGeom>
          <a:ln w="12700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4742089" y="2134618"/>
            <a:ext cx="3032534" cy="27610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企业生态位宽度概念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4743359" y="2466757"/>
            <a:ext cx="3031799" cy="127330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企业的生态位宽度是指企业所能利用各种环境资源的总和，是资源多样化的标志。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0"/>
            </p:custDataLst>
          </p:nvPr>
        </p:nvSpPr>
        <p:spPr>
          <a:xfrm>
            <a:off x="4740819" y="3872790"/>
            <a:ext cx="3033439" cy="45724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4000">
                <a:solidFill>
                  <a:schemeClr val="accent1">
                    <a:alpha val="42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zh-CN" altLang="en-US" sz="4000">
              <a:solidFill>
                <a:schemeClr val="accent1">
                  <a:alpha val="42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38" name="直接连接符 37"/>
          <p:cNvCxnSpPr/>
          <p:nvPr>
            <p:custDataLst>
              <p:tags r:id="rId11"/>
            </p:custDataLst>
          </p:nvPr>
        </p:nvCxnSpPr>
        <p:spPr>
          <a:xfrm>
            <a:off x="4747169" y="4433552"/>
            <a:ext cx="3031509" cy="0"/>
          </a:xfrm>
          <a:prstGeom prst="line">
            <a:avLst/>
          </a:prstGeom>
          <a:ln w="12700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4741454" y="4550404"/>
            <a:ext cx="3032534" cy="27610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科技成果出版的挑战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3"/>
            </p:custDataLst>
          </p:nvPr>
        </p:nvSpPr>
        <p:spPr>
          <a:xfrm>
            <a:off x="4742724" y="4882543"/>
            <a:ext cx="3031799" cy="127330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科研成果出版面临周期长、考核机制不完善、资源分散、大学社积极性不高等挑战，导致生态位缺失。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4"/>
            </p:custDataLst>
          </p:nvPr>
        </p:nvSpPr>
        <p:spPr>
          <a:xfrm>
            <a:off x="8642021" y="1457639"/>
            <a:ext cx="3033440" cy="45724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4000">
                <a:solidFill>
                  <a:schemeClr val="accent1">
                    <a:alpha val="42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zh-CN" altLang="en-US" sz="4000">
              <a:solidFill>
                <a:schemeClr val="accent1">
                  <a:alpha val="42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43" name="直接连接符 42"/>
          <p:cNvCxnSpPr/>
          <p:nvPr>
            <p:custDataLst>
              <p:tags r:id="rId15"/>
            </p:custDataLst>
          </p:nvPr>
        </p:nvCxnSpPr>
        <p:spPr>
          <a:xfrm>
            <a:off x="8648372" y="2017766"/>
            <a:ext cx="3031509" cy="0"/>
          </a:xfrm>
          <a:prstGeom prst="line">
            <a:avLst/>
          </a:prstGeom>
          <a:ln w="12700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矩形 24"/>
          <p:cNvSpPr/>
          <p:nvPr>
            <p:custDataLst>
              <p:tags r:id="rId16"/>
            </p:custDataLst>
          </p:nvPr>
        </p:nvSpPr>
        <p:spPr>
          <a:xfrm>
            <a:off x="8643292" y="2134618"/>
            <a:ext cx="3032534" cy="27610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科普出版繁荣与竞争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7"/>
            </p:custDataLst>
          </p:nvPr>
        </p:nvSpPr>
        <p:spPr>
          <a:xfrm>
            <a:off x="8643927" y="2466757"/>
            <a:ext cx="3031799" cy="127330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各类出版社纷纷加入科普出版，导致科普读物繁荣，但优质科普资源竞争激烈，尤其在青少年科普图书领域。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8"/>
            </p:custDataLst>
          </p:nvPr>
        </p:nvSpPr>
        <p:spPr>
          <a:xfrm>
            <a:off x="8642021" y="3872790"/>
            <a:ext cx="3033440" cy="45724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4000">
                <a:solidFill>
                  <a:schemeClr val="accent1">
                    <a:alpha val="42000"/>
                  </a:schemeClr>
                </a:solidFill>
                <a:latin typeface="+mn-ea"/>
                <a:cs typeface="+mn-ea"/>
                <a:sym typeface="+mn-ea"/>
              </a:rPr>
              <a:t>04</a:t>
            </a:r>
            <a:endParaRPr lang="zh-CN" altLang="en-US" sz="4000">
              <a:solidFill>
                <a:schemeClr val="accent1">
                  <a:alpha val="42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48" name="直接连接符 47"/>
          <p:cNvCxnSpPr/>
          <p:nvPr>
            <p:custDataLst>
              <p:tags r:id="rId19"/>
            </p:custDataLst>
          </p:nvPr>
        </p:nvCxnSpPr>
        <p:spPr>
          <a:xfrm>
            <a:off x="8648372" y="4433552"/>
            <a:ext cx="3031509" cy="0"/>
          </a:xfrm>
          <a:prstGeom prst="line">
            <a:avLst/>
          </a:prstGeom>
          <a:ln w="12700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8" name="矩形 27"/>
          <p:cNvSpPr/>
          <p:nvPr>
            <p:custDataLst>
              <p:tags r:id="rId20"/>
            </p:custDataLst>
          </p:nvPr>
        </p:nvSpPr>
        <p:spPr>
          <a:xfrm>
            <a:off x="8643292" y="4550404"/>
            <a:ext cx="3032534" cy="27610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大学社的科技成果出版责任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9" name="矩形 28"/>
          <p:cNvSpPr/>
          <p:nvPr>
            <p:custDataLst>
              <p:tags r:id="rId21"/>
            </p:custDataLst>
          </p:nvPr>
        </p:nvSpPr>
        <p:spPr>
          <a:xfrm>
            <a:off x="8642657" y="4882543"/>
            <a:ext cx="3031799" cy="127330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大学社在科技成果出版中扮演重要角色，通过普及科技知识，推动科学研究发展，履行服务高校科研的职能。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3351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VALUE" val="340"/>
  <p:tag name="KSO_WM_TEMPLATE_CATEGORY" val="custom"/>
  <p:tag name="KSO_WM_TEMPLATE_INDEX" val="2023335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43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351"/>
  <p:tag name="KSO_WM_TEMPLATE_THUMBS_INDEX" val="1、9"/>
</p:tagLst>
</file>

<file path=ppt/tags/tag1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351_1*a*1"/>
  <p:tag name="KSO_WM_TEMPLATE_CATEGORY" val="custom"/>
  <p:tag name="KSO_WM_TEMPLATE_INDEX" val="20233351"/>
  <p:tag name="KSO_WM_UNIT_LAYERLEVEL" val="1"/>
  <p:tag name="KSO_WM_TAG_VERSION" val="3.0"/>
  <p:tag name="KSO_WM_BEAUTIFY_FLAG" val="#wm#"/>
  <p:tag name="KSO_WM_UNIT_PRESET_TEXT" val="单击此处&#10;添加文档标题"/>
  <p:tag name="KSO_WM_UNIT_TEXT_TYPE" val="1"/>
</p:tagLst>
</file>

<file path=ppt/tags/tag145.xml><?xml version="1.0" encoding="utf-8"?>
<p:tagLst xmlns:p="http://schemas.openxmlformats.org/presentationml/2006/main">
  <p:tag name="KSO_WM_UNIT_SUBTYPE" val="b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custom20233351_1*f*4"/>
  <p:tag name="KSO_WM_TEMPLATE_CATEGORY" val="custom"/>
  <p:tag name="KSO_WM_TEMPLATE_INDEX" val="20233351"/>
  <p:tag name="KSO_WM_UNIT_LAYERLEVEL" val="1"/>
  <p:tag name="KSO_WM_TAG_VERSION" val="3.0"/>
  <p:tag name="KSO_WM_BEAUTIFY_FLAG" val="#wm#"/>
</p:tagLst>
</file>

<file path=ppt/tags/tag146.xml><?xml version="1.0" encoding="utf-8"?>
<p:tagLst xmlns:p="http://schemas.openxmlformats.org/presentationml/2006/main">
  <p:tag name="KSO_WM_SLIDE_ID" val="custom20233351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351"/>
  <p:tag name="KSO_WM_SLIDE_LAYOUT" val="a_f"/>
  <p:tag name="KSO_WM_SLIDE_LAYOUT_CNT" val="1_1"/>
  <p:tag name="KSO_WM_SLIDE_TYPE" val="title"/>
  <p:tag name="KSO_WM_SLIDE_SUBTYPE" val="pureTxt"/>
  <p:tag name="KSO_WM_TEMPLATE_THUMBS_INDEX" val="1、9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1_4*a*1"/>
  <p:tag name="KSO_WM_TEMPLATE_CATEGORY" val="custom"/>
  <p:tag name="KSO_WM_TEMPLATE_INDEX" val="2023335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NOCLEAR" val="0"/>
  <p:tag name="KSO_WM_UNIT_VALUE" val="3"/>
  <p:tag name="KSO_WM_UNIT_TYPE" val="a"/>
  <p:tag name="KSO_WM_UNIT_INDEX" val="1"/>
  <p:tag name="KSO_WM_DIAGRAM_GROUP_CODE" val="l1-1"/>
  <p:tag name="KSO_WM_UNIT_TEXT_FILL_FORE_SCHEMECOLOR_INDEX" val="15"/>
  <p:tag name="KSO_WM_UNIT_TEXT_FILL_TYPE" val="1"/>
  <p:tag name="KSO_WM_UNIT_USESOURCEFORMAT_APPLY" val="0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3351_4*l_h_i*1_1_1"/>
  <p:tag name="KSO_WM_TEMPLATE_CATEGORY" val="custom"/>
  <p:tag name="KSO_WM_TEMPLATE_INDEX" val="2023335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0.5146484375,&quot;width&quot;:455.417022705078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4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3351_4*l_h_a*1_1_1"/>
  <p:tag name="KSO_WM_TEMPLATE_CATEGORY" val="custom"/>
  <p:tag name="KSO_WM_TEMPLATE_INDEX" val="2023335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0.5146484375,&quot;width&quot;:455.417022705078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目录项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custom20233351_4*l_h_i*1_2_1"/>
  <p:tag name="KSO_WM_TEMPLATE_CATEGORY" val="custom"/>
  <p:tag name="KSO_WM_TEMPLATE_INDEX" val="2023335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0.5146484375,&quot;width&quot;:455.417022705078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custom20233351_4*l_h_a*1_2_1"/>
  <p:tag name="KSO_WM_TEMPLATE_CATEGORY" val="custom"/>
  <p:tag name="KSO_WM_TEMPLATE_INDEX" val="2023335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0.5146484375,&quot;width&quot;:455.417022705078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目录项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custom20233351_4*l_h_i*1_3_1"/>
  <p:tag name="KSO_WM_TEMPLATE_CATEGORY" val="custom"/>
  <p:tag name="KSO_WM_TEMPLATE_INDEX" val="2023335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0.5146484375,&quot;width&quot;:455.417022705078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custom20233351_4*l_h_a*1_3_1"/>
  <p:tag name="KSO_WM_TEMPLATE_CATEGORY" val="custom"/>
  <p:tag name="KSO_WM_TEMPLATE_INDEX" val="2023335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0.5146484375,&quot;width&quot;:455.417022705078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目录项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custom20233351_4*l_h_i*1_4_1"/>
  <p:tag name="KSO_WM_TEMPLATE_CATEGORY" val="custom"/>
  <p:tag name="KSO_WM_TEMPLATE_INDEX" val="2023335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0.5146484375,&quot;width&quot;:455.417022705078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custom20233351_4*l_h_a*1_4_1"/>
  <p:tag name="KSO_WM_TEMPLATE_CATEGORY" val="custom"/>
  <p:tag name="KSO_WM_TEMPLATE_INDEX" val="2023335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0.5146484375,&quot;width&quot;:455.417022705078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目录项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156.xml><?xml version="1.0" encoding="utf-8"?>
<p:tagLst xmlns:p="http://schemas.openxmlformats.org/presentationml/2006/main">
  <p:tag name="KSO_WM_SLIDE_ID" val="custom20233351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3.0"/>
  <p:tag name="KSO_WM_BEAUTIFY_FLAG" val="#wm#"/>
  <p:tag name="KSO_WM_TEMPLATE_CATEGORY" val="custom"/>
  <p:tag name="KSO_WM_TEMPLATE_INDEX" val="20233351"/>
  <p:tag name="KSO_WM_SLIDE_LAYOUT" val="a_l"/>
  <p:tag name="KSO_WM_SLIDE_LAYOUT_CNT" val="1_1"/>
  <p:tag name="KSO_WM_SLIDE_TYPE" val="contents"/>
  <p:tag name="KSO_WM_SLIDE_SUBTYPE" val="diag"/>
  <p:tag name="KSO_WM_DIAGRAM_GROUP_CODE" val="l1-1"/>
  <p:tag name="KSO_WM_SLIDE_DIAGTYPE" val="l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1_7*a*1"/>
  <p:tag name="KSO_WM_TEMPLATE_CATEGORY" val="custom"/>
  <p:tag name="KSO_WM_TEMPLATE_INDEX" val="2023335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  <p:tag name="KSO_WM_UNIT_TEXT_TYPE" val="1"/>
</p:tagLst>
</file>

<file path=ppt/tags/tag158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3351_7*e*1"/>
  <p:tag name="KSO_WM_TEMPLATE_CATEGORY" val="custom"/>
  <p:tag name="KSO_WM_TEMPLATE_INDEX" val="20233351"/>
  <p:tag name="KSO_WM_UNIT_LAYERLEVEL" val="1"/>
  <p:tag name="KSO_WM_TAG_VERSION" val="3.0"/>
  <p:tag name="KSO_WM_BEAUTIFY_FLAG" val="#wm#"/>
  <p:tag name="KSO_WM_UNIT_NOCLEAR" val="0"/>
  <p:tag name="KSO_WM_UNIT_VALUE" val="13"/>
  <p:tag name="KSO_WM_UNIT_TYPE" val="e"/>
  <p:tag name="KSO_WM_UNIT_INDEX" val="1"/>
</p:tagLst>
</file>

<file path=ppt/tags/tag159.xml><?xml version="1.0" encoding="utf-8"?>
<p:tagLst xmlns:p="http://schemas.openxmlformats.org/presentationml/2006/main">
  <p:tag name="KSO_WM_SLIDE_ID" val="custom20233351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3351"/>
  <p:tag name="KSO_WM_SLIDE_TYPE" val="sectionTitle"/>
  <p:tag name="KSO_WM_SLIDE_SUBTYPE" val="pureTxt"/>
  <p:tag name="KSO_WM_SLIDE_LAYOUT" val="a_e"/>
  <p:tag name="KSO_WM_SLIDE_LAYOUT_CNT" val="1_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30"/>
  <p:tag name="KSO_WM_TEMPLATE_INDEX" val="20231717"/>
  <p:tag name="KSO_WM_UNIT_ID" val="custom20231717_1*a*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1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1"/>
  <p:tag name="KSO_WM_DIAGRAM_MAX_ITEMCNT" val="4"/>
  <p:tag name="KSO_WM_DIAGRAM_MIN_ITEMCNT" val="2"/>
  <p:tag name="KSO_WM_DIAGRAM_VIRTUALLY_FRAME" val="{&quot;height&quot;:365.66881889763783,&quot;left&quot;:20.374881889763778,&quot;top&quot;:108.23118110236221,&quot;width&quot;:918.2751181102361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162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2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6881889763783,&quot;left&quot;:20.374881889763778,&quot;top&quot;:108.23118110236221,&quot;width&quot;:918.275118110236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TEXT_TYPE" val="1"/>
  <p:tag name="KSO_WM_UNIT_LINE_FILL_TYPE" val="2"/>
  <p:tag name="KSO_WM_UNIT_USESOURCEFORMAT_APPLY" val="0"/>
</p:tagLst>
</file>

<file path=ppt/tags/tag1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1"/>
  <p:tag name="KSO_WM_DIAGRAM_MAX_ITEMCNT" val="4"/>
  <p:tag name="KSO_WM_DIAGRAM_MIN_ITEMCNT" val="2"/>
  <p:tag name="KSO_WM_DIAGRAM_VIRTUALLY_FRAME" val="{&quot;height&quot;:365.66881889763783,&quot;left&quot;:20.374881889763778,&quot;top&quot;:108.23118110236221,&quot;width&quot;:918.2751181102361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164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1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6881889763783,&quot;left&quot;:20.374881889763778,&quot;top&quot;:108.23118110236221,&quot;width&quot;:918.275118110236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TEXT_TYPE" val="1"/>
  <p:tag name="KSO_WM_UNIT_LINE_FILL_TYPE" val="2"/>
  <p:tag name="KSO_WM_UNIT_USESOURCEFORMAT_APPLY" val="0"/>
</p:tagLst>
</file>

<file path=ppt/tags/tag165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78_2*l_h_f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6881889763783,&quot;left&quot;:20.374881889763778,&quot;top&quot;:108.23118110236221,&quot;width&quot;:918.275118110236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TEXT_TYPE" val="1"/>
  <p:tag name="KSO_WM_UNIT_USESOURCEFORMAT_APPLY" val="0"/>
</p:tagLst>
</file>

<file path=ppt/tags/tag166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678_2*l_h_f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6881889763783,&quot;left&quot;:20.374881889763778,&quot;top&quot;:108.23118110236221,&quot;width&quot;:918.275118110236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TEXT_TYPE" val="1"/>
  <p:tag name="KSO_WM_UNIT_USESOURCEFORMAT_APPLY" val="0"/>
</p:tagLst>
</file>

<file path=ppt/tags/tag1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1"/>
  <p:tag name="KSO_WM_DIAGRAM_MAX_ITEMCNT" val="4"/>
  <p:tag name="KSO_WM_DIAGRAM_MIN_ITEMCNT" val="2"/>
  <p:tag name="KSO_WM_DIAGRAM_VIRTUALLY_FRAME" val="{&quot;height&quot;:365.66881889763783,&quot;left&quot;:20.374881889763778,&quot;top&quot;:108.23118110236221,&quot;width&quot;:918.2751181102361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168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3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6881889763783,&quot;left&quot;:20.374881889763778,&quot;top&quot;:108.23118110236221,&quot;width&quot;:918.275118110236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TEXT_TYPE" val="1"/>
  <p:tag name="KSO_WM_UNIT_LINE_FILL_TYPE" val="2"/>
  <p:tag name="KSO_WM_UNIT_USESOURCEFORMAT_APPLY" val="0"/>
</p:tagLst>
</file>

<file path=ppt/tags/tag169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678_2*l_h_f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6881889763783,&quot;left&quot;:20.374881889763778,&quot;top&quot;:108.23118110236221,&quot;width&quot;:918.275118110236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TEXT_TYPE" val="1"/>
  <p:tag name="KSO_WM_UNIT_USESOURCEFORMAT_APPLY" val="0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529.861*365.65"/>
  <p:tag name="KSO_WM_SLIDE_POSITION" val="78.5387*108.231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3351"/>
  <p:tag name="KSO_WM_TEMPLATE_SUBCATEGORY" val="0"/>
  <p:tag name="KSO_WM_SLIDE_INDEX" val="1"/>
  <p:tag name="KSO_WM_TAG_VERSION" val="3.0"/>
  <p:tag name="KSO_WM_SLIDE_ID" val="custom20231717_1"/>
  <p:tag name="KSO_WM_SLIDE_ITEM_CNT" val="4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d*1_2_1"/>
  <p:tag name="KSO_WM_TEMPLATE_CATEGORY" val="diagram"/>
  <p:tag name="KSO_WM_TEMPLATE_INDEX" val="20233315"/>
  <p:tag name="KSO_WM_UNIT_LAYERLEVEL" val="1_1_1"/>
  <p:tag name="KSO_WM_TAG_VERSION" val="3.0"/>
  <p:tag name="KSO_WM_UNIT_VALUE" val="450*450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889250112*auto_gallery_ai_v2.0.3.241203_ONLINE*1734184626520_110.182_3c89ec7282f8-slide-1"/>
  <p:tag name="KSO_WM_UNIT_LINE_FILL_TYPE" val="2"/>
  <p:tag name="KSO_WM_UNIT_USESOURCEFORMAT_APPLY" val="0"/>
</p:tagLst>
</file>

<file path=ppt/tags/tag1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3315_2*a*1"/>
  <p:tag name="KSO_WM_TEMPLATE_CATEGORY" val="diagram"/>
  <p:tag name="KSO_WM_TEMPLATE_INDEX" val="20233315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17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315_1*l_h_f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2"/>
  <p:tag name="KSO_WM_DIAGRAM_VERSION" val="3"/>
  <p:tag name="KSO_WM_DIAGRAM_COLOR_TRICK" val="1"/>
  <p:tag name="KSO_WM_DIAGRAM_COLOR_TEXT_CAN_REMOVE" val="n"/>
  <p:tag name="KSO_WM_UNIT_PRESET_TEXT" val="单击此处添加内容，简明扼要地阐述观点。根据需要酌情增减文字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315_1*l_h_a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2"/>
  <p:tag name="KSO_WM_DIAGRAM_VERSION" val="3"/>
  <p:tag name="KSO_WM_DIAGRAM_COLOR_TRICK" val="1"/>
  <p:tag name="KSO_WM_DIAGRAM_COLOR_TEXT_CAN_REMOVE" val="n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7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3315_1*l_h_f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2"/>
  <p:tag name="KSO_WM_DIAGRAM_VERSION" val="3"/>
  <p:tag name="KSO_WM_DIAGRAM_COLOR_TRICK" val="1"/>
  <p:tag name="KSO_WM_DIAGRAM_COLOR_TEXT_CAN_REMOVE" val="n"/>
  <p:tag name="KSO_WM_UNIT_PRESET_TEXT" val="单击此处添加内容，简明扼要地阐述观点。根据需要酌情增减文字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3315_1*l_h_a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7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315_1*l_h_f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2"/>
  <p:tag name="KSO_WM_DIAGRAM_VERSION" val="3"/>
  <p:tag name="KSO_WM_DIAGRAM_COLOR_TRICK" val="1"/>
  <p:tag name="KSO_WM_DIAGRAM_COLOR_TEXT_CAN_REMOVE" val="n"/>
  <p:tag name="KSO_WM_UNIT_PRESET_TEXT" val="单击此处添加内容，简明扼要地阐述观点。根据需要酌情增减文字&#10;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315_1*l_h_a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d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281909977*auto_gallery_ai_v2.0.3.241203_ONLINE*1734102611746_110.182_6706391e2e90-slide-1"/>
  <p:tag name="KSO_WM_UNIT_LINE_FILL_TYPE" val="2"/>
  <p:tag name="KSO_WM_UNIT_USESOURCEFORMAT_APPLY" val="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d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447596436*auto_gallery_ai_v2.0.3.241203_ONLINE*1734102611746_110.182_6706391e2e90-slide-1"/>
  <p:tag name="KSO_WM_UNIT_LINE_FILL_TYPE" val="2"/>
  <p:tag name="KSO_WM_UNIT_USESOURCEFORMAT_APPLY" val="0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i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i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i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184.xml><?xml version="1.0" encoding="utf-8"?>
<p:tagLst xmlns:p="http://schemas.openxmlformats.org/presentationml/2006/main">
  <p:tag name="KSO_WM_SLIDE_ID" val="diagram20233315_2"/>
  <p:tag name="KSO_WM_TEMPLATE_SUBCATEGORY" val="0"/>
  <p:tag name="KSO_WM_TEMPLATE_MASTER_TYPE" val="0"/>
  <p:tag name="KSO_WM_TEMPLATE_COLOR_TYPE" val="0"/>
  <p:tag name="KSO_WM_SLIDE_ITEM_CNT" val="4"/>
  <p:tag name="KSO_WM_SLIDE_INDEX" val="2"/>
  <p:tag name="KSO_WM_TAG_VERSION" val="3.0"/>
  <p:tag name="KSO_WM_BEAUTIFY_FLAG" val="#wm#"/>
  <p:tag name="KSO_WM_TEMPLATE_CATEGORY" val="custom"/>
  <p:tag name="KSO_WM_TEMPLATE_INDEX" val="20233351"/>
  <p:tag name="KSO_WM_SLIDE_TYPE" val="text"/>
  <p:tag name="KSO_WM_SLIDE_SUBTYPE" val="diag"/>
  <p:tag name="KSO_WM_SLIDE_SIZE" val="850.394*297.555"/>
  <p:tag name="KSO_WM_SLIDE_POSITION" val="54.8032*139.28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1812_1*a*1"/>
  <p:tag name="KSO_WM_TEMPLATE_CATEGORY" val="custom"/>
  <p:tag name="KSO_WM_TEMPLATE_INDEX" val="20231812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15"/>
  <p:tag name="KSO_WM_UNIT_TEXT_FILL_TYPE" val="1"/>
  <p:tag name="KSO_WM_UNIT_USESOURCEFORMAT_APPLY" val="0"/>
</p:tagLst>
</file>

<file path=ppt/tags/tag186.xml><?xml version="1.0" encoding="utf-8"?>
<p:tagLst xmlns:p="http://schemas.openxmlformats.org/presentationml/2006/main">
  <p:tag name="KSO_WM_BEAUTIFY_FLAG" val="#wm#"/>
  <p:tag name="KSO_WM_UNIT_VALUE" val="1904*151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812_1*d*1"/>
  <p:tag name="KSO_WM_TEMPLATE_CATEGORY" val="custom"/>
  <p:tag name="KSO_WM_TEMPLATE_INDEX" val="20231812"/>
  <p:tag name="KSO_WM_UNIT_LAYERLEVEL" val="1"/>
  <p:tag name="KSO_WM_TAG_VERSION" val="3.0"/>
  <p:tag name="KSO_WM_UNIT_LINE_FORE_SCHEMECOLOR_INDEX" val="1"/>
  <p:tag name="KSO_WM_UNIT_LINE_FILL_TYPE" val="2"/>
  <p:tag name="KSO_WM_UNIT_USESOURCEFORMAT_APPLY" val="0"/>
  <p:tag name="KSO_WM_UNIT_PICTURE_SUBTYPE" val="b"/>
  <p:tag name="MH_PIC_SOURCE_TYPE" val="generate_slide_ai*VCG41N486942184*auto_gallery_ai_v2.0.3.241203_ONLINE*1734102611746_110.182_6706391e2e90-slide-2"/>
  <p:tag name="KSO_WM_UNIT_FILL_FORE_SCHEMECOLOR_INDEX" val="5"/>
  <p:tag name="KSO_WM_UNIT_FILL_TYPE" val="1"/>
</p:tagLst>
</file>

<file path=ppt/tags/tag18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51_2*l_h_f*1_1_1"/>
  <p:tag name="KSO_WM_TEMPLATE_CATEGORY" val="diagram"/>
  <p:tag name="KSO_WM_TEMPLATE_INDEX" val="202331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MAX_ITEMCNT" val="4"/>
  <p:tag name="KSO_WM_DIAGRAM_MIN_ITEMCNT" val="2"/>
  <p:tag name="KSO_WM_DIAGRAM_VIRTUALLY_FRAME" val="{&quot;height&quot;:366.4813537597656,&quot;left&quot;:55.493384538785676,&quot;top&quot;:119.16865382877859,&quot;width&quot;:414.61779785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51_2*l_h_a*1_1_1"/>
  <p:tag name="KSO_WM_TEMPLATE_CATEGORY" val="diagram"/>
  <p:tag name="KSO_WM_TEMPLATE_INDEX" val="202331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MAX_ITEMCNT" val="4"/>
  <p:tag name="KSO_WM_DIAGRAM_MIN_ITEMCNT" val="2"/>
  <p:tag name="KSO_WM_DIAGRAM_VIRTUALLY_FRAME" val="{&quot;height&quot;:366.4813537597656,&quot;left&quot;:55.493384538785676,&quot;top&quot;:119.16865382877859,&quot;width&quot;:414.61779785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3151_2*l_h_i*1_1_1"/>
  <p:tag name="KSO_WM_TEMPLATE_CATEGORY" val="diagram"/>
  <p:tag name="KSO_WM_TEMPLATE_INDEX" val="202331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UNIT_FILL_TYPE" val="3"/>
  <p:tag name="KSO_WM_DIAGRAM_MAX_ITEMCNT" val="4"/>
  <p:tag name="KSO_WM_DIAGRAM_MIN_ITEMCNT" val="2"/>
  <p:tag name="KSO_WM_DIAGRAM_VIRTUALLY_FRAME" val="{&quot;height&quot;:366.4813537597656,&quot;left&quot;:55.493384538785676,&quot;top&quot;:119.16865382877859,&quot;width&quot;:414.6177978515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LINE_FORE_SCHEMECOLOR_INDEX" val="5"/>
  <p:tag name="KSO_WM_UNIT_TEXT_FILL_FORE_SCHEMECOLOR_INDEX" val="1"/>
  <p:tag name="KSO_WM_UNIT_TEXT_FILL_TYPE" val="1"/>
  <p:tag name="KSO_WM_UNIT_LINE_FILL_TYPE" val="2"/>
  <p:tag name="KSO_WM_UNIT_USESOURCEFORMAT_APPLY" val="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51_2*l_h_f*1_2_1"/>
  <p:tag name="KSO_WM_TEMPLATE_CATEGORY" val="diagram"/>
  <p:tag name="KSO_WM_TEMPLATE_INDEX" val="202331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MAX_ITEMCNT" val="4"/>
  <p:tag name="KSO_WM_DIAGRAM_MIN_ITEMCNT" val="2"/>
  <p:tag name="KSO_WM_DIAGRAM_VIRTUALLY_FRAME" val="{&quot;height&quot;:366.4813537597656,&quot;left&quot;:55.493384538785676,&quot;top&quot;:119.16865382877859,&quot;width&quot;:414.61779785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51_2*l_h_a*1_2_1"/>
  <p:tag name="KSO_WM_TEMPLATE_CATEGORY" val="diagram"/>
  <p:tag name="KSO_WM_TEMPLATE_INDEX" val="202331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MAX_ITEMCNT" val="4"/>
  <p:tag name="KSO_WM_DIAGRAM_MIN_ITEMCNT" val="2"/>
  <p:tag name="KSO_WM_DIAGRAM_VIRTUALLY_FRAME" val="{&quot;height&quot;:366.4813537597656,&quot;left&quot;:55.493384538785676,&quot;top&quot;:119.16865382877859,&quot;width&quot;:414.61779785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3151_2*l_h_i*1_2_1"/>
  <p:tag name="KSO_WM_TEMPLATE_CATEGORY" val="diagram"/>
  <p:tag name="KSO_WM_TEMPLATE_INDEX" val="202331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UNIT_FILL_TYPE" val="3"/>
  <p:tag name="KSO_WM_DIAGRAM_MAX_ITEMCNT" val="4"/>
  <p:tag name="KSO_WM_DIAGRAM_MIN_ITEMCNT" val="2"/>
  <p:tag name="KSO_WM_DIAGRAM_VIRTUALLY_FRAME" val="{&quot;height&quot;:366.4813537597656,&quot;left&quot;:55.493384538785676,&quot;top&quot;:119.16865382877859,&quot;width&quot;:414.6177978515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LINE_FORE_SCHEMECOLOR_INDEX" val="5"/>
  <p:tag name="KSO_WM_UNIT_TEXT_FILL_FORE_SCHEMECOLOR_INDEX" val="1"/>
  <p:tag name="KSO_WM_UNIT_TEXT_FILL_TYPE" val="1"/>
  <p:tag name="KSO_WM_UNIT_LINE_FILL_TYPE" val="2"/>
  <p:tag name="KSO_WM_UNIT_USESOURCEFORMAT_APPLY" val="0"/>
</p:tagLst>
</file>

<file path=ppt/tags/tag19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151_2*l_h_f*1_3_1"/>
  <p:tag name="KSO_WM_TEMPLATE_CATEGORY" val="diagram"/>
  <p:tag name="KSO_WM_TEMPLATE_INDEX" val="202331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MAX_ITEMCNT" val="4"/>
  <p:tag name="KSO_WM_DIAGRAM_MIN_ITEMCNT" val="2"/>
  <p:tag name="KSO_WM_DIAGRAM_VIRTUALLY_FRAME" val="{&quot;height&quot;:366.4813537597656,&quot;left&quot;:55.493384538785676,&quot;top&quot;:119.16865382877859,&quot;width&quot;:414.61779785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151_2*l_h_a*1_3_1"/>
  <p:tag name="KSO_WM_TEMPLATE_CATEGORY" val="diagram"/>
  <p:tag name="KSO_WM_TEMPLATE_INDEX" val="202331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MAX_ITEMCNT" val="4"/>
  <p:tag name="KSO_WM_DIAGRAM_MIN_ITEMCNT" val="2"/>
  <p:tag name="KSO_WM_DIAGRAM_VIRTUALLY_FRAME" val="{&quot;height&quot;:366.4813537597656,&quot;left&quot;:55.493384538785676,&quot;top&quot;:119.16865382877859,&quot;width&quot;:414.61779785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3151_2*l_h_i*1_3_1"/>
  <p:tag name="KSO_WM_TEMPLATE_CATEGORY" val="diagram"/>
  <p:tag name="KSO_WM_TEMPLATE_INDEX" val="2023315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UNIT_FILL_TYPE" val="3"/>
  <p:tag name="KSO_WM_DIAGRAM_MAX_ITEMCNT" val="4"/>
  <p:tag name="KSO_WM_DIAGRAM_MIN_ITEMCNT" val="2"/>
  <p:tag name="KSO_WM_DIAGRAM_VIRTUALLY_FRAME" val="{&quot;height&quot;:366.4813537597656,&quot;left&quot;:55.493384538785676,&quot;top&quot;:119.16865382877859,&quot;width&quot;:414.6177978515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LINE_FORE_SCHEMECOLOR_INDEX" val="5"/>
  <p:tag name="KSO_WM_UNIT_TEXT_FILL_FORE_SCHEMECOLOR_INDEX" val="1"/>
  <p:tag name="KSO_WM_UNIT_TEXT_FILL_TYPE" val="1"/>
  <p:tag name="KSO_WM_UNIT_LINE_FILL_TYPE" val="2"/>
  <p:tag name="KSO_WM_UNIT_USESOURCEFORMAT_APPLY" val="0"/>
</p:tagLst>
</file>

<file path=ppt/tags/tag196.xml><?xml version="1.0" encoding="utf-8"?>
<p:tagLst xmlns:p="http://schemas.openxmlformats.org/presentationml/2006/main">
  <p:tag name="KSO_WM_SLIDE_ID" val="custom20231812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3351"/>
  <p:tag name="KSO_WM_SLIDE_TYPE" val="text"/>
  <p:tag name="KSO_WM_SLIDE_SUBTYPE" val="picTxt"/>
  <p:tag name="KSO_WM_SLIDE_SIZE" val="414.6*361.249"/>
  <p:tag name="KSO_WM_SLIDE_POSITION" val="55.5*124.401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1_7*a*1"/>
  <p:tag name="KSO_WM_TEMPLATE_CATEGORY" val="custom"/>
  <p:tag name="KSO_WM_TEMPLATE_INDEX" val="2023335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  <p:tag name="KSO_WM_UNIT_TEXT_TYPE" val="1"/>
</p:tagLst>
</file>

<file path=ppt/tags/tag198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3351_7*e*1"/>
  <p:tag name="KSO_WM_TEMPLATE_CATEGORY" val="custom"/>
  <p:tag name="KSO_WM_TEMPLATE_INDEX" val="20233351"/>
  <p:tag name="KSO_WM_UNIT_LAYERLEVEL" val="1"/>
  <p:tag name="KSO_WM_TAG_VERSION" val="3.0"/>
  <p:tag name="KSO_WM_BEAUTIFY_FLAG" val="#wm#"/>
  <p:tag name="KSO_WM_UNIT_NOCLEAR" val="0"/>
  <p:tag name="KSO_WM_UNIT_VALUE" val="13"/>
  <p:tag name="KSO_WM_UNIT_TYPE" val="e"/>
  <p:tag name="KSO_WM_UNIT_INDEX" val="1"/>
</p:tagLst>
</file>

<file path=ppt/tags/tag199.xml><?xml version="1.0" encoding="utf-8"?>
<p:tagLst xmlns:p="http://schemas.openxmlformats.org/presentationml/2006/main">
  <p:tag name="KSO_WM_SLIDE_ID" val="custom20233351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3351"/>
  <p:tag name="KSO_WM_SLIDE_TYPE" val="sectionTitle"/>
  <p:tag name="KSO_WM_SLIDE_SUBTYPE" val="pureTxt"/>
  <p:tag name="KSO_WM_SLIDE_LAYOUT" val="a_e"/>
  <p:tag name="KSO_WM_SLIDE_LAYOUT_CNT" val="1_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3144_3*a*1"/>
  <p:tag name="KSO_WM_TEMPLATE_CATEGORY" val="diagram"/>
  <p:tag name="KSO_WM_TEMPLATE_INDEX" val="20233144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i*1_3_2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89.3,&quot;left&quot;:54.74998779296875,&quot;top&quot;:114.5,&quot;width&quot;:850.4000244140625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8999999761581421}],&quot;type&quot;:3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d*1_3_1"/>
  <p:tag name="KSO_WM_TEMPLATE_CATEGORY" val="diagram"/>
  <p:tag name="KSO_WM_TEMPLATE_INDEX" val="20233144"/>
  <p:tag name="KSO_WM_UNIT_LAYERLEVEL" val="1_1_1"/>
  <p:tag name="KSO_WM_TAG_VERSION" val="3.0"/>
  <p:tag name="KSO_WM_UNIT_TYPE" val="l_h_d"/>
  <p:tag name="KSO_WM_UNIT_INDEX" val="1_3_1"/>
  <p:tag name="KSO_WM_UNIT_VALUE" val="404*360"/>
  <p:tag name="KSO_WM_DIAGRAM_MAX_ITEMCNT" val="4"/>
  <p:tag name="KSO_WM_DIAGRAM_MIN_ITEMCNT" val="2"/>
  <p:tag name="KSO_WM_DIAGRAM_VIRTUALLY_FRAME" val="{&quot;height&quot;:389.3,&quot;left&quot;:54.74998779296875,&quot;top&quot;:114.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50000011920929},&quot;type&quot;:1},&quot;shadow&quot;:{&quot;brightness&quot;:-0.25,&quot;colorType&quot;:1,&quot;foreColorIndex&quot;:5,&quot;transparency&quot;:0.8799999952316284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VCG41N655044476*auto_gallery_ai_v2.0.3.241203_ONLINE*1734102611746_110.182_6706391e2e90-slide-4"/>
  <p:tag name="KSO_WM_UNIT_LINE_FILL_TYPE" val="2"/>
  <p:tag name="KSO_WM_UNIT_SHADOW_SCHEMECOLOR_INDEX" val="5"/>
  <p:tag name="KSO_WM_UNIT_USESOURCEFORMAT_APPLY" val="0"/>
</p:tagLst>
</file>

<file path=ppt/tags/tag20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144_2*l_h_f*1_3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"/>
  <p:tag name="KSO_WM_UNIT_TEXT_FILL_FORE_SCHEMECOLOR_INDEX" val="1"/>
  <p:tag name="KSO_WM_UNIT_TEXT_FILL_TYPE" val="1"/>
  <p:tag name="KSO_WM_UNIT_TEXT_TYPE" val="1"/>
  <p:tag name="KSO_WM_DIAGRAM_MAX_ITEMCNT" val="4"/>
  <p:tag name="KSO_WM_DIAGRAM_MIN_ITEMCNT" val="2"/>
  <p:tag name="KSO_WM_DIAGRAM_VIRTUALLY_FRAME" val="{&quot;height&quot;:389.3,&quot;left&quot;:54.74998779296875,&quot;top&quot;:114.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14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89.3,&quot;left&quot;:54.74998779296875,&quot;top&quot;:114.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144_2*l_h_a*1_3_1"/>
  <p:tag name="KSO_WM_UNIT_INDEX" val="1_3_1"/>
  <p:tag name="KSO_WM_DIAGRAM_GROUP_CODE" val="l1-1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i*1_3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9.3,&quot;left&quot;:54.74998779296875,&quot;top&quot;:114.5,&quot;width&quot;:850.40002441406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0.7400000095367432}],&quot;type&quot;:2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SHADOW_SCHEMECOLOR_INDEX" val="5"/>
  <p:tag name="KSO_WM_UNIT_USESOURCEFORMAT_APPLY" val="0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i*1_2_2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89.3,&quot;left&quot;:54.74998779296875,&quot;top&quot;:114.5,&quot;width&quot;:850.4000244140625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8999999761581421}],&quot;type&quot;:3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d*1_2_1"/>
  <p:tag name="KSO_WM_TEMPLATE_CATEGORY" val="diagram"/>
  <p:tag name="KSO_WM_TEMPLATE_INDEX" val="20233144"/>
  <p:tag name="KSO_WM_UNIT_LAYERLEVEL" val="1_1_1"/>
  <p:tag name="KSO_WM_TAG_VERSION" val="3.0"/>
  <p:tag name="KSO_WM_UNIT_TYPE" val="l_h_d"/>
  <p:tag name="KSO_WM_UNIT_INDEX" val="1_2_1"/>
  <p:tag name="KSO_WM_UNIT_VALUE" val="404*360"/>
  <p:tag name="KSO_WM_DIAGRAM_MAX_ITEMCNT" val="4"/>
  <p:tag name="KSO_WM_DIAGRAM_MIN_ITEMCNT" val="2"/>
  <p:tag name="KSO_WM_DIAGRAM_VIRTUALLY_FRAME" val="{&quot;height&quot;:389.3,&quot;left&quot;:54.74998779296875,&quot;top&quot;:114.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50000011920929},&quot;type&quot;:1},&quot;shadow&quot;:{&quot;brightness&quot;:-0.25,&quot;colorType&quot;:1,&quot;foreColorIndex&quot;:5,&quot;transparency&quot;:0.8799999952316284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VCG41N837317972*auto_gallery_ai_v2.0.3.241203_ONLINE*1734102611746_110.182_6706391e2e90-slide-4"/>
  <p:tag name="KSO_WM_UNIT_LINE_FILL_TYPE" val="2"/>
  <p:tag name="KSO_WM_UNIT_SHADOW_SCHEMECOLOR_INDEX" val="5"/>
  <p:tag name="KSO_WM_UNIT_USESOURCEFORMAT_APPLY" val="0"/>
</p:tagLst>
</file>

<file path=ppt/tags/tag20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44_2*l_h_f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"/>
  <p:tag name="KSO_WM_UNIT_TEXT_FILL_FORE_SCHEMECOLOR_INDEX" val="1"/>
  <p:tag name="KSO_WM_UNIT_TEXT_FILL_TYPE" val="1"/>
  <p:tag name="KSO_WM_UNIT_TEXT_TYPE" val="1"/>
  <p:tag name="KSO_WM_DIAGRAM_MAX_ITEMCNT" val="4"/>
  <p:tag name="KSO_WM_DIAGRAM_MIN_ITEMCNT" val="2"/>
  <p:tag name="KSO_WM_DIAGRAM_VIRTUALLY_FRAME" val="{&quot;height&quot;:389.3,&quot;left&quot;:54.74998779296875,&quot;top&quot;:114.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14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89.3,&quot;left&quot;:54.74998779296875,&quot;top&quot;:114.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144_2*l_h_a*1_2_1"/>
  <p:tag name="KSO_WM_UNIT_INDEX" val="1_2_1"/>
  <p:tag name="KSO_WM_DIAGRAM_GROUP_CODE" val="l1-1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i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9.3,&quot;left&quot;:54.74998779296875,&quot;top&quot;:114.5,&quot;width&quot;:850.40002441406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0.7400000095367432}],&quot;type&quot;:2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SHADOW_SCHEMECOLOR_INDEX" val="5"/>
  <p:tag name="KSO_WM_UNIT_USESOURCEFORMAT_APPLY" val="0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i*1_1_2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89.3,&quot;left&quot;:54.74998779296875,&quot;top&quot;:114.5,&quot;width&quot;:850.4000244140625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8999999761581421}],&quot;type&quot;:3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d*1_1_1"/>
  <p:tag name="KSO_WM_TEMPLATE_CATEGORY" val="diagram"/>
  <p:tag name="KSO_WM_TEMPLATE_INDEX" val="20233144"/>
  <p:tag name="KSO_WM_UNIT_LAYERLEVEL" val="1_1_1"/>
  <p:tag name="KSO_WM_TAG_VERSION" val="3.0"/>
  <p:tag name="KSO_WM_UNIT_TYPE" val="l_h_d"/>
  <p:tag name="KSO_WM_UNIT_INDEX" val="1_1_1"/>
  <p:tag name="KSO_WM_UNIT_VALUE" val="404*360"/>
  <p:tag name="KSO_WM_DIAGRAM_MAX_ITEMCNT" val="4"/>
  <p:tag name="KSO_WM_DIAGRAM_MIN_ITEMCNT" val="2"/>
  <p:tag name="KSO_WM_DIAGRAM_VIRTUALLY_FRAME" val="{&quot;height&quot;:389.3,&quot;left&quot;:54.74998779296875,&quot;top&quot;:114.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50000011920929},&quot;type&quot;:1},&quot;shadow&quot;:{&quot;brightness&quot;:-0.25,&quot;colorType&quot;:1,&quot;foreColorIndex&quot;:5,&quot;transparency&quot;:0.8799999952316284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VCG41N1546586286*auto_gallery_ai_v2.0.3.241203_ONLINE*1734102611746_110.182_6706391e2e90-slide-4"/>
  <p:tag name="KSO_WM_UNIT_LINE_FILL_TYPE" val="2"/>
  <p:tag name="KSO_WM_UNIT_SHADOW_SCHEMECOLOR_INDEX" val="5"/>
  <p:tag name="KSO_WM_UNIT_USESOURCEFORMAT_APPLY" val="0"/>
</p:tagLst>
</file>

<file path=ppt/tags/tag21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44_2*l_h_f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、&#10;"/>
  <p:tag name="KSO_WM_UNIT_TEXT_FILL_FORE_SCHEMECOLOR_INDEX" val="1"/>
  <p:tag name="KSO_WM_UNIT_TEXT_FILL_TYPE" val="1"/>
  <p:tag name="KSO_WM_UNIT_TEXT_TYPE" val="1"/>
  <p:tag name="KSO_WM_DIAGRAM_MAX_ITEMCNT" val="4"/>
  <p:tag name="KSO_WM_DIAGRAM_MIN_ITEMCNT" val="2"/>
  <p:tag name="KSO_WM_DIAGRAM_VIRTUALLY_FRAME" val="{&quot;height&quot;:389.3,&quot;left&quot;:54.74998779296875,&quot;top&quot;:114.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14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89.3,&quot;left&quot;:54.74998779296875,&quot;top&quot;:114.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144_2*l_h_a*1_1_1"/>
  <p:tag name="KSO_WM_UNIT_INDEX" val="1_1_1"/>
  <p:tag name="KSO_WM_DIAGRAM_GROUP_CODE" val="l1-1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i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9.3,&quot;left&quot;:54.74998779296875,&quot;top&quot;:114.5,&quot;width&quot;:850.40002441406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0.7400000095367432}],&quot;type&quot;:2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SHADOW_SCHEMECOLOR_INDEX" val="5"/>
  <p:tag name="KSO_WM_UNIT_USESOURCEFORMAT_APPLY" val="0"/>
</p:tagLst>
</file>

<file path=ppt/tags/tag216.xml><?xml version="1.0" encoding="utf-8"?>
<p:tagLst xmlns:p="http://schemas.openxmlformats.org/presentationml/2006/main">
  <p:tag name="KSO_WM_SLIDE_ID" val="diagram20233144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3351"/>
  <p:tag name="KSO_WM_SLIDE_TYPE" val="text"/>
  <p:tag name="KSO_WM_SLIDE_SUBTYPE" val="diag"/>
  <p:tag name="KSO_WM_SLIDE_SIZE" val="850.1*366.5"/>
  <p:tag name="KSO_WM_SLIDE_POSITION" val="54.9*125.9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0"/>
  <p:tag name="KSO_WM_TEMPLATE_INDEX" val="20231775"/>
  <p:tag name="KSO_WM_UNIT_ID" val="custom20231775_1*a*1"/>
  <p:tag name="KSO_WM_UNIT_PRESET_TEXT" val="单击此处添加标题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1775_1*i*1"/>
  <p:tag name="KSO_WM_TEMPLATE_CATEGORY" val="custom"/>
  <p:tag name="KSO_WM_TEMPLATE_INDEX" val="20231775"/>
  <p:tag name="KSO_WM_UNIT_LAYERLEVEL" val="1"/>
  <p:tag name="KSO_WM_TAG_VERSION" val="3.0"/>
  <p:tag name="KSO_WM_BEAUTIFY_FLAG" val="#wm#"/>
  <p:tag name="KSO_WM_UNIT_USESOURCEFORMAT_APPLY" val="0"/>
</p:tagLst>
</file>

<file path=ppt/tags/tag219.xml><?xml version="1.0" encoding="utf-8"?>
<p:tagLst xmlns:p="http://schemas.openxmlformats.org/presentationml/2006/main">
  <p:tag name="KSO_WM_UNIT_VALUE" val="855*95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75_1*d*1"/>
  <p:tag name="KSO_WM_TEMPLATE_CATEGORY" val="custom"/>
  <p:tag name="KSO_WM_TEMPLATE_INDEX" val="20231775"/>
  <p:tag name="KSO_WM_UNIT_LAYERLEVEL" val="1"/>
  <p:tag name="KSO_WM_TAG_VERSION" val="3.0"/>
  <p:tag name="KSO_WM_BEAUTIFY_FLAG" val="#wm#"/>
  <p:tag name="KSO_WM_UNIT_USESOURCEFORMAT_APPLY" val="0"/>
  <p:tag name="MH_PIC_SOURCE_TYPE" val="generate_slide_ai*VCG41N952924130*auto_gallery_ai_v2.0.3.241203_ONLINE*1734102611746_110.182_6706391e2e90-slide-5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766_3*l_h_i*1_1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1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USESOURCEFORMAT_APPLY" val="0"/>
</p:tagLst>
</file>

<file path=ppt/tags/tag221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766_3*l_h_i*1_1_2"/>
  <p:tag name="KSO_WM_TEMPLATE_CATEGORY" val="diagram"/>
  <p:tag name="KSO_WM_TEMPLATE_INDEX" val="2023176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1,&quot;width&quot;:559.7518310546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USESOURCEFORMAT_APPLY" val="0"/>
</p:tagLst>
</file>

<file path=ppt/tags/tag2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66_3*l_h_a*1_1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1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22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66_3*l_h_f*1_1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1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此处添加文本具体内容，简明扼要地阐述您的观点。单击此处添加文本具体内容，简明扼要地阐述您的观点。"/>
  <p:tag name="KSO_WM_UNIT_TEXT_FILL_FORE_SCHEMECOLOR_INDEX" val="1"/>
  <p:tag name="KSO_WM_UNIT_TEXT_FILL_TYPE" val="1"/>
  <p:tag name="KSO_WM_UNIT_USESOURCEFORMAT_APPLY" val="0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766_3*l_h_i*1_3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1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USESOURCEFORMAT_APPLY" val="0"/>
</p:tagLst>
</file>

<file path=ppt/tags/tag225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766_3*l_h_i*1_3_2"/>
  <p:tag name="KSO_WM_TEMPLATE_CATEGORY" val="diagram"/>
  <p:tag name="KSO_WM_TEMPLATE_INDEX" val="2023176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1,&quot;width&quot;:559.7518310546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USESOURCEFORMAT_APPLY" val="0"/>
</p:tagLst>
</file>

<file path=ppt/tags/tag2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66_3*l_h_a*1_3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1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22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66_3*l_h_f*1_3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1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此处添加文本具体内容，简明扼要地阐述您的观点。单击此处添加文本具体内容，简明扼要地阐述您的观点。"/>
  <p:tag name="KSO_WM_UNIT_TEXT_FILL_FORE_SCHEMECOLOR_INDEX" val="1"/>
  <p:tag name="KSO_WM_UNIT_TEXT_FILL_TYPE" val="1"/>
  <p:tag name="KSO_WM_UNIT_USESOURCEFORMAT_APPLY" val="0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766_3*l_h_i*1_2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1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USESOURCEFORMAT_APPLY" val="0"/>
</p:tagLst>
</file>

<file path=ppt/tags/tag229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766_3*l_h_i*1_2_2"/>
  <p:tag name="KSO_WM_TEMPLATE_CATEGORY" val="diagram"/>
  <p:tag name="KSO_WM_TEMPLATE_INDEX" val="2023176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1,&quot;width&quot;:559.7518310546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USESOURCEFORMAT_APPLY" val="0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66_3*l_h_a*1_2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1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23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66_3*l_h_f*1_2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1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此处添加文本具体内容，简明扼要地阐述您的观点。单击此处添加文本具体内容，简明扼要地阐述您的观点。"/>
  <p:tag name="KSO_WM_UNIT_TEXT_FILL_FORE_SCHEMECOLOR_INDEX" val="1"/>
  <p:tag name="KSO_WM_UNIT_TEXT_FILL_TYPE" val="1"/>
  <p:tag name="KSO_WM_UNIT_USESOURCEFORMAT_APPLY" val="0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diagram20231766_3*l_h_i*1_4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1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USESOURCEFORMAT_APPLY" val="0"/>
</p:tagLst>
</file>

<file path=ppt/tags/tag233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1766_3*l_h_i*1_4_2"/>
  <p:tag name="KSO_WM_TEMPLATE_CATEGORY" val="diagram"/>
  <p:tag name="KSO_WM_TEMPLATE_INDEX" val="2023176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1,&quot;width&quot;:559.7518310546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USESOURCEFORMAT_APPLY" val="0"/>
</p:tagLst>
</file>

<file path=ppt/tags/tag2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766_3*l_h_a*1_4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1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23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766_3*l_h_f*1_4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1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此处添加文本具体内容，简明扼要地阐述您的观点。单击此处添加文本具体内容，简明扼要地阐述您的观点。"/>
  <p:tag name="KSO_WM_UNIT_TEXT_FILL_FORE_SCHEMECOLOR_INDEX" val="1"/>
  <p:tag name="KSO_WM_UNIT_TEXT_FILL_TYPE" val="1"/>
  <p:tag name="KSO_WM_UNIT_USESOURCEFORMAT_APPLY" val="0"/>
</p:tagLst>
</file>

<file path=ppt/tags/tag236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559.752*323.587"/>
  <p:tag name="KSO_WM_SLIDE_POSITION" val="366.62*137.925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3351"/>
  <p:tag name="KSO_WM_TEMPLATE_SUBCATEGORY" val="0"/>
  <p:tag name="KSO_WM_SLIDE_INDEX" val="1"/>
  <p:tag name="KSO_WM_TAG_VERSION" val="3.0"/>
  <p:tag name="KSO_WM_SLIDE_ID" val="custom20231775_1"/>
  <p:tag name="KSO_WM_SLIDE_ITEM_CNT" val="3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1_7*a*1"/>
  <p:tag name="KSO_WM_TEMPLATE_CATEGORY" val="custom"/>
  <p:tag name="KSO_WM_TEMPLATE_INDEX" val="2023335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  <p:tag name="KSO_WM_UNIT_TEXT_TYPE" val="1"/>
</p:tagLst>
</file>

<file path=ppt/tags/tag238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3351_7*e*1"/>
  <p:tag name="KSO_WM_TEMPLATE_CATEGORY" val="custom"/>
  <p:tag name="KSO_WM_TEMPLATE_INDEX" val="20233351"/>
  <p:tag name="KSO_WM_UNIT_LAYERLEVEL" val="1"/>
  <p:tag name="KSO_WM_TAG_VERSION" val="3.0"/>
  <p:tag name="KSO_WM_BEAUTIFY_FLAG" val="#wm#"/>
  <p:tag name="KSO_WM_UNIT_NOCLEAR" val="0"/>
  <p:tag name="KSO_WM_UNIT_VALUE" val="13"/>
  <p:tag name="KSO_WM_UNIT_TYPE" val="e"/>
  <p:tag name="KSO_WM_UNIT_INDEX" val="1"/>
</p:tagLst>
</file>

<file path=ppt/tags/tag239.xml><?xml version="1.0" encoding="utf-8"?>
<p:tagLst xmlns:p="http://schemas.openxmlformats.org/presentationml/2006/main">
  <p:tag name="KSO_WM_SLIDE_ID" val="custom20233351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3351"/>
  <p:tag name="KSO_WM_SLIDE_TYPE" val="sectionTitle"/>
  <p:tag name="KSO_WM_SLIDE_SUBTYPE" val="pureTxt"/>
  <p:tag name="KSO_WM_SLIDE_LAYOUT" val="a_e"/>
  <p:tag name="KSO_WM_SLIDE_LAYOUT_CNT" val="1_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128_1*a*1"/>
  <p:tag name="KSO_WM_TEMPLATE_CATEGORY" val="diagram"/>
  <p:tag name="KSO_WM_TEMPLATE_INDEX" val="20233128"/>
  <p:tag name="KSO_WM_UNIT_LAYERLEVEL" val="1"/>
  <p:tag name="KSO_WM_TAG_VERSION" val="3.0"/>
  <p:tag name="KSO_WM_BEAUTIFY_FLAG" val="#wm#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4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3128_1*l_h_i*1_2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95.48858642578125,&quot;left&quot;:54.799948422889976,&quot;top&quot;:144.46043119655823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4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3128_1*l_h_i*1_1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95.48858642578125,&quot;left&quot;:54.799948422889976,&quot;top&quot;:144.46043119655823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4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28_1*l_h_f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295.48858642578125,&quot;left&quot;:54.799948422889976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，单击此处输入项正文"/>
  <p:tag name="KSO_WM_UNIT_TEXT_TYPE" val="1"/>
  <p:tag name="KSO_WM_UNIT_USESOURCEFORMAT_APPLY" val="0"/>
</p:tagLst>
</file>

<file path=ppt/tags/tag2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28_1*l_h_a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295.48858642578125,&quot;left&quot;:54.799948422889976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4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3128_1*l_h_i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95.48858642578125,&quot;left&quot;:54.799948422889976,&quot;top&quot;:144.46043119655823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4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28_1*l_h_f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295.48858642578125,&quot;left&quot;:54.799948422889976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，单击此处输入项正文"/>
  <p:tag name="KSO_WM_UNIT_TEXT_TYPE" val="1"/>
  <p:tag name="KSO_WM_UNIT_USESOURCEFORMAT_APPLY" val="0"/>
</p:tagLst>
</file>

<file path=ppt/tags/tag2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28_1*l_h_a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295.48858642578125,&quot;left&quot;:54.799948422889976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4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3128_1*l_h_i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95.48858642578125,&quot;left&quot;:54.799948422889976,&quot;top&quot;:144.46043119655823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4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995*72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3128_1*l_h_d*1_1_1"/>
  <p:tag name="KSO_WM_TEMPLATE_CATEGORY" val="diagram"/>
  <p:tag name="KSO_WM_TEMPLATE_INDEX" val="20233128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95.48858642578125,&quot;left&quot;:54.799948422889976,&quot;top&quot;:144.46043119655823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387265141*gallery_gallery_ai_v2.0.3.241203_ONLINE*1734101236957_110.209_0c7cd0a712e2-slide-8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VALUE" val="855*95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75_1*d*1"/>
  <p:tag name="KSO_WM_TEMPLATE_CATEGORY" val="custom"/>
  <p:tag name="KSO_WM_TEMPLATE_INDEX" val="20231775"/>
  <p:tag name="KSO_WM_UNIT_LAYERLEVEL" val="1"/>
  <p:tag name="KSO_WM_TAG_VERSION" val="3.0"/>
  <p:tag name="KSO_WM_BEAUTIFY_FLAG" val="#wm#"/>
  <p:tag name="KSO_WM_UNIT_USESOURCEFORMAT_APPLY" val="0"/>
  <p:tag name="MH_PIC_SOURCE_TYPE" val="generate_slide_ai*VCG41N952924130*auto_gallery_ai_v2.0.3.241203_ONLINE*1734184626520_110.182_3c89ec7282f8-slide-5"/>
</p:tagLst>
</file>

<file path=ppt/tags/tag251.xml><?xml version="1.0" encoding="utf-8"?>
<p:tagLst xmlns:p="http://schemas.openxmlformats.org/presentationml/2006/main">
  <p:tag name="KSO_WM_SLIDE_ID" val="diagram20233128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3351"/>
  <p:tag name="KSO_WM_SLIDE_TYPE" val="text"/>
  <p:tag name="KSO_WM_SLIDE_SUBTYPE" val="diag"/>
  <p:tag name="KSO_WM_SLIDE_SIZE" val="850.4*282.359"/>
  <p:tag name="KSO_WM_SLIDE_POSITION" val="54.8*150.99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52.xml><?xml version="1.0" encoding="utf-8"?>
<p:tagLst xmlns:p="http://schemas.openxmlformats.org/presentationml/2006/main">
  <p:tag name="KSO_WM_UNIT_VALUE" val="1904*157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804_1*d*1"/>
  <p:tag name="KSO_WM_TEMPLATE_CATEGORY" val="custom"/>
  <p:tag name="KSO_WM_TEMPLATE_INDEX" val="20231804"/>
  <p:tag name="KSO_WM_UNIT_LAYERLEVEL" val="1"/>
  <p:tag name="KSO_WM_TAG_VERSION" val="3.0"/>
  <p:tag name="KSO_WM_BEAUTIFY_FLAG" val="#wm#"/>
  <p:tag name="MH_PIC_SOURCE_TYPE" val="generate_slide_ai*VCG41N1046119440*auto_gallery_ai_v2.0.3.241203_ONLINE*1734102611746_110.182_6706391e2e90-slide-8"/>
  <p:tag name="KSO_WM_UNIT_USESOURCEFORMAT_APPLY" val="0"/>
</p:tagLst>
</file>

<file path=ppt/tags/tag2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1804"/>
  <p:tag name="KSO_WM_UNIT_ID" val="custom20231804_1*a*1"/>
  <p:tag name="KSO_WM_UNIT_TEXT_FILL_FORE_SCHEMECOLOR_INDEX" val="13"/>
  <p:tag name="KSO_WM_UNIT_TEXT_FILL_TYPE" val="1"/>
  <p:tag name="KSO_WM_UNIT_USESOURCEFORMAT_APPLY" val="0"/>
  <p:tag name="KSO_WM_UNIT_TEXT_TYPE" val="1"/>
  <p:tag name="KSO_WM_UNIT_PRESET_TEXT" val="单击此处添加标题"/>
</p:tagLst>
</file>

<file path=ppt/tags/tag25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59_2*l_h_f*1_1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,&quot;left&quot;:54.38082280196545,&quot;top&quot;:134.89102362204724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59_2*l_h_a*1_1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,&quot;left&quot;:54.38082280196545,&quot;top&quot;:134.89102362204724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759_2*l_h_i*1_1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,&quot;left&quot;:54.38082280196545,&quot;top&quot;:134.89102362204724,&quot;width&quot;:413.9899291992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5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59_2*l_h_f*1_2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,&quot;left&quot;:54.38082280196545,&quot;top&quot;:134.89102362204724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59_2*l_h_a*1_2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,&quot;left&quot;:54.38082280196545,&quot;top&quot;:134.89102362204724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759_2*l_h_i*1_2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,&quot;left&quot;:54.38082280196545,&quot;top&quot;:134.89102362204724,&quot;width&quot;:413.9899291992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59_2*l_h_f*1_3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,&quot;left&quot;:54.38082280196545,&quot;top&quot;:134.89102362204724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59_2*l_h_a*1_3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,&quot;left&quot;:54.38082280196545,&quot;top&quot;:134.89102362204724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759_2*l_h_i*1_3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,&quot;left&quot;:54.38082280196545,&quot;top&quot;:134.89102362204724,&quot;width&quot;:413.9899291992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63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413.271*363.279"/>
  <p:tag name="KSO_WM_SLIDE_POSITION" val="54.75*136.56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3351"/>
  <p:tag name="KSO_WM_TEMPLATE_SUBCATEGORY" val="0"/>
  <p:tag name="KSO_WM_SLIDE_INDEX" val="1"/>
  <p:tag name="KSO_WM_TAG_VERSION" val="3.0"/>
  <p:tag name="KSO_WM_SLIDE_ID" val="custom20231804_1"/>
  <p:tag name="KSO_WM_SLIDE_ITEM_CNT" val="3"/>
</p:tagLst>
</file>

<file path=ppt/tags/tag2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2474_1*a*1"/>
  <p:tag name="KSO_WM_TEMPLATE_CATEGORY" val="diagram"/>
  <p:tag name="KSO_WM_TEMPLATE_INDEX" val="20232474"/>
  <p:tag name="KSO_WM_UNIT_LAYERLEVEL" val="1"/>
  <p:tag name="KSO_WM_TAG_VERSION" val="3.0"/>
  <p:tag name="KSO_WM_BEAUTIFY_FLAG" val="#wm#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6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4_1*l_h_f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3876953125,&quot;top&quot;:148.6999938964844,&quot;width&quot;:851.0355224609375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单击此处添加文本具体内容，简明扼要地阐述您的观点，根据需要可酌情增减文字,单击此处添加文本具体内容"/>
  <p:tag name="KSO_WM_UNIT_TEXT_TYPE" val="1"/>
  <p:tag name="KSO_WM_UNIT_USESOURCEFORMAT_APPLY" val="0"/>
</p:tagLst>
</file>

<file path=ppt/tags/tag26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2474_1*l_h_i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3876953125,&quot;top&quot;:148.6999938964844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267.xml><?xml version="1.0" encoding="utf-8"?>
<p:tagLst xmlns:p="http://schemas.openxmlformats.org/presentationml/2006/main">
  <p:tag name="KSO_WM_UNIT_ISNUMDGMTITLE" val="0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4_1*l_h_f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3876953125,&quot;top&quot;:148.6999938964844,&quot;width&quot;:851.0355224609375}"/>
  <p:tag name="KSO_WM_UNIT_VALUE" val="54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单击此处添加文本具体内容，简明扼要地阐述您的观点，根据需要可酌情增减文字，单击此处添加文本具体内容"/>
  <p:tag name="KSO_WM_UNIT_TEXT_TYPE" val="1"/>
  <p:tag name="KSO_WM_UNIT_USESOURCEFORMAT_APPLY" val="0"/>
</p:tagLst>
</file>

<file path=ppt/tags/tag26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247*24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2474_1*l_h_d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3876953125,&quot;top&quot;:148.6999938964844,&quot;width&quot;:851.035522460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MH_PIC_SOURCE_TYPE" val="generate_slide_ai*VCG41N1177881884*auto_gallery_ai_v2.0.3.241203_ONLINE*1734102611746_110.182_6706391e2e90-slide-9"/>
  <p:tag name="KSO_WM_UNIT_LINE_FILL_TYPE" val="2"/>
  <p:tag name="KSO_WM_UNIT_USESOURCEFORMAT_APPLY" val="0"/>
</p:tagLst>
</file>

<file path=ppt/tags/tag26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4_1*l_h_a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3876953125,&quot;top&quot;:148.6999938964844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文档标题"/>
  <p:tag name="KSO_WM_UNIT_TEXT_TYPE" val="1"/>
  <p:tag name="KSO_WM_UNIT_USESOURCEFORMAT_APPLY" val="0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2474_1*l_h_i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3876953125,&quot;top&quot;:148.6999938964844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27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4_1*l_h_a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12"/>
  <p:tag name="KSO_WM_DIAGRAM_MAX_ITEMCNT" val="4"/>
  <p:tag name="KSO_WM_DIAGRAM_MIN_ITEMCNT" val="2"/>
  <p:tag name="KSO_WM_DIAGRAM_VIRTUALLY_FRAME" val="{&quot;height&quot;:286.45001220703125,&quot;left&quot;:54.48223876953125,&quot;top&quot;:148.6999938964844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文档标题"/>
  <p:tag name="KSO_WM_UNIT_TEXT_TYPE" val="1"/>
  <p:tag name="KSO_WM_UNIT_USESOURCEFORMAT_APPLY" val="0"/>
</p:tagLst>
</file>

<file path=ppt/tags/tag27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247*24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2474_1*l_h_d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3876953125,&quot;top&quot;:148.6999938964844,&quot;width&quot;:851.035522460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MH_PIC_SOURCE_TYPE" val="generate_slide_ai*VCG41N1124783373*auto_gallery_ai_v2.0.3.241203_ONLINE*1734102611746_110.182_6706391e2e90-slide-9"/>
  <p:tag name="KSO_WM_UNIT_LINE_FILL_TYPE" val="2"/>
  <p:tag name="KSO_WM_UNIT_USESOURCEFORMAT_APPLY" val="0"/>
</p:tagLst>
</file>

<file path=ppt/tags/tag273.xml><?xml version="1.0" encoding="utf-8"?>
<p:tagLst xmlns:p="http://schemas.openxmlformats.org/presentationml/2006/main">
  <p:tag name="KSO_WM_SLIDE_ID" val="diagram20232474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2"/>
  <p:tag name="KSO_WM_SLIDE_INDEX" val="1"/>
  <p:tag name="KSO_WM_SLIDE_SIZE" val="766.91*286.45"/>
  <p:tag name="KSO_WM_SLIDE_POSITION" val="96.545*148.7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3351"/>
  <p:tag name="KSO_WM_SLIDE_LAYOUT" val="a_l"/>
  <p:tag name="KSO_WM_SLIDE_LAYOUT_CNT" val="1_1"/>
</p:tagLst>
</file>

<file path=ppt/tags/tag2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0968_2*a*1"/>
  <p:tag name="KSO_WM_TEMPLATE_CATEGORY" val="diagram"/>
  <p:tag name="KSO_WM_TEMPLATE_INDEX" val="20230968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5"/>
  <p:tag name="KSO_WM_UNIT_FILL_FORE_SCHEMECOLOR_INDEX_BRIGHTNESS" val="0"/>
  <p:tag name="KSO_WM_UNIT_LINE_FORE_SCHEMECOLOR_INDEX" val="5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VCG41N1366094184*gallery_gallery_ai_v2.0.3.241203_ONLINE*1734101236957_110.209_0c7cd0a712e2-slide-13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VCG41N1496466513*gallery_gallery_ai_v2.0.3.241203_ONLINE*1734101236957_110.209_0c7cd0a712e2-slide-13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VCG41N1255837989*gallery_gallery_ai_v2.0.3.241203_ONLINE*1734101236957_110.209_0c7cd0a712e2-slide-13"/>
</p:tagLst>
</file>

<file path=ppt/tags/tag2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68_2*l_h_a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</p:tagLst>
</file>

<file path=ppt/tags/tag28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68_2*l_h_f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可酌情增减文字，以便观者准确地理解您传达的思想。"/>
  <p:tag name="KSO_WM_UNIT_TEXT_FILL_FORE_SCHEMECOLOR_INDEX" val="1"/>
  <p:tag name="KSO_WM_UNIT_TEXT_FILL_TYPE" val="1"/>
  <p:tag name="KSO_WM_UNIT_TEXT_TYPE" val="1"/>
</p:tagLst>
</file>

<file path=ppt/tags/tag2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68_2*l_h_a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添加标题"/>
  <p:tag name="KSO_WM_UNIT_TEXT_TYPE" val="1"/>
</p:tagLst>
</file>

<file path=ppt/tags/tag28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68_2*l_h_f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单击此处添加文本具体内容，简明扼要地阐述您的观点。可酌情增减文字，以便观者准确地理解您传达的思想。"/>
  <p:tag name="KSO_WM_UNIT_TEXT_TYPE" val="1"/>
</p:tagLst>
</file>

<file path=ppt/tags/tag2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0968_2*l_h_a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</p:tagLst>
</file>

<file path=ppt/tags/tag28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0968_2*l_h_f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可酌情增减文字，以便观者准确地理解您传达的思想。"/>
  <p:tag name="KSO_WM_UNIT_TEXT_FILL_FORE_SCHEMECOLOR_INDEX" val="1"/>
  <p:tag name="KSO_WM_UNIT_TEXT_FILL_TYPE" val="1"/>
  <p:tag name="KSO_WM_UNIT_TEXT_TYPE" val="1"/>
</p:tagLst>
</file>

<file path=ppt/tags/tag287.xml><?xml version="1.0" encoding="utf-8"?>
<p:tagLst xmlns:p="http://schemas.openxmlformats.org/presentationml/2006/main">
  <p:tag name="KSO_WM_SLIDE_ID" val="diagram20230968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diagram"/>
  <p:tag name="KSO_WM_TEMPLATE_INDEX" val="20230968"/>
  <p:tag name="KSO_WM_SLIDE_TYPE" val="text"/>
  <p:tag name="KSO_WM_SLIDE_SUBTYPE" val="diag"/>
  <p:tag name="KSO_WM_SLIDE_SIZE" val="850.4*365.625"/>
  <p:tag name="KSO_WM_SLIDE_POSITION" val="54.8*111.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1_7*a*1"/>
  <p:tag name="KSO_WM_TEMPLATE_CATEGORY" val="custom"/>
  <p:tag name="KSO_WM_TEMPLATE_INDEX" val="2023335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  <p:tag name="KSO_WM_UNIT_TEXT_TYPE" val="1"/>
</p:tagLst>
</file>

<file path=ppt/tags/tag289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3351_7*e*1"/>
  <p:tag name="KSO_WM_TEMPLATE_CATEGORY" val="custom"/>
  <p:tag name="KSO_WM_TEMPLATE_INDEX" val="20233351"/>
  <p:tag name="KSO_WM_UNIT_LAYERLEVEL" val="1"/>
  <p:tag name="KSO_WM_TAG_VERSION" val="3.0"/>
  <p:tag name="KSO_WM_BEAUTIFY_FLAG" val="#wm#"/>
  <p:tag name="KSO_WM_UNIT_NOCLEAR" val="0"/>
  <p:tag name="KSO_WM_UNIT_VALUE" val="13"/>
  <p:tag name="KSO_WM_UNIT_TYPE" val="e"/>
  <p:tag name="KSO_WM_UNIT_INDEX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SLIDE_ID" val="custom20233351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3351"/>
  <p:tag name="KSO_WM_SLIDE_TYPE" val="sectionTitle"/>
  <p:tag name="KSO_WM_SLIDE_SUBTYPE" val="pureTxt"/>
  <p:tag name="KSO_WM_SLIDE_LAYOUT" val="a_e"/>
  <p:tag name="KSO_WM_SLIDE_LAYOUT_CNT" val="1_1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custom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30"/>
  <p:tag name="KSO_WM_DIAGRAM_GROUP_CODE" val="l1-1"/>
  <p:tag name="KSO_WM_UNIT_TYPE" val="a"/>
  <p:tag name="KSO_WM_UNIT_INDEX" val="1"/>
  <p:tag name="KSO_WM_TEMPLATE_INDEX" val="20233212"/>
  <p:tag name="KSO_WM_UNIT_ID" val="custom20233212_1*a*1"/>
  <p:tag name="KSO_WM_UNIT_TEXT_FILL_FORE_SCHEMECOLOR_INDEX" val="13"/>
  <p:tag name="KSO_WM_UNIT_TEXT_FILL_TYPE" val="1"/>
  <p:tag name="KSO_WM_UNIT_USESOURCEFORMAT_APPLY" val="0"/>
  <p:tag name="KSO_WM_UNIT_TEXT_TYPE" val="1"/>
  <p:tag name="KSO_WM_UNIT_PRESET_TEXT" val="单击此处添加标题"/>
</p:tagLst>
</file>

<file path=ppt/tags/tag2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1"/>
  <p:tag name="KSO_WM_TEMPLATE_CATEGORY" val="custom"/>
  <p:tag name="KSO_WM_TEMPLATE_INDEX" val="20233212"/>
  <p:tag name="KSO_WM_UNIT_LAYERLEVEL" val="1"/>
  <p:tag name="KSO_WM_TAG_VERSION" val="3.0"/>
  <p:tag name="KSO_WM_UNIT_TYPE" val="i"/>
  <p:tag name="KSO_WM_UNIT_INDEX" val="1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2"/>
  <p:tag name="KSO_WM_TEMPLATE_CATEGORY" val="custom"/>
  <p:tag name="KSO_WM_TEMPLATE_INDEX" val="20233212"/>
  <p:tag name="KSO_WM_UNIT_LAYERLEVEL" val="1"/>
  <p:tag name="KSO_WM_TAG_VERSION" val="3.0"/>
  <p:tag name="KSO_WM_BEAUTIFY_FLAG" val="#wm#"/>
  <p:tag name="KSO_WM_UNIT_TYPE" val="i"/>
  <p:tag name="KSO_WM_UNIT_INDEX" val="2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2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3"/>
  <p:tag name="KSO_WM_TEMPLATE_CATEGORY" val="custom"/>
  <p:tag name="KSO_WM_TEMPLATE_INDEX" val="20233212"/>
  <p:tag name="KSO_WM_UNIT_LAYERLEVEL" val="1"/>
  <p:tag name="KSO_WM_TAG_VERSION" val="3.0"/>
  <p:tag name="KSO_WM_UNIT_TYPE" val="i"/>
  <p:tag name="KSO_WM_UNIT_INDEX" val="3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2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4"/>
  <p:tag name="KSO_WM_TEMPLATE_CATEGORY" val="custom"/>
  <p:tag name="KSO_WM_TEMPLATE_INDEX" val="20233212"/>
  <p:tag name="KSO_WM_UNIT_LAYERLEVEL" val="1"/>
  <p:tag name="KSO_WM_TAG_VERSION" val="3.0"/>
  <p:tag name="KSO_WM_UNIT_TYPE" val="i"/>
  <p:tag name="KSO_WM_UNIT_INDEX" val="4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2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5"/>
  <p:tag name="KSO_WM_TEMPLATE_CATEGORY" val="custom"/>
  <p:tag name="KSO_WM_TEMPLATE_INDEX" val="20233212"/>
  <p:tag name="KSO_WM_UNIT_LAYERLEVEL" val="1"/>
  <p:tag name="KSO_WM_TAG_VERSION" val="3.0"/>
  <p:tag name="KSO_WM_UNIT_TYPE" val="i"/>
  <p:tag name="KSO_WM_UNIT_INDEX" val="5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2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6"/>
  <p:tag name="KSO_WM_TEMPLATE_CATEGORY" val="custom"/>
  <p:tag name="KSO_WM_TEMPLATE_INDEX" val="20233212"/>
  <p:tag name="KSO_WM_UNIT_LAYERLEVEL" val="1"/>
  <p:tag name="KSO_WM_TAG_VERSION" val="3.0"/>
  <p:tag name="KSO_WM_UNIT_TYPE" val="i"/>
  <p:tag name="KSO_WM_UNIT_INDEX" val="6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7"/>
  <p:tag name="KSO_WM_TEMPLATE_CATEGORY" val="custom"/>
  <p:tag name="KSO_WM_TEMPLATE_INDEX" val="20233212"/>
  <p:tag name="KSO_WM_UNIT_LAYERLEVEL" val="1"/>
  <p:tag name="KSO_WM_TAG_VERSION" val="3.0"/>
  <p:tag name="KSO_WM_BEAUTIFY_FLAG" val="#wm#"/>
  <p:tag name="KSO_WM_UNIT_TYPE" val="i"/>
  <p:tag name="KSO_WM_UNIT_INDEX" val="7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8"/>
  <p:tag name="KSO_WM_TEMPLATE_CATEGORY" val="custom"/>
  <p:tag name="KSO_WM_TEMPLATE_INDEX" val="20233212"/>
  <p:tag name="KSO_WM_UNIT_LAYERLEVEL" val="1"/>
  <p:tag name="KSO_WM_TAG_VERSION" val="3.0"/>
  <p:tag name="KSO_WM_BEAUTIFY_FLAG" val="#wm#"/>
  <p:tag name="KSO_WM_UNIT_TYPE" val="i"/>
  <p:tag name="KSO_WM_UNIT_INDEX" val="8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9"/>
  <p:tag name="KSO_WM_TEMPLATE_CATEGORY" val="custom"/>
  <p:tag name="KSO_WM_TEMPLATE_INDEX" val="20233212"/>
  <p:tag name="KSO_WM_UNIT_LAYERLEVEL" val="1"/>
  <p:tag name="KSO_WM_TAG_VERSION" val="3.0"/>
  <p:tag name="KSO_WM_BEAUTIFY_FLAG" val="#wm#"/>
  <p:tag name="KSO_WM_UNIT_TYPE" val="i"/>
  <p:tag name="KSO_WM_UNIT_INDEX" val="9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30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0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658_1*l_h_f*1_1_1"/>
  <p:tag name="KSO_WM_TEMPLATE_CATEGORY" val="diagram"/>
  <p:tag name="KSO_WM_TEMPLATE_INDEX" val="20233658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356.11614990234375,&quot;left&quot;:488.6672440944882,&quot;top&quot;:123.89314552126908,&quot;width&quot;:395.6500787401575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PRESET_TEXT" val="单击添加文本具体内容，简明地阐述您观点根据需要可酌情增减文字，以便观者准确理解您传达的思想。单击添加文本具体内容，简明扼要地阐述您观点根据需要酌情增减文字，以便观者准确理解理解您传达的思想。单击添加文本具体内容，简明扼要地阐述您观点据需要酌情增减文字，以便观者准确理解理解您传达的思想。"/>
  <p:tag name="KSO_WM_UNIT_TEXT_TYPE" val="1"/>
  <p:tag name="KSO_WM_UNIT_USESOURCEFORMAT_APPLY" val="0"/>
</p:tagLst>
</file>

<file path=ppt/tags/tag30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658_1*l_h_a*1_1_1"/>
  <p:tag name="KSO_WM_TEMPLATE_CATEGORY" val="diagram"/>
  <p:tag name="KSO_WM_TEMPLATE_INDEX" val="20233658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356.11614990234375,&quot;left&quot;:488.6672440944882,&quot;top&quot;:123.89314552126908,&quot;width&quot;:395.6500787401575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9"/>
  <p:tag name="KSO_WM_BEAUTIFY_FLAG" val="#wm#"/>
  <p:tag name="KSO_WM_UNIT_TEXT_FILL_FORE_SCHEMECOLOR_INDEX" val="1"/>
  <p:tag name="KSO_WM_UNIT_TEXT_FILL_TYPE" val="1"/>
  <p:tag name="KSO_WM_UNIT_PRESET_TEXT" val="此处添加项标题"/>
  <p:tag name="KSO_WM_UNIT_TEXT_TYPE" val="1"/>
  <p:tag name="KSO_WM_UNIT_USESOURCEFORMAT_APPLY" val="0"/>
</p:tagLst>
</file>

<file path=ppt/tags/tag303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381.641*348.251"/>
  <p:tag name="KSO_WM_SLIDE_POSITION" val="495.635*131.733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TEMPLATE_INDEX" val="20233351"/>
  <p:tag name="KSO_WM_TEMPLATE_SUBCATEGORY" val="0"/>
  <p:tag name="KSO_WM_SLIDE_INDEX" val="1"/>
  <p:tag name="KSO_WM_TAG_VERSION" val="3.0"/>
  <p:tag name="KSO_WM_SLIDE_ID" val="custom20233212_1"/>
  <p:tag name="KSO_WM_SLIDE_ITEM_CNT" val="3"/>
</p:tagLst>
</file>

<file path=ppt/tags/tag304.xml><?xml version="1.0" encoding="utf-8"?>
<p:tagLst xmlns:p="http://schemas.openxmlformats.org/presentationml/2006/main">
  <p:tag name="KSO_WM_TEMPLATE_CATEGORY" val="custom"/>
  <p:tag name="KSO_WM_TEMPLATE_INDEX" val="20233351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custom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30"/>
  <p:tag name="KSO_WM_DIAGRAM_GROUP_CODE" val="l1-1"/>
  <p:tag name="KSO_WM_UNIT_TYPE" val="a"/>
  <p:tag name="KSO_WM_UNIT_INDEX" val="1"/>
  <p:tag name="KSO_WM_TEMPLATE_INDEX" val="20233212"/>
  <p:tag name="KSO_WM_UNIT_ID" val="custom20233212_1*a*1"/>
  <p:tag name="KSO_WM_UNIT_TEXT_FILL_FORE_SCHEMECOLOR_INDEX" val="13"/>
  <p:tag name="KSO_WM_UNIT_TEXT_FILL_TYPE" val="1"/>
  <p:tag name="KSO_WM_UNIT_USESOURCEFORMAT_APPLY" val="0"/>
  <p:tag name="KSO_WM_UNIT_TEXT_TYPE" val="1"/>
  <p:tag name="KSO_WM_UNIT_PRESET_TEXT" val="单击此处添加标题"/>
</p:tagLst>
</file>

<file path=ppt/tags/tag3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1"/>
  <p:tag name="KSO_WM_TEMPLATE_CATEGORY" val="custom"/>
  <p:tag name="KSO_WM_TEMPLATE_INDEX" val="20233212"/>
  <p:tag name="KSO_WM_UNIT_LAYERLEVEL" val="1"/>
  <p:tag name="KSO_WM_TAG_VERSION" val="3.0"/>
  <p:tag name="KSO_WM_UNIT_TYPE" val="i"/>
  <p:tag name="KSO_WM_UNIT_INDEX" val="1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2"/>
  <p:tag name="KSO_WM_TEMPLATE_CATEGORY" val="custom"/>
  <p:tag name="KSO_WM_TEMPLATE_INDEX" val="20233212"/>
  <p:tag name="KSO_WM_UNIT_LAYERLEVEL" val="1"/>
  <p:tag name="KSO_WM_TAG_VERSION" val="3.0"/>
  <p:tag name="KSO_WM_BEAUTIFY_FLAG" val="#wm#"/>
  <p:tag name="KSO_WM_UNIT_TYPE" val="i"/>
  <p:tag name="KSO_WM_UNIT_INDEX" val="2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3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3"/>
  <p:tag name="KSO_WM_TEMPLATE_CATEGORY" val="custom"/>
  <p:tag name="KSO_WM_TEMPLATE_INDEX" val="20233212"/>
  <p:tag name="KSO_WM_UNIT_LAYERLEVEL" val="1"/>
  <p:tag name="KSO_WM_TAG_VERSION" val="3.0"/>
  <p:tag name="KSO_WM_UNIT_TYPE" val="i"/>
  <p:tag name="KSO_WM_UNIT_INDEX" val="3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3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4"/>
  <p:tag name="KSO_WM_TEMPLATE_CATEGORY" val="custom"/>
  <p:tag name="KSO_WM_TEMPLATE_INDEX" val="20233212"/>
  <p:tag name="KSO_WM_UNIT_LAYERLEVEL" val="1"/>
  <p:tag name="KSO_WM_TAG_VERSION" val="3.0"/>
  <p:tag name="KSO_WM_UNIT_TYPE" val="i"/>
  <p:tag name="KSO_WM_UNIT_INDEX" val="4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5"/>
  <p:tag name="KSO_WM_TEMPLATE_CATEGORY" val="custom"/>
  <p:tag name="KSO_WM_TEMPLATE_INDEX" val="20233212"/>
  <p:tag name="KSO_WM_UNIT_LAYERLEVEL" val="1"/>
  <p:tag name="KSO_WM_TAG_VERSION" val="3.0"/>
  <p:tag name="KSO_WM_UNIT_TYPE" val="i"/>
  <p:tag name="KSO_WM_UNIT_INDEX" val="5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3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6"/>
  <p:tag name="KSO_WM_TEMPLATE_CATEGORY" val="custom"/>
  <p:tag name="KSO_WM_TEMPLATE_INDEX" val="20233212"/>
  <p:tag name="KSO_WM_UNIT_LAYERLEVEL" val="1"/>
  <p:tag name="KSO_WM_TAG_VERSION" val="3.0"/>
  <p:tag name="KSO_WM_UNIT_TYPE" val="i"/>
  <p:tag name="KSO_WM_UNIT_INDEX" val="6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7"/>
  <p:tag name="KSO_WM_TEMPLATE_CATEGORY" val="custom"/>
  <p:tag name="KSO_WM_TEMPLATE_INDEX" val="20233212"/>
  <p:tag name="KSO_WM_UNIT_LAYERLEVEL" val="1"/>
  <p:tag name="KSO_WM_TAG_VERSION" val="3.0"/>
  <p:tag name="KSO_WM_BEAUTIFY_FLAG" val="#wm#"/>
  <p:tag name="KSO_WM_UNIT_TYPE" val="i"/>
  <p:tag name="KSO_WM_UNIT_INDEX" val="7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8"/>
  <p:tag name="KSO_WM_TEMPLATE_CATEGORY" val="custom"/>
  <p:tag name="KSO_WM_TEMPLATE_INDEX" val="20233212"/>
  <p:tag name="KSO_WM_UNIT_LAYERLEVEL" val="1"/>
  <p:tag name="KSO_WM_TAG_VERSION" val="3.0"/>
  <p:tag name="KSO_WM_BEAUTIFY_FLAG" val="#wm#"/>
  <p:tag name="KSO_WM_UNIT_TYPE" val="i"/>
  <p:tag name="KSO_WM_UNIT_INDEX" val="8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9"/>
  <p:tag name="KSO_WM_TEMPLATE_CATEGORY" val="custom"/>
  <p:tag name="KSO_WM_TEMPLATE_INDEX" val="20233212"/>
  <p:tag name="KSO_WM_UNIT_LAYERLEVEL" val="1"/>
  <p:tag name="KSO_WM_TAG_VERSION" val="3.0"/>
  <p:tag name="KSO_WM_BEAUTIFY_FLAG" val="#wm#"/>
  <p:tag name="KSO_WM_UNIT_TYPE" val="i"/>
  <p:tag name="KSO_WM_UNIT_INDEX" val="9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31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0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658_1*l_h_f*1_1_1"/>
  <p:tag name="KSO_WM_TEMPLATE_CATEGORY" val="diagram"/>
  <p:tag name="KSO_WM_TEMPLATE_INDEX" val="20233658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356.11614990234375,&quot;left&quot;:488.6672440944882,&quot;top&quot;:123.89314552126908,&quot;width&quot;:395.6500787401575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PRESET_TEXT" val="单击添加文本具体内容，简明地阐述您观点根据需要可酌情增减文字，以便观者准确理解您传达的思想。单击添加文本具体内容，简明扼要地阐述您观点根据需要酌情增减文字，以便观者准确理解理解您传达的思想。单击添加文本具体内容，简明扼要地阐述您观点据需要酌情增减文字，以便观者准确理解理解您传达的思想。"/>
  <p:tag name="KSO_WM_UNIT_TEXT_TYPE" val="1"/>
  <p:tag name="KSO_WM_UNIT_USESOURCEFORMAT_APPLY" val="0"/>
</p:tagLst>
</file>

<file path=ppt/tags/tag31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658_1*l_h_a*1_1_1"/>
  <p:tag name="KSO_WM_TEMPLATE_CATEGORY" val="diagram"/>
  <p:tag name="KSO_WM_TEMPLATE_INDEX" val="20233658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356.11614990234375,&quot;left&quot;:488.6672440944882,&quot;top&quot;:123.89314552126908,&quot;width&quot;:395.6500787401575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9"/>
  <p:tag name="KSO_WM_BEAUTIFY_FLAG" val="#wm#"/>
  <p:tag name="KSO_WM_UNIT_TEXT_FILL_FORE_SCHEMECOLOR_INDEX" val="1"/>
  <p:tag name="KSO_WM_UNIT_TEXT_FILL_TYPE" val="1"/>
  <p:tag name="KSO_WM_UNIT_PRESET_TEXT" val="此处添加项标题"/>
  <p:tag name="KSO_WM_UNIT_TEXT_TYPE" val="1"/>
  <p:tag name="KSO_WM_UNIT_USESOURCEFORMAT_APPLY" val="0"/>
</p:tagLst>
</file>

<file path=ppt/tags/tag317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381.641*348.251"/>
  <p:tag name="KSO_WM_SLIDE_POSITION" val="495.635*131.733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TEMPLATE_INDEX" val="20233212"/>
  <p:tag name="KSO_WM_TEMPLATE_SUBCATEGORY" val="0"/>
  <p:tag name="KSO_WM_SLIDE_INDEX" val="1"/>
  <p:tag name="KSO_WM_TAG_VERSION" val="3.0"/>
  <p:tag name="KSO_WM_SLIDE_ID" val="custom20233212_1"/>
  <p:tag name="KSO_WM_SLIDE_ITEM_CNT" val="3"/>
</p:tagLst>
</file>

<file path=ppt/tags/tag318.xml><?xml version="1.0" encoding="utf-8"?>
<p:tagLst xmlns:p="http://schemas.openxmlformats.org/presentationml/2006/main">
  <p:tag name="KSO_WM_TEMPLATE_CATEGORY" val="custom"/>
  <p:tag name="KSO_WM_TEMPLATE_INDEX" val="20233212"/>
</p:tagLst>
</file>

<file path=ppt/tags/tag3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1709_1*d*1"/>
  <p:tag name="KSO_WM_TEMPLATE_CATEGORY" val="custom"/>
  <p:tag name="KSO_WM_TEMPLATE_INDEX" val="20231709"/>
  <p:tag name="KSO_WM_UNIT_LAYERLEVEL" val="1"/>
  <p:tag name="KSO_WM_TAG_VERSION" val="3.0"/>
  <p:tag name="KSO_WM_UNIT_VALUE" val="1204*869"/>
  <p:tag name="KSO_WM_UNIT_TYPE" val="d"/>
  <p:tag name="KSO_WM_UNIT_INDEX" val="1"/>
  <p:tag name="KSO_WM_UNIT_USESOURCEFORMAT_APPLY" val="0"/>
  <p:tag name="KSO_WM_UNIT_LINE_FORE_SCHEMECOLOR_INDEX" val="1"/>
  <p:tag name="KSO_WM_UNIT_LINE_FILL_TYPE" val="2"/>
  <p:tag name="KSO_WM_UNIT_PICTURE_SUBTYPE" val="b"/>
  <p:tag name="MH_PIC_SOURCE_TYPE" val="generate_slide_ai**auto_ai_ai_v2.0.3.241203_ONLINE*1734102611746_110.182_6706391e2e90-slide-17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1709_1*i*4"/>
  <p:tag name="KSO_WM_TEMPLATE_CATEGORY" val="custom"/>
  <p:tag name="KSO_WM_TEMPLATE_INDEX" val="20231709"/>
  <p:tag name="KSO_WM_UNIT_LAYERLEVEL" val="1"/>
  <p:tag name="KSO_WM_TAG_VERSION" val="3.0"/>
  <p:tag name="KSO_WM_UNIT_TYPE" val="i"/>
  <p:tag name="KSO_WM_UNIT_INDEX" val="4"/>
  <p:tag name="KSO_WM_UNIT_FILL_FORE_SCHEMECOLOR_INDEX" val="5"/>
  <p:tag name="KSO_WM_UNIT_TEXT_FILL_FORE_SCHEMECOLOR_INDEX" val="2"/>
  <p:tag name="KSO_WM_UNIT_TEXT_FILL_TYPE" val="1"/>
  <p:tag name="KSO_WM_UNIT_USESOURCEFORMAT_APPLY" val="0"/>
</p:tagLst>
</file>

<file path=ppt/tags/tag32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89_1*l_h_f*1_1_1"/>
  <p:tag name="KSO_WM_TEMPLATE_CATEGORY" val="diagram"/>
  <p:tag name="KSO_WM_TEMPLATE_INDEX" val="20231689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2"/>
  <p:tag name="KSO_WM_DIAGRAM_MIN_ITEMCNT" val="1"/>
  <p:tag name="KSO_WM_DIAGRAM_VIRTUALLY_FRAME" val="{&quot;height&quot;:394.06267716535433,&quot;left&quot;:388.5950363183209,&quot;top&quot;:107.61984251968504,&quot;width&quot;:507.60000610351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。单击此处输入你的项正文，文字是您思想的提炼，请尽量言简意赅的阐述观点。单击此处输入你的项正文，文字是您思想的提炼，请尽量言简意赅的阐述观点。单击此处输入你的项正文，文字是您思想的提炼，请尽量言简意赅的阐述观点。&#10;单击此处输入你的项正文，文字是您思想的提炼，请尽量言简意赅的阐述观点。单击此处输入你的项正文，文字是您思想的提炼，请尽量言简意赅的阐述观点。单击此处输入你的项正文，文字是您思想的提炼，请尽量言简意赅的阐述观点。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1"/>
  <p:tag name="KSO_WM_UNIT_ID" val="diagram20231689_1*l_h_i*1_1_1"/>
  <p:tag name="KSO_WM_TEMPLATE_CATEGORY" val="diagram"/>
  <p:tag name="KSO_WM_TEMPLATE_INDEX" val="20231689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2"/>
  <p:tag name="KSO_WM_DIAGRAM_MIN_ITEMCNT" val="1"/>
  <p:tag name="KSO_WM_DIAGRAM_VIRTUALLY_FRAME" val="{&quot;height&quot;:394.06267716535433,&quot;left&quot;:388.5950363183209,&quot;top&quot;:107.61984251968504,&quot;width&quot;:507.6000061035155}"/>
  <p:tag name="KSO_WM_DIAGRAM_COLOR_MATCH_VALUE" val="{&quot;shape&quot;:{&quot;fill&quot;:{&quot;gradient&quot;:[{&quot;brightness&quot;:0,&quot;colorType&quot;:1,&quot;foreColorIndex&quot;:5,&quot;pos&quot;:1,&quot;transparency&quot;:0.5199999809265137},{&quot;brightness&quot;:0,&quot;colorType&quot;:1,&quot;foreColorIndex&quot;:5,&quot;pos&quot;:0.23000000417232513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3"/>
  <p:tag name="KSO_WM_UNIT_TEXT_FILL_TYPE" val="1"/>
  <p:tag name="KSO_WM_UNIT_USESOURCEFORMAT_APPLY" val="0"/>
</p:tagLst>
</file>

<file path=ppt/tags/tag3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689_1*l_h_a*1_1_1"/>
  <p:tag name="KSO_WM_TEMPLATE_CATEGORY" val="diagram"/>
  <p:tag name="KSO_WM_TEMPLATE_INDEX" val="2023168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2"/>
  <p:tag name="KSO_WM_DIAGRAM_MIN_ITEMCNT" val="1"/>
  <p:tag name="KSO_WM_DIAGRAM_VIRTUALLY_FRAME" val="{&quot;height&quot;:394.06267716535433,&quot;left&quot;:388.5950363183209,&quot;top&quot;:107.61984251968504,&quot;width&quot;:507.60000610351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24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505.6*304.956"/>
  <p:tag name="KSO_WM_SLIDE_POSITION" val="389.6*167.568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1709"/>
  <p:tag name="KSO_WM_TEMPLATE_SUBCATEGORY" val="0"/>
  <p:tag name="KSO_WM_SLIDE_INDEX" val="1"/>
  <p:tag name="KSO_WM_TAG_VERSION" val="3.0"/>
  <p:tag name="KSO_WM_SLIDE_ID" val="custom20231709_1"/>
  <p:tag name="KSO_WM_SLIDE_ITEM_CNT" val="1"/>
</p:tagLst>
</file>

<file path=ppt/tags/tag3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4"/>
  <p:tag name="KSO_WM_TEMPLATE_CATEGORY" val="custom"/>
  <p:tag name="KSO_WM_TEMPLATE_INDEX" val="20233212"/>
  <p:tag name="KSO_WM_UNIT_LAYERLEVEL" val="1"/>
  <p:tag name="KSO_WM_TAG_VERSION" val="3.0"/>
  <p:tag name="KSO_WM_UNIT_TYPE" val="i"/>
  <p:tag name="KSO_WM_UNIT_INDEX" val="4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3212_1*i*9"/>
  <p:tag name="KSO_WM_TEMPLATE_CATEGORY" val="custom"/>
  <p:tag name="KSO_WM_TEMPLATE_INDEX" val="20233212"/>
  <p:tag name="KSO_WM_UNIT_LAYERLEVEL" val="1"/>
  <p:tag name="KSO_WM_TAG_VERSION" val="3.0"/>
  <p:tag name="KSO_WM_BEAUTIFY_FLAG" val="#wm#"/>
  <p:tag name="KSO_WM_UNIT_TYPE" val="i"/>
  <p:tag name="KSO_WM_UNIT_INDEX" val="9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327.xml><?xml version="1.0" encoding="utf-8"?>
<p:tagLst xmlns:p="http://schemas.openxmlformats.org/presentationml/2006/main">
  <p:tag name="KSO_WM_TEMPLATE_CATEGORY" val="custom"/>
  <p:tag name="KSO_WM_TEMPLATE_INDEX" val="20231709"/>
</p:tagLst>
</file>

<file path=ppt/tags/tag328.xml><?xml version="1.0" encoding="utf-8"?>
<p:tagLst xmlns:p="http://schemas.openxmlformats.org/presentationml/2006/main">
  <p:tag name="KSO_WM_UNIT_VALUE" val="1904*134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2485_1*d*1"/>
  <p:tag name="KSO_WM_TEMPLATE_CATEGORY" val="custom"/>
  <p:tag name="KSO_WM_TEMPLATE_INDEX" val="20232485"/>
  <p:tag name="KSO_WM_UNIT_LAYERLEVEL" val="1"/>
  <p:tag name="KSO_WM_TAG_VERSION" val="3.0"/>
  <p:tag name="KSO_WM_BEAUTIFY_FLAG" val="#wm#"/>
  <p:tag name="MH_PIC_SOURCE_TYPE" val="generate_slide_ai**auto_ai_ai_v2.0.3.241203_ONLINE*1734102611746_110.182_6706391e2e90-slide-19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</p:tagLst>
</file>

<file path=ppt/tags/tag3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26"/>
  <p:tag name="KSO_WM_UNIT_USESOURCEFORMAT_APPLY" val="0"/>
  <p:tag name="KSO_WM_TEMPLATE_INDEX" val="20232485"/>
  <p:tag name="KSO_WM_UNIT_ID" val="custom20232485_1*a*1"/>
  <p:tag name="KSO_WM_UNIT_TEXT_TYPE" val="1"/>
  <p:tag name="KSO_WM_UNIT_PRESET_TEXT" val="单击此处添加标题"/>
  <p:tag name="KSO_WM_UNIT_TEXT_FILL_FORE_SCHEMECOLOR_INDEX" val="15"/>
  <p:tag name="KSO_WM_UNIT_TEXT_FILL_TYPE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2482_1*l_h_i*1_1_2"/>
  <p:tag name="KSO_WM_TEMPLATE_CATEGORY" val="diagram"/>
  <p:tag name="KSO_WM_TEMPLATE_INDEX" val="20232482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8.79998779296875,&quot;width&quot;:628.09997558593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2"/>
  <p:tag name="KSO_WM_UNIT_FILL_FORE_SCHEMECOLOR_INDEX_BRIGHTNESS" val="0"/>
  <p:tag name="KSO_WM_BEAUTIFY_FLAG" val="#wm#"/>
  <p:tag name="KSO_WM_UNIT_LINE_FORE_SCHEMECOLOR_INDEX" val="5"/>
  <p:tag name="KSO_WM_UNIT_LINE_FILL_TYPE" val="2"/>
  <p:tag name="KSO_WM_UNIT_SHADOW_SCHEMECOLOR_INDEX" val="5"/>
  <p:tag name="KSO_WM_UNIT_USESOURCEFORMAT_APPLY" val="0"/>
</p:tagLst>
</file>

<file path=ppt/tags/tag33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2482_1*l_h_i*1_1_1"/>
  <p:tag name="KSO_WM_TEMPLATE_CATEGORY" val="diagram"/>
  <p:tag name="KSO_WM_TEMPLATE_INDEX" val="20232482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8.79998779296875,&quot;width&quot;:628.0999755859375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FILL_TYPE" val="1"/>
  <p:tag name="KSO_WM_BEAUTIFY_FLAG" val="#wm#"/>
  <p:tag name="KSO_WM_UNIT_FILL_TYPE" val="3"/>
  <p:tag name="KSO_WM_UNIT_SHADOW_SCHEMECOLOR_INDEX" val="5"/>
  <p:tag name="KSO_WM_UNIT_USESOURCEFORMAT_APPLY" val="0"/>
</p:tagLst>
</file>

<file path=ppt/tags/tag33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82_1*l_h_f*1_1_1"/>
  <p:tag name="KSO_WM_TEMPLATE_CATEGORY" val="diagram"/>
  <p:tag name="KSO_WM_TEMPLATE_INDEX" val="20232482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8.79998779296875,&quot;width&quot;:628.09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BEAUTIFY_FLAG" val="#wm#"/>
  <p:tag name="KSO_WM_UNIT_PRESET_TEXT" val="单击此处输入你的项正文，请尽量言简意赅的阐述观点单击此处输入你的项正文，请尽量言简意赅的阐述观点"/>
  <p:tag name="KSO_WM_UNIT_USESOURCEFORMAT_APPLY" val="0"/>
</p:tagLst>
</file>

<file path=ppt/tags/tag33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82_1*l_h_a*1_1_1"/>
  <p:tag name="KSO_WM_TEMPLATE_CATEGORY" val="diagram"/>
  <p:tag name="KSO_WM_TEMPLATE_INDEX" val="20232482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8.79998779296875,&quot;width&quot;:628.09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BEAUTIFY_FLAG" val="#wm#"/>
  <p:tag name="KSO_WM_UNIT_PRESET_TEXT" val="添加标题"/>
  <p:tag name="KSO_WM_UNIT_USESOURCEFORMAT_APPLY" val="0"/>
</p:tagLst>
</file>

<file path=ppt/tags/tag33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2482_1*l_h_i*1_2_2"/>
  <p:tag name="KSO_WM_TEMPLATE_CATEGORY" val="diagram"/>
  <p:tag name="KSO_WM_TEMPLATE_INDEX" val="20232482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8.79998779296875,&quot;width&quot;:628.099975585937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LINE_FILL_TYPE" val="2"/>
  <p:tag name="KSO_WM_UNIT_SHADOW_SCHEMECOLOR_INDEX" val="5"/>
  <p:tag name="KSO_WM_UNIT_USESOURCEFORMAT_APPLY" val="0"/>
</p:tagLst>
</file>

<file path=ppt/tags/tag33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2482_1*l_h_i*1_2_1"/>
  <p:tag name="KSO_WM_TEMPLATE_CATEGORY" val="diagram"/>
  <p:tag name="KSO_WM_TEMPLATE_INDEX" val="20232482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8.79998779296875,&quot;width&quot;:628.0999755859375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FILL_TYPE" val="1"/>
  <p:tag name="KSO_WM_BEAUTIFY_FLAG" val="#wm#"/>
  <p:tag name="KSO_WM_UNIT_FILL_TYPE" val="3"/>
  <p:tag name="KSO_WM_UNIT_SHADOW_SCHEMECOLOR_INDEX" val="5"/>
  <p:tag name="KSO_WM_UNIT_USESOURCEFORMAT_APPLY" val="0"/>
</p:tagLst>
</file>

<file path=ppt/tags/tag33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82_1*l_h_f*1_2_1"/>
  <p:tag name="KSO_WM_TEMPLATE_CATEGORY" val="diagram"/>
  <p:tag name="KSO_WM_TEMPLATE_INDEX" val="20232482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8.79998779296875,&quot;width&quot;:628.09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BEAUTIFY_FLAG" val="#wm#"/>
  <p:tag name="KSO_WM_UNIT_PRESET_TEXT" val="单击此处输入你的项正文，请尽量言简意赅的阐述观点单击此处输入你的项正文，请尽量言简意赅的阐述观点"/>
  <p:tag name="KSO_WM_UNIT_USESOURCEFORMAT_APPLY" val="0"/>
</p:tagLst>
</file>

<file path=ppt/tags/tag33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82_1*l_h_a*1_2_1"/>
  <p:tag name="KSO_WM_TEMPLATE_CATEGORY" val="diagram"/>
  <p:tag name="KSO_WM_TEMPLATE_INDEX" val="20232482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8.79998779296875,&quot;width&quot;:628.09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BEAUTIFY_FLAG" val="#wm#"/>
  <p:tag name="KSO_WM_UNIT_PRESET_TEXT" val="添加标题"/>
  <p:tag name="KSO_WM_UNIT_USESOURCEFORMAT_APPLY" val="0"/>
</p:tagLst>
</file>

<file path=ppt/tags/tag338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627.12*288.72"/>
  <p:tag name="KSO_WM_SLIDE_POSITION" val="225.6*170.65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2485"/>
  <p:tag name="KSO_WM_TEMPLATE_SUBCATEGORY" val="0"/>
  <p:tag name="KSO_WM_SLIDE_INDEX" val="1"/>
  <p:tag name="KSO_WM_TAG_VERSION" val="3.0"/>
  <p:tag name="KSO_WM_SLIDE_ID" val="custom20232485_1"/>
  <p:tag name="KSO_WM_SLIDE_ITEM_CNT" val="2"/>
</p:tagLst>
</file>

<file path=ppt/tags/tag339.xml><?xml version="1.0" encoding="utf-8"?>
<p:tagLst xmlns:p="http://schemas.openxmlformats.org/presentationml/2006/main">
  <p:tag name="KSO_WM_SLIDE_ID" val="custom20233351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2485"/>
  <p:tag name="KSO_WM_SLIDE_TYPE" val="endPage"/>
  <p:tag name="KSO_WM_SLIDE_SUBTYPE" val="pureTxt"/>
  <p:tag name="KSO_WM_SLIDE_LAYOUT" val="a_f"/>
  <p:tag name="KSO_WM_SLIDE_LAYOUT_CNT" val="1_1"/>
  <p:tag name="resource_record_key" val="{&quot;12&quot;:[25002277,25001097,25001122],&quot;65&quot;:[20233351]}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PRESENTATION_SOURCE" val="WPPAIGeneratePPT"/>
  <p:tag name="resource_record_key" val="{&quot;12&quot;:[25002277,25001097,25001122],&quot;65&quot;:[20233351]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92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  <p:tag name="KSO_WM_UNIT_VALUE" val="160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22">
      <a:dk1>
        <a:srgbClr val="000000"/>
      </a:dk1>
      <a:lt1>
        <a:srgbClr val="FFFFFF"/>
      </a:lt1>
      <a:dk2>
        <a:srgbClr val="292D4B"/>
      </a:dk2>
      <a:lt2>
        <a:srgbClr val="CFE2FF"/>
      </a:lt2>
      <a:accent1>
        <a:srgbClr val="5799FD"/>
      </a:accent1>
      <a:accent2>
        <a:srgbClr val="6F6CE6"/>
      </a:accent2>
      <a:accent3>
        <a:srgbClr val="45B7DF"/>
      </a:accent3>
      <a:accent4>
        <a:srgbClr val="26DAB8"/>
      </a:accent4>
      <a:accent5>
        <a:srgbClr val="6A6CBE"/>
      </a:accent5>
      <a:accent6>
        <a:srgbClr val="FF6970"/>
      </a:accent6>
      <a:hlink>
        <a:srgbClr val="658BD5"/>
      </a:hlink>
      <a:folHlink>
        <a:srgbClr val="A16AA5"/>
      </a:folHlink>
    </a:clrScheme>
    <a:fontScheme name="自定义 61">
      <a:majorFont>
        <a:latin typeface="MiSans DemiBold"/>
        <a:ea typeface="微软雅黑"/>
        <a:cs typeface=""/>
      </a:majorFont>
      <a:minorFont>
        <a:latin typeface="MiSans Demi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2690</Words>
  <Application>WPS 演示</Application>
  <PresentationFormat>宽屏</PresentationFormat>
  <Paragraphs>250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MiSans Demibold</vt:lpstr>
      <vt:lpstr>ksdb</vt:lpstr>
      <vt:lpstr>微软雅黑</vt:lpstr>
      <vt:lpstr>Arial Unicode MS</vt:lpstr>
      <vt:lpstr>Calibri</vt:lpstr>
      <vt:lpstr>MiSans Normal</vt:lpstr>
      <vt:lpstr>汉仪雅酷黑W</vt:lpstr>
      <vt:lpstr>WPS</vt:lpstr>
      <vt:lpstr>Office 主题​​</vt:lpstr>
      <vt:lpstr>大学社科技出版生态位建构</vt:lpstr>
      <vt:lpstr>目录</vt:lpstr>
      <vt:lpstr>生态位理论在出版业的应用</vt:lpstr>
      <vt:lpstr>生态位理论与企业竞争分析</vt:lpstr>
      <vt:lpstr>数字出版与生态位策略</vt:lpstr>
      <vt:lpstr>科技出版的生态位进阶</vt:lpstr>
      <vt:lpstr>大学社科技出版的生态位现状</vt:lpstr>
      <vt:lpstr>现实生态位状况恶劣</vt:lpstr>
      <vt:lpstr>生态位宽度大，作者资源、市场份额的竞争激烈</vt:lpstr>
      <vt:lpstr>大学社科技出版 生态位重叠的表征</vt:lpstr>
      <vt:lpstr>大学社科技出版生态位重叠的表征</vt:lpstr>
      <vt:lpstr>外部与其他专业科技社竞争</vt:lpstr>
      <vt:lpstr>内部编辑力量分散，缺乏统一规划</vt:lpstr>
      <vt:lpstr>选题策划方面多跟随模仿</vt:lpstr>
      <vt:lpstr>大学社科技出版的 生态位建构</vt:lpstr>
      <vt:lpstr>缩短生态位宽度，开展错位竞争---顶天</vt:lpstr>
      <vt:lpstr>PowerPoint 演示文稿</vt:lpstr>
      <vt:lpstr>迈向生态位共生，与当地科技部门开展合作---立地</vt:lpstr>
      <vt:lpstr>PowerPoint 演示文稿</vt:lpstr>
      <vt:lpstr>校地科技出版生态位共生</vt:lpstr>
      <vt:lpstr>PowerPoint 演示文稿</vt:lpstr>
      <vt:lpstr>着力生态位细分，做好科普教育进校园---树人</vt:lpstr>
      <vt:lpstr>着力生态位细分，做好科普教育进校园                                                    ---树人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豆妈</cp:lastModifiedBy>
  <cp:revision>163</cp:revision>
  <dcterms:created xsi:type="dcterms:W3CDTF">2019-06-19T02:08:00Z</dcterms:created>
  <dcterms:modified xsi:type="dcterms:W3CDTF">2024-12-15T07:47:37Z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11D6FC06A6DA43F1B1E515A6180AA798_11</vt:lpwstr>
  </property>
</Properties>
</file>