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3"/>
    <p:sldId id="257" r:id="rId4"/>
    <p:sldId id="276" r:id="rId5"/>
    <p:sldId id="305" r:id="rId6"/>
    <p:sldId id="298" r:id="rId7"/>
    <p:sldId id="299" r:id="rId8"/>
    <p:sldId id="300" r:id="rId9"/>
    <p:sldId id="297" r:id="rId10"/>
    <p:sldId id="301" r:id="rId11"/>
    <p:sldId id="302" r:id="rId12"/>
    <p:sldId id="296" r:id="rId13"/>
    <p:sldId id="304" r:id="rId14"/>
    <p:sldId id="278" r:id="rId15"/>
    <p:sldId id="259" r:id="rId16"/>
    <p:sldId id="279" r:id="rId17"/>
    <p:sldId id="280" r:id="rId18"/>
    <p:sldId id="262" r:id="rId19"/>
    <p:sldId id="263" r:id="rId20"/>
    <p:sldId id="264" r:id="rId21"/>
    <p:sldId id="265" r:id="rId22"/>
    <p:sldId id="281" r:id="rId23"/>
    <p:sldId id="267" r:id="rId24"/>
    <p:sldId id="285" r:id="rId25"/>
    <p:sldId id="286" r:id="rId27"/>
    <p:sldId id="268" r:id="rId28"/>
    <p:sldId id="269" r:id="rId29"/>
    <p:sldId id="270" r:id="rId30"/>
    <p:sldId id="282" r:id="rId31"/>
    <p:sldId id="291" r:id="rId32"/>
    <p:sldId id="292" r:id="rId33"/>
    <p:sldId id="294" r:id="rId34"/>
    <p:sldId id="28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2" userDrawn="1">
          <p15:clr>
            <a:srgbClr val="A4A3A4"/>
          </p15:clr>
        </p15:guide>
        <p15:guide id="2" pos="286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 lastIdx="0" clrIdx="0"/>
  <p:cmAuthor id="2" name="幸全" initials="幸全" lastIdx="0" clrIdx="1"/>
  <p:cmAuthor id="3" name="作者" initials="A" lastIdx="0" clrIdx="2"/>
  <p:cmAuthor id="4" name="kelly" initials="k" lastIdx="0" clrIdx="3"/>
  <p:cmAuthor id="5" name="rose" initials="rose" lastIdx="0" clrIdx="4"/>
  <p:cmAuthor id="6" name="曹杰峰" initials="曹" lastIdx="0" clrIdx="5"/>
  <p:cmAuthor id="7" name="ming qiu" initials="m" lastIdx="0" clrIdx="6"/>
  <p:cmAuthor id="8" name="1206988966@qq.com" initials="1" lastIdx="0" clrIdx="7"/>
  <p:cmAuthor id="9" name="姜伟光" initials="姜" lastIdx="0" clrIdx="8"/>
  <p:cmAuthor id="10" name="PC" initials="P" lastIdx="0" clrIdx="9"/>
  <p:cmAuthor id="11" name="86138" initials="8" lastIdx="0" clrIdx="10"/>
  <p:cmAuthor id="12" name="温 先生" initials="温" lastIdx="0" clrIdx="11"/>
  <p:cmAuthor id="13" name="j" initials="j" lastIdx="0" clrIdx="12"/>
  <p:cmAuthor id="14" name="user8246" initials="u" lastIdx="0" clrIdx="13"/>
  <p:cmAuthor id="15" name="WPS_1679281038" initials="W" lastIdx="0" clrIdx="14"/>
  <p:cmAuthor id="16" name="Chunting Guo" initials="CG" lastIdx="0" clrIdx="15"/>
  <p:cmAuthor id="17" name="冯婉瑭" initials="fwt" lastIdx="0" clrIdx="16"/>
  <p:cmAuthor id="18" name="pjzx" initials="p" lastIdx="0" clrIdx="17"/>
  <p:cmAuthor id="19" name="WPS" initials="W" lastIdx="0" clrIdx="18"/>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7AE"/>
    <a:srgbClr val="C7DDF4"/>
    <a:srgbClr val="003A74"/>
    <a:srgbClr val="0058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32"/>
        <p:guide pos="286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8AA5F0-770B-410C-90B7-ECBA0CF9027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losing">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pic>
        <p:nvPicPr>
          <p:cNvPr id="19" name="图片 18" descr="图片1"/>
          <p:cNvPicPr>
            <a:picLocks noChangeAspect="1"/>
          </p:cNvPicPr>
          <p:nvPr userDrawn="1"/>
        </p:nvPicPr>
        <p:blipFill>
          <a:blip r:embed="rId2">
            <a:alphaModFix amt="13000"/>
          </a:blip>
          <a:stretch>
            <a:fillRect/>
          </a:stretch>
        </p:blipFill>
        <p:spPr>
          <a:xfrm>
            <a:off x="-76203" y="5556083"/>
            <a:ext cx="12268602" cy="1528574"/>
          </a:xfrm>
          <a:prstGeom prst="rect">
            <a:avLst/>
          </a:prstGeom>
        </p:spPr>
      </p:pic>
      <p:sp>
        <p:nvSpPr>
          <p:cNvPr id="11" name="CORDEN DESIGN" descr="e7d195523061f1c0d318120d6aeaf1b6ccceb6ba3da59c0775C5DE19DDDEBC09ED96DBD9900D9848D623ECAD1D4904B78047D0015C22C8BE97228BE8B5BFF08FE7A3AE04126DA07312A96C0F69F9BAB77A7844432399851E7A3C91074C8AD05AC3177E36A55368225F2B8B7223761D8981DF377BDEA9DC9A4C0E72AF0177CD84D1FE1F43C6263758"/>
          <p:cNvSpPr/>
          <p:nvPr userDrawn="1"/>
        </p:nvSpPr>
        <p:spPr>
          <a:xfrm rot="10800000">
            <a:off x="8872620" y="0"/>
            <a:ext cx="3319779" cy="6858577"/>
          </a:xfrm>
          <a:custGeom>
            <a:avLst/>
            <a:gdLst>
              <a:gd name="connsiteX0" fmla="*/ 0 w 3319670"/>
              <a:gd name="connsiteY0" fmla="*/ 0 h 6858000"/>
              <a:gd name="connsiteX1" fmla="*/ 1091596 w 3319670"/>
              <a:gd name="connsiteY1" fmla="*/ 0 h 6858000"/>
              <a:gd name="connsiteX2" fmla="*/ 1193836 w 3319670"/>
              <a:gd name="connsiteY2" fmla="*/ 46222 h 6858000"/>
              <a:gd name="connsiteX3" fmla="*/ 3319670 w 3319670"/>
              <a:gd name="connsiteY3" fmla="*/ 3429000 h 6858000"/>
              <a:gd name="connsiteX4" fmla="*/ 1193836 w 3319670"/>
              <a:gd name="connsiteY4" fmla="*/ 6811779 h 6858000"/>
              <a:gd name="connsiteX5" fmla="*/ 1091596 w 3319670"/>
              <a:gd name="connsiteY5" fmla="*/ 6858000 h 6858000"/>
              <a:gd name="connsiteX6" fmla="*/ 0 w 3319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9670" h="6858000">
                <a:moveTo>
                  <a:pt x="0" y="0"/>
                </a:moveTo>
                <a:lnTo>
                  <a:pt x="1091596" y="0"/>
                </a:lnTo>
                <a:lnTo>
                  <a:pt x="1193836" y="46222"/>
                </a:lnTo>
                <a:cubicBezTo>
                  <a:pt x="2451672" y="652309"/>
                  <a:pt x="3319670" y="1939289"/>
                  <a:pt x="3319670" y="3429000"/>
                </a:cubicBezTo>
                <a:cubicBezTo>
                  <a:pt x="3319670" y="4918712"/>
                  <a:pt x="2451672" y="6205691"/>
                  <a:pt x="1193836" y="6811779"/>
                </a:cubicBezTo>
                <a:lnTo>
                  <a:pt x="1091596" y="6858000"/>
                </a:lnTo>
                <a:lnTo>
                  <a:pt x="0" y="6858000"/>
                </a:lnTo>
                <a:close/>
              </a:path>
            </a:pathLst>
          </a:custGeom>
          <a:solidFill>
            <a:srgbClr val="3E7ECE">
              <a:alpha val="3000"/>
            </a:srgbClr>
          </a:solidFill>
          <a:ln>
            <a:no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215" tIns="31607" rIns="63215" bIns="31607" numCol="1" spcCol="0" rtlCol="0" fromWordArt="0" anchor="ctr" anchorCtr="0" forceAA="0" compatLnSpc="1">
            <a:noAutofit/>
          </a:bodyPr>
          <a:lstStyle/>
          <a:p>
            <a:pPr algn="ctr"/>
            <a:endParaRPr lang="en-US" sz="1240">
              <a:solidFill>
                <a:schemeClr val="bg1"/>
              </a:solidFill>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alpha val="100000"/>
          </a:srgb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alpha val="100000"/>
          </a:srgb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genda">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3.xml"/><Relationship Id="rId3" Type="http://schemas.openxmlformats.org/officeDocument/2006/relationships/image" Target="../media/image7.png"/><Relationship Id="rId2" Type="http://schemas.openxmlformats.org/officeDocument/2006/relationships/tags" Target="../tags/tag52.xml"/><Relationship Id="rId1" Type="http://schemas.openxmlformats.org/officeDocument/2006/relationships/tags" Target="../tags/tag51.xml"/></Relationships>
</file>

<file path=ppt/slides/_rels/slide11.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9" Type="http://schemas.openxmlformats.org/officeDocument/2006/relationships/slideLayout" Target="../slideLayouts/slideLayout7.xml"/><Relationship Id="rId18" Type="http://schemas.openxmlformats.org/officeDocument/2006/relationships/tags" Target="../tags/tag70.xml"/><Relationship Id="rId17" Type="http://schemas.openxmlformats.org/officeDocument/2006/relationships/image" Target="../media/image7.png"/><Relationship Id="rId16" Type="http://schemas.openxmlformats.org/officeDocument/2006/relationships/tags" Target="../tags/tag69.xml"/><Relationship Id="rId15" Type="http://schemas.openxmlformats.org/officeDocument/2006/relationships/tags" Target="../tags/tag68.xml"/><Relationship Id="rId14" Type="http://schemas.openxmlformats.org/officeDocument/2006/relationships/tags" Target="../tags/tag67.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tags" Target="../tags/tag54.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3.xml"/><Relationship Id="rId3" Type="http://schemas.openxmlformats.org/officeDocument/2006/relationships/image" Target="../media/image7.png"/><Relationship Id="rId2" Type="http://schemas.openxmlformats.org/officeDocument/2006/relationships/tags" Target="../tags/tag72.xml"/><Relationship Id="rId1" Type="http://schemas.openxmlformats.org/officeDocument/2006/relationships/tags" Target="../tags/tag7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75.xml"/><Relationship Id="rId2" Type="http://schemas.openxmlformats.org/officeDocument/2006/relationships/image" Target="../media/image7.png"/><Relationship Id="rId1" Type="http://schemas.openxmlformats.org/officeDocument/2006/relationships/tags" Target="../tags/tag74.xml"/></Relationships>
</file>

<file path=ppt/slides/_rels/slide14.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6" Type="http://schemas.openxmlformats.org/officeDocument/2006/relationships/slideLayout" Target="../slideLayouts/slideLayout6.xml"/><Relationship Id="rId15" Type="http://schemas.openxmlformats.org/officeDocument/2006/relationships/image" Target="../media/image7.png"/><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tags" Target="../tags/tag76.xml"/></Relationships>
</file>

<file path=ppt/slides/_rels/slide15.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image" Target="../media/image7.png"/><Relationship Id="rId2" Type="http://schemas.openxmlformats.org/officeDocument/2006/relationships/tags" Target="../tags/tag91.xml"/><Relationship Id="rId17" Type="http://schemas.openxmlformats.org/officeDocument/2006/relationships/slideLayout" Target="../slideLayouts/slideLayout6.xml"/><Relationship Id="rId16" Type="http://schemas.openxmlformats.org/officeDocument/2006/relationships/tags" Target="../tags/tag104.xml"/><Relationship Id="rId15" Type="http://schemas.openxmlformats.org/officeDocument/2006/relationships/tags" Target="../tags/tag103.xml"/><Relationship Id="rId14" Type="http://schemas.openxmlformats.org/officeDocument/2006/relationships/tags" Target="../tags/tag102.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tags" Target="../tags/tag90.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06.xml"/><Relationship Id="rId2" Type="http://schemas.openxmlformats.org/officeDocument/2006/relationships/image" Target="../media/image7.png"/><Relationship Id="rId1" Type="http://schemas.openxmlformats.org/officeDocument/2006/relationships/tags" Target="../tags/tag105.xml"/></Relationships>
</file>

<file path=ppt/slides/_rels/slide17.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8" Type="http://schemas.openxmlformats.org/officeDocument/2006/relationships/slideLayout" Target="../slideLayouts/slideLayout6.xml"/><Relationship Id="rId17" Type="http://schemas.openxmlformats.org/officeDocument/2006/relationships/image" Target="../media/image7.png"/><Relationship Id="rId16" Type="http://schemas.openxmlformats.org/officeDocument/2006/relationships/tags" Target="../tags/tag122.xml"/><Relationship Id="rId15" Type="http://schemas.openxmlformats.org/officeDocument/2006/relationships/tags" Target="../tags/tag121.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07.xml"/></Relationships>
</file>

<file path=ppt/slides/_rels/slide18.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3" Type="http://schemas.openxmlformats.org/officeDocument/2006/relationships/slideLayout" Target="../slideLayouts/slideLayout6.xml"/><Relationship Id="rId12" Type="http://schemas.openxmlformats.org/officeDocument/2006/relationships/image" Target="../media/image7.png"/><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tags" Target="../tags/tag123.xml"/></Relationships>
</file>

<file path=ppt/slides/_rels/slide19.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3" Type="http://schemas.openxmlformats.org/officeDocument/2006/relationships/slideLayout" Target="../slideLayouts/slideLayout6.xml"/><Relationship Id="rId12" Type="http://schemas.openxmlformats.org/officeDocument/2006/relationships/image" Target="../media/image7.png"/><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tags" Target="../tags/tag134.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6" Type="http://schemas.openxmlformats.org/officeDocument/2006/relationships/slideLayout" Target="../slideLayouts/slideLayout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2" Type="http://schemas.openxmlformats.org/officeDocument/2006/relationships/slideLayout" Target="../slideLayouts/slideLayout6.xml"/><Relationship Id="rId11" Type="http://schemas.openxmlformats.org/officeDocument/2006/relationships/image" Target="../media/image7.png"/><Relationship Id="rId10" Type="http://schemas.openxmlformats.org/officeDocument/2006/relationships/tags" Target="../tags/tag154.xml"/><Relationship Id="rId1" Type="http://schemas.openxmlformats.org/officeDocument/2006/relationships/tags" Target="../tags/tag145.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56.xml"/><Relationship Id="rId2" Type="http://schemas.openxmlformats.org/officeDocument/2006/relationships/image" Target="../media/image7.png"/><Relationship Id="rId1" Type="http://schemas.openxmlformats.org/officeDocument/2006/relationships/tags" Target="../tags/tag155.xml"/></Relationships>
</file>

<file path=ppt/slides/_rels/slide22.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7" Type="http://schemas.openxmlformats.org/officeDocument/2006/relationships/slideLayout" Target="../slideLayouts/slideLayout6.xml"/><Relationship Id="rId16" Type="http://schemas.openxmlformats.org/officeDocument/2006/relationships/image" Target="../media/image7.png"/><Relationship Id="rId15" Type="http://schemas.openxmlformats.org/officeDocument/2006/relationships/tags" Target="../tags/tag171.xml"/><Relationship Id="rId14" Type="http://schemas.openxmlformats.org/officeDocument/2006/relationships/tags" Target="../tags/tag170.xml"/><Relationship Id="rId13" Type="http://schemas.openxmlformats.org/officeDocument/2006/relationships/tags" Target="../tags/tag169.xml"/><Relationship Id="rId12" Type="http://schemas.openxmlformats.org/officeDocument/2006/relationships/tags" Target="../tags/tag168.xml"/><Relationship Id="rId11" Type="http://schemas.openxmlformats.org/officeDocument/2006/relationships/tags" Target="../tags/tag167.xml"/><Relationship Id="rId10" Type="http://schemas.openxmlformats.org/officeDocument/2006/relationships/tags" Target="../tags/tag166.xml"/><Relationship Id="rId1" Type="http://schemas.openxmlformats.org/officeDocument/2006/relationships/tags" Target="../tags/tag157.xml"/></Relationships>
</file>

<file path=ppt/slides/_rels/slide23.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1" Type="http://schemas.openxmlformats.org/officeDocument/2006/relationships/notesSlide" Target="../notesSlides/notesSlide1.xml"/><Relationship Id="rId30" Type="http://schemas.openxmlformats.org/officeDocument/2006/relationships/slideLayout" Target="../slideLayouts/slideLayout12.xml"/><Relationship Id="rId3" Type="http://schemas.openxmlformats.org/officeDocument/2006/relationships/tags" Target="../tags/tag174.xml"/><Relationship Id="rId29" Type="http://schemas.openxmlformats.org/officeDocument/2006/relationships/image" Target="../media/image7.png"/><Relationship Id="rId28" Type="http://schemas.openxmlformats.org/officeDocument/2006/relationships/tags" Target="../tags/tag194.xml"/><Relationship Id="rId27" Type="http://schemas.openxmlformats.org/officeDocument/2006/relationships/tags" Target="../tags/tag193.xml"/><Relationship Id="rId26" Type="http://schemas.openxmlformats.org/officeDocument/2006/relationships/image" Target="../media/image23.png"/><Relationship Id="rId25" Type="http://schemas.openxmlformats.org/officeDocument/2006/relationships/tags" Target="../tags/tag192.xml"/><Relationship Id="rId24" Type="http://schemas.openxmlformats.org/officeDocument/2006/relationships/image" Target="../media/image22.png"/><Relationship Id="rId23" Type="http://schemas.openxmlformats.org/officeDocument/2006/relationships/tags" Target="../tags/tag191.xml"/><Relationship Id="rId22" Type="http://schemas.openxmlformats.org/officeDocument/2006/relationships/image" Target="../media/image21.png"/><Relationship Id="rId21" Type="http://schemas.openxmlformats.org/officeDocument/2006/relationships/tags" Target="../tags/tag190.xml"/><Relationship Id="rId20" Type="http://schemas.openxmlformats.org/officeDocument/2006/relationships/image" Target="../media/image20.png"/><Relationship Id="rId2" Type="http://schemas.openxmlformats.org/officeDocument/2006/relationships/tags" Target="../tags/tag173.xml"/><Relationship Id="rId19" Type="http://schemas.openxmlformats.org/officeDocument/2006/relationships/tags" Target="../tags/tag189.xml"/><Relationship Id="rId18" Type="http://schemas.openxmlformats.org/officeDocument/2006/relationships/tags" Target="../tags/tag188.xml"/><Relationship Id="rId17" Type="http://schemas.openxmlformats.org/officeDocument/2006/relationships/tags" Target="../tags/tag187.xml"/><Relationship Id="rId16" Type="http://schemas.openxmlformats.org/officeDocument/2006/relationships/tags" Target="../tags/tag186.xml"/><Relationship Id="rId15" Type="http://schemas.openxmlformats.org/officeDocument/2006/relationships/image" Target="../media/image19.png"/><Relationship Id="rId14" Type="http://schemas.openxmlformats.org/officeDocument/2006/relationships/tags" Target="../tags/tag185.xml"/><Relationship Id="rId13" Type="http://schemas.openxmlformats.org/officeDocument/2006/relationships/tags" Target="../tags/tag184.xml"/><Relationship Id="rId12" Type="http://schemas.openxmlformats.org/officeDocument/2006/relationships/tags" Target="../tags/tag183.xml"/><Relationship Id="rId11" Type="http://schemas.openxmlformats.org/officeDocument/2006/relationships/tags" Target="../tags/tag182.xml"/><Relationship Id="rId10" Type="http://schemas.openxmlformats.org/officeDocument/2006/relationships/tags" Target="../tags/tag181.xml"/><Relationship Id="rId1" Type="http://schemas.openxmlformats.org/officeDocument/2006/relationships/tags" Target="../tags/tag172.xml"/></Relationships>
</file>

<file path=ppt/slides/_rels/slide24.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3" Type="http://schemas.openxmlformats.org/officeDocument/2006/relationships/slideLayout" Target="../slideLayouts/slideLayout12.xml"/><Relationship Id="rId32" Type="http://schemas.openxmlformats.org/officeDocument/2006/relationships/tags" Target="../tags/tag220.xml"/><Relationship Id="rId31" Type="http://schemas.openxmlformats.org/officeDocument/2006/relationships/image" Target="../media/image7.png"/><Relationship Id="rId30" Type="http://schemas.openxmlformats.org/officeDocument/2006/relationships/tags" Target="../tags/tag219.xml"/><Relationship Id="rId3" Type="http://schemas.openxmlformats.org/officeDocument/2006/relationships/tags" Target="../tags/tag197.xml"/><Relationship Id="rId29" Type="http://schemas.openxmlformats.org/officeDocument/2006/relationships/tags" Target="../tags/tag218.xml"/><Relationship Id="rId28" Type="http://schemas.openxmlformats.org/officeDocument/2006/relationships/image" Target="../media/image28.png"/><Relationship Id="rId27" Type="http://schemas.openxmlformats.org/officeDocument/2006/relationships/tags" Target="../tags/tag217.xml"/><Relationship Id="rId26" Type="http://schemas.openxmlformats.org/officeDocument/2006/relationships/image" Target="../media/image27.png"/><Relationship Id="rId25" Type="http://schemas.openxmlformats.org/officeDocument/2006/relationships/tags" Target="../tags/tag216.xml"/><Relationship Id="rId24" Type="http://schemas.openxmlformats.org/officeDocument/2006/relationships/image" Target="../media/image26.png"/><Relationship Id="rId23" Type="http://schemas.openxmlformats.org/officeDocument/2006/relationships/tags" Target="../tags/tag215.xml"/><Relationship Id="rId22" Type="http://schemas.openxmlformats.org/officeDocument/2006/relationships/image" Target="../media/image25.png"/><Relationship Id="rId21" Type="http://schemas.openxmlformats.org/officeDocument/2006/relationships/tags" Target="../tags/tag214.xml"/><Relationship Id="rId20" Type="http://schemas.openxmlformats.org/officeDocument/2006/relationships/image" Target="../media/image24.png"/><Relationship Id="rId2" Type="http://schemas.openxmlformats.org/officeDocument/2006/relationships/tags" Target="../tags/tag196.xml"/><Relationship Id="rId19" Type="http://schemas.openxmlformats.org/officeDocument/2006/relationships/tags" Target="../tags/tag213.xml"/><Relationship Id="rId18" Type="http://schemas.openxmlformats.org/officeDocument/2006/relationships/tags" Target="../tags/tag212.xml"/><Relationship Id="rId17" Type="http://schemas.openxmlformats.org/officeDocument/2006/relationships/tags" Target="../tags/tag211.xml"/><Relationship Id="rId16" Type="http://schemas.openxmlformats.org/officeDocument/2006/relationships/tags" Target="../tags/tag210.xml"/><Relationship Id="rId15" Type="http://schemas.openxmlformats.org/officeDocument/2006/relationships/tags" Target="../tags/tag209.xml"/><Relationship Id="rId14" Type="http://schemas.openxmlformats.org/officeDocument/2006/relationships/tags" Target="../tags/tag208.xml"/><Relationship Id="rId13" Type="http://schemas.openxmlformats.org/officeDocument/2006/relationships/tags" Target="../tags/tag207.xml"/><Relationship Id="rId12" Type="http://schemas.openxmlformats.org/officeDocument/2006/relationships/tags" Target="../tags/tag206.xml"/><Relationship Id="rId11" Type="http://schemas.openxmlformats.org/officeDocument/2006/relationships/tags" Target="../tags/tag205.xml"/><Relationship Id="rId10" Type="http://schemas.openxmlformats.org/officeDocument/2006/relationships/tags" Target="../tags/tag204.xml"/><Relationship Id="rId1" Type="http://schemas.openxmlformats.org/officeDocument/2006/relationships/tags" Target="../tags/tag195.xml"/></Relationships>
</file>

<file path=ppt/slides/_rels/slide25.xml.rels><?xml version="1.0" encoding="UTF-8" standalone="yes"?>
<Relationships xmlns="http://schemas.openxmlformats.org/package/2006/relationships"><Relationship Id="rId9" Type="http://schemas.openxmlformats.org/officeDocument/2006/relationships/tags" Target="../tags/tag229.xml"/><Relationship Id="rId8" Type="http://schemas.openxmlformats.org/officeDocument/2006/relationships/tags" Target="../tags/tag228.xml"/><Relationship Id="rId7" Type="http://schemas.openxmlformats.org/officeDocument/2006/relationships/tags" Target="../tags/tag227.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3" Type="http://schemas.openxmlformats.org/officeDocument/2006/relationships/slideLayout" Target="../slideLayouts/slideLayout6.xml"/><Relationship Id="rId22" Type="http://schemas.openxmlformats.org/officeDocument/2006/relationships/image" Target="../media/image31.png"/><Relationship Id="rId21" Type="http://schemas.openxmlformats.org/officeDocument/2006/relationships/tags" Target="../tags/tag238.xml"/><Relationship Id="rId20" Type="http://schemas.openxmlformats.org/officeDocument/2006/relationships/image" Target="../media/image30.png"/><Relationship Id="rId2" Type="http://schemas.openxmlformats.org/officeDocument/2006/relationships/tags" Target="../tags/tag222.xml"/><Relationship Id="rId19" Type="http://schemas.openxmlformats.org/officeDocument/2006/relationships/image" Target="../media/image29.png"/><Relationship Id="rId18" Type="http://schemas.openxmlformats.org/officeDocument/2006/relationships/image" Target="../media/image7.png"/><Relationship Id="rId17" Type="http://schemas.openxmlformats.org/officeDocument/2006/relationships/tags" Target="../tags/tag237.xml"/><Relationship Id="rId16" Type="http://schemas.openxmlformats.org/officeDocument/2006/relationships/tags" Target="../tags/tag236.xml"/><Relationship Id="rId15" Type="http://schemas.openxmlformats.org/officeDocument/2006/relationships/tags" Target="../tags/tag235.xml"/><Relationship Id="rId14" Type="http://schemas.openxmlformats.org/officeDocument/2006/relationships/tags" Target="../tags/tag234.xml"/><Relationship Id="rId13" Type="http://schemas.openxmlformats.org/officeDocument/2006/relationships/tags" Target="../tags/tag233.xml"/><Relationship Id="rId12" Type="http://schemas.openxmlformats.org/officeDocument/2006/relationships/tags" Target="../tags/tag232.xml"/><Relationship Id="rId11" Type="http://schemas.openxmlformats.org/officeDocument/2006/relationships/tags" Target="../tags/tag231.xml"/><Relationship Id="rId10" Type="http://schemas.openxmlformats.org/officeDocument/2006/relationships/tags" Target="../tags/tag230.xml"/><Relationship Id="rId1" Type="http://schemas.openxmlformats.org/officeDocument/2006/relationships/tags" Target="../tags/tag221.xml"/></Relationships>
</file>

<file path=ppt/slides/_rels/slide26.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tags" Target="../tags/tag246.xml"/><Relationship Id="rId7" Type="http://schemas.openxmlformats.org/officeDocument/2006/relationships/tags" Target="../tags/tag245.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tags" Target="../tags/tag241.xml"/><Relationship Id="rId22" Type="http://schemas.openxmlformats.org/officeDocument/2006/relationships/slideLayout" Target="../slideLayouts/slideLayout6.xml"/><Relationship Id="rId21" Type="http://schemas.openxmlformats.org/officeDocument/2006/relationships/image" Target="../media/image35.png"/><Relationship Id="rId20" Type="http://schemas.openxmlformats.org/officeDocument/2006/relationships/tags" Target="../tags/tag254.xml"/><Relationship Id="rId2" Type="http://schemas.openxmlformats.org/officeDocument/2006/relationships/tags" Target="../tags/tag240.xml"/><Relationship Id="rId19" Type="http://schemas.openxmlformats.org/officeDocument/2006/relationships/image" Target="../media/image34.png"/><Relationship Id="rId18" Type="http://schemas.openxmlformats.org/officeDocument/2006/relationships/tags" Target="../tags/tag253.xml"/><Relationship Id="rId17" Type="http://schemas.openxmlformats.org/officeDocument/2006/relationships/image" Target="../media/image33.png"/><Relationship Id="rId16" Type="http://schemas.openxmlformats.org/officeDocument/2006/relationships/tags" Target="../tags/tag252.xml"/><Relationship Id="rId15" Type="http://schemas.openxmlformats.org/officeDocument/2006/relationships/image" Target="../media/image32.png"/><Relationship Id="rId14" Type="http://schemas.openxmlformats.org/officeDocument/2006/relationships/tags" Target="../tags/tag251.xml"/><Relationship Id="rId13" Type="http://schemas.openxmlformats.org/officeDocument/2006/relationships/tags" Target="../tags/tag250.xml"/><Relationship Id="rId12" Type="http://schemas.openxmlformats.org/officeDocument/2006/relationships/image" Target="../media/image7.png"/><Relationship Id="rId11" Type="http://schemas.openxmlformats.org/officeDocument/2006/relationships/tags" Target="../tags/tag249.xml"/><Relationship Id="rId10" Type="http://schemas.openxmlformats.org/officeDocument/2006/relationships/tags" Target="../tags/tag248.xml"/><Relationship Id="rId1" Type="http://schemas.openxmlformats.org/officeDocument/2006/relationships/tags" Target="../tags/tag239.xml"/></Relationships>
</file>

<file path=ppt/slides/_rels/slide27.xml.rels><?xml version="1.0" encoding="UTF-8" standalone="yes"?>
<Relationships xmlns="http://schemas.openxmlformats.org/package/2006/relationships"><Relationship Id="rId9" Type="http://schemas.openxmlformats.org/officeDocument/2006/relationships/tags" Target="../tags/tag263.xml"/><Relationship Id="rId8" Type="http://schemas.openxmlformats.org/officeDocument/2006/relationships/tags" Target="../tags/tag262.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3" Type="http://schemas.openxmlformats.org/officeDocument/2006/relationships/slideLayout" Target="../slideLayouts/slideLayout6.xml"/><Relationship Id="rId12" Type="http://schemas.openxmlformats.org/officeDocument/2006/relationships/image" Target="../media/image7.png"/><Relationship Id="rId11" Type="http://schemas.openxmlformats.org/officeDocument/2006/relationships/tags" Target="../tags/tag265.xml"/><Relationship Id="rId10" Type="http://schemas.openxmlformats.org/officeDocument/2006/relationships/tags" Target="../tags/tag264.xml"/><Relationship Id="rId1" Type="http://schemas.openxmlformats.org/officeDocument/2006/relationships/tags" Target="../tags/tag255.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267.xml"/><Relationship Id="rId2" Type="http://schemas.openxmlformats.org/officeDocument/2006/relationships/image" Target="../media/image7.png"/><Relationship Id="rId1" Type="http://schemas.openxmlformats.org/officeDocument/2006/relationships/tags" Target="../tags/tag266.xml"/></Relationships>
</file>

<file path=ppt/slides/_rels/slide29.xml.rels><?xml version="1.0" encoding="UTF-8" standalone="yes"?>
<Relationships xmlns="http://schemas.openxmlformats.org/package/2006/relationships"><Relationship Id="rId9" Type="http://schemas.openxmlformats.org/officeDocument/2006/relationships/tags" Target="../tags/tag276.xml"/><Relationship Id="rId8" Type="http://schemas.openxmlformats.org/officeDocument/2006/relationships/tags" Target="../tags/tag275.xml"/><Relationship Id="rId7" Type="http://schemas.openxmlformats.org/officeDocument/2006/relationships/tags" Target="../tags/tag274.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tags" Target="../tags/tag269.xml"/><Relationship Id="rId14" Type="http://schemas.openxmlformats.org/officeDocument/2006/relationships/slideLayout" Target="../slideLayouts/slideLayout6.xml"/><Relationship Id="rId13" Type="http://schemas.openxmlformats.org/officeDocument/2006/relationships/image" Target="../media/image7.png"/><Relationship Id="rId12" Type="http://schemas.openxmlformats.org/officeDocument/2006/relationships/tags" Target="../tags/tag279.xml"/><Relationship Id="rId11" Type="http://schemas.openxmlformats.org/officeDocument/2006/relationships/tags" Target="../tags/tag278.xml"/><Relationship Id="rId10" Type="http://schemas.openxmlformats.org/officeDocument/2006/relationships/tags" Target="../tags/tag277.xml"/><Relationship Id="rId1" Type="http://schemas.openxmlformats.org/officeDocument/2006/relationships/tags" Target="../tags/tag268.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tags" Target="../tags/tag18.xml"/><Relationship Id="rId3" Type="http://schemas.openxmlformats.org/officeDocument/2006/relationships/image" Target="../media/image7.png"/><Relationship Id="rId2" Type="http://schemas.openxmlformats.org/officeDocument/2006/relationships/tags" Target="../tags/tag17.xml"/><Relationship Id="rId1" Type="http://schemas.openxmlformats.org/officeDocument/2006/relationships/tags" Target="../tags/tag16.xml"/></Relationships>
</file>

<file path=ppt/slides/_rels/slide30.xml.rels><?xml version="1.0" encoding="UTF-8" standalone="yes"?>
<Relationships xmlns="http://schemas.openxmlformats.org/package/2006/relationships"><Relationship Id="rId9" Type="http://schemas.openxmlformats.org/officeDocument/2006/relationships/tags" Target="../tags/tag287.xml"/><Relationship Id="rId8" Type="http://schemas.openxmlformats.org/officeDocument/2006/relationships/tags" Target="../tags/tag286.xml"/><Relationship Id="rId7" Type="http://schemas.openxmlformats.org/officeDocument/2006/relationships/tags" Target="../tags/tag285.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image" Target="../media/image7.png"/><Relationship Id="rId2" Type="http://schemas.openxmlformats.org/officeDocument/2006/relationships/tags" Target="../tags/tag281.xml"/><Relationship Id="rId14" Type="http://schemas.openxmlformats.org/officeDocument/2006/relationships/slideLayout" Target="../slideLayouts/slideLayout6.xml"/><Relationship Id="rId13" Type="http://schemas.openxmlformats.org/officeDocument/2006/relationships/tags" Target="../tags/tag291.xml"/><Relationship Id="rId12" Type="http://schemas.openxmlformats.org/officeDocument/2006/relationships/tags" Target="../tags/tag290.xml"/><Relationship Id="rId11" Type="http://schemas.openxmlformats.org/officeDocument/2006/relationships/tags" Target="../tags/tag289.xml"/><Relationship Id="rId10" Type="http://schemas.openxmlformats.org/officeDocument/2006/relationships/tags" Target="../tags/tag288.xml"/><Relationship Id="rId1" Type="http://schemas.openxmlformats.org/officeDocument/2006/relationships/tags" Target="../tags/tag280.xml"/></Relationships>
</file>

<file path=ppt/slides/_rels/slide31.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tags" Target="../tags/tag293.xml"/><Relationship Id="rId16" Type="http://schemas.openxmlformats.org/officeDocument/2006/relationships/slideLayout" Target="../slideLayouts/slideLayout6.xml"/><Relationship Id="rId15" Type="http://schemas.openxmlformats.org/officeDocument/2006/relationships/image" Target="../media/image7.png"/><Relationship Id="rId14" Type="http://schemas.openxmlformats.org/officeDocument/2006/relationships/tags" Target="../tags/tag305.xml"/><Relationship Id="rId13" Type="http://schemas.openxmlformats.org/officeDocument/2006/relationships/tags" Target="../tags/tag304.xml"/><Relationship Id="rId12" Type="http://schemas.openxmlformats.org/officeDocument/2006/relationships/tags" Target="../tags/tag303.xml"/><Relationship Id="rId11" Type="http://schemas.openxmlformats.org/officeDocument/2006/relationships/tags" Target="../tags/tag302.xml"/><Relationship Id="rId10" Type="http://schemas.openxmlformats.org/officeDocument/2006/relationships/tags" Target="../tags/tag301.xml"/><Relationship Id="rId1" Type="http://schemas.openxmlformats.org/officeDocument/2006/relationships/tags" Target="../tags/tag292.xml"/></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image" Target="../media/image36.png"/><Relationship Id="rId1" Type="http://schemas.openxmlformats.org/officeDocument/2006/relationships/tags" Target="../tags/tag306.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tags" Target="../tags/tag21.xml"/><Relationship Id="rId3" Type="http://schemas.openxmlformats.org/officeDocument/2006/relationships/image" Target="../media/image7.png"/><Relationship Id="rId2" Type="http://schemas.openxmlformats.org/officeDocument/2006/relationships/tags" Target="../tags/tag20.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tags" Target="../tags/tag24.xml"/><Relationship Id="rId3" Type="http://schemas.openxmlformats.org/officeDocument/2006/relationships/image" Target="../media/image7.png"/><Relationship Id="rId2" Type="http://schemas.openxmlformats.org/officeDocument/2006/relationships/tags" Target="../tags/tag23.xml"/><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7.xml"/><Relationship Id="rId6" Type="http://schemas.openxmlformats.org/officeDocument/2006/relationships/image" Target="../media/image7.png"/><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0.xml"/><Relationship Id="rId4" Type="http://schemas.openxmlformats.org/officeDocument/2006/relationships/image" Target="../media/image7.png"/><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tags" Target="../tags/tag33.xml"/><Relationship Id="rId5" Type="http://schemas.openxmlformats.org/officeDocument/2006/relationships/image" Target="../media/image7.png"/><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image" Target="../media/image18.jpeg"/><Relationship Id="rId1" Type="http://schemas.openxmlformats.org/officeDocument/2006/relationships/image" Target="../media/image17.jpeg"/></Relationships>
</file>

<file path=ppt/slides/_rels/slide9.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9" Type="http://schemas.openxmlformats.org/officeDocument/2006/relationships/slideLayout" Target="../slideLayouts/slideLayout7.xml"/><Relationship Id="rId18" Type="http://schemas.openxmlformats.org/officeDocument/2006/relationships/tags" Target="../tags/tag50.xml"/><Relationship Id="rId17" Type="http://schemas.openxmlformats.org/officeDocument/2006/relationships/image" Target="../media/image7.png"/><Relationship Id="rId16" Type="http://schemas.openxmlformats.org/officeDocument/2006/relationships/tags" Target="../tags/tag49.xml"/><Relationship Id="rId15" Type="http://schemas.openxmlformats.org/officeDocument/2006/relationships/tags" Target="../tags/tag48.xml"/><Relationship Id="rId14" Type="http://schemas.openxmlformats.org/officeDocument/2006/relationships/tags" Target="../tags/tag47.xml"/><Relationship Id="rId13" Type="http://schemas.openxmlformats.org/officeDocument/2006/relationships/tags" Target="../tags/tag46.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66800" y="1219200"/>
            <a:ext cx="10083800" cy="2142490"/>
          </a:xfrm>
          <a:prstGeom prst="rect">
            <a:avLst/>
          </a:prstGeom>
          <a:ln>
            <a:headEnd type="none"/>
            <a:tailEnd type="none"/>
          </a:ln>
        </p:spPr>
        <p:txBody>
          <a:bodyPr vert="horz" wrap="square" lIns="91440" tIns="45720" rIns="91440" bIns="45720" rtlCol="0" anchor="b" anchorCtr="0"/>
          <a:lstStyle/>
          <a:p>
            <a:pPr algn="ctr">
              <a:lnSpc>
                <a:spcPct val="100000"/>
              </a:lnSpc>
              <a:spcBef>
                <a:spcPts val="0"/>
              </a:spcBef>
              <a:defRPr/>
            </a:pPr>
            <a:r>
              <a:rPr lang="en-US" sz="4500" b="1" i="0">
                <a:solidFill>
                  <a:srgbClr val="000000">
                    <a:alpha val="100000"/>
                  </a:srgbClr>
                </a:solidFill>
                <a:latin typeface="微软雅黑" panose="020B0503020204020204" charset="-122"/>
                <a:ea typeface="微软雅黑" panose="020B0503020204020204" charset="-122"/>
                <a:cs typeface="微软雅黑" panose="020B0503020204020204" charset="-122"/>
              </a:rPr>
              <a:t>数字时代院校需求升级背景下</a:t>
            </a:r>
            <a:endParaRPr lang="en-US" sz="45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algn="just">
              <a:lnSpc>
                <a:spcPct val="100000"/>
              </a:lnSpc>
              <a:spcBef>
                <a:spcPts val="0"/>
              </a:spcBef>
              <a:defRPr/>
            </a:pPr>
            <a:r>
              <a:rPr lang="en-US" sz="4500" b="1" i="0">
                <a:solidFill>
                  <a:srgbClr val="000000">
                    <a:alpha val="100000"/>
                  </a:srgbClr>
                </a:solidFill>
                <a:latin typeface="微软雅黑" panose="020B0503020204020204" charset="-122"/>
                <a:ea typeface="微软雅黑" panose="020B0503020204020204" charset="-122"/>
                <a:cs typeface="微软雅黑" panose="020B0503020204020204" charset="-122"/>
              </a:rPr>
              <a:t>社站合作模式的创新与高质量发展实践</a:t>
            </a:r>
            <a:endParaRPr lang="en-US" sz="1100"/>
          </a:p>
        </p:txBody>
      </p:sp>
      <p:sp>
        <p:nvSpPr>
          <p:cNvPr id="3" name="TextBox 3"/>
          <p:cNvSpPr txBox="1"/>
          <p:nvPr/>
        </p:nvSpPr>
        <p:spPr>
          <a:xfrm>
            <a:off x="2590891" y="3657574"/>
            <a:ext cx="6879561" cy="910159"/>
          </a:xfrm>
          <a:prstGeom prst="rect">
            <a:avLst/>
          </a:prstGeom>
          <a:ln>
            <a:headEnd type="none"/>
            <a:tailEnd type="none"/>
          </a:ln>
        </p:spPr>
        <p:txBody>
          <a:bodyPr vert="horz" wrap="square" lIns="91440" tIns="45720" rIns="91440" bIns="45720" rtlCol="0" anchor="t" anchorCtr="0"/>
          <a:lstStyle/>
          <a:p>
            <a:pPr algn="ctr">
              <a:lnSpc>
                <a:spcPct val="120000"/>
              </a:lnSpc>
              <a:spcBef>
                <a:spcPts val="1000"/>
              </a:spcBef>
              <a:defRPr/>
            </a:pPr>
            <a:r>
              <a:rPr lang="en-US" sz="2400" b="0" i="0">
                <a:solidFill>
                  <a:srgbClr val="000000">
                    <a:alpha val="100000"/>
                  </a:srgbClr>
                </a:solidFill>
                <a:latin typeface="微软雅黑" panose="020B0503020204020204" charset="-122"/>
                <a:ea typeface="微软雅黑" panose="020B0503020204020204" charset="-122"/>
                <a:cs typeface="微软雅黑" panose="020B0503020204020204" charset="-122"/>
              </a:rPr>
              <a:t>探索社站合作新路径，</a:t>
            </a:r>
            <a:r>
              <a:rPr lang="zh-CN" altLang="en-US" sz="2400" b="0" i="0">
                <a:solidFill>
                  <a:srgbClr val="000000">
                    <a:alpha val="100000"/>
                  </a:srgbClr>
                </a:solidFill>
                <a:latin typeface="微软雅黑" panose="020B0503020204020204" charset="-122"/>
                <a:ea typeface="微软雅黑" panose="020B0503020204020204" charset="-122"/>
                <a:cs typeface="微软雅黑" panose="020B0503020204020204" charset="-122"/>
              </a:rPr>
              <a:t>建设</a:t>
            </a:r>
            <a:r>
              <a:rPr lang="en-US" sz="2400" b="0" i="0">
                <a:solidFill>
                  <a:srgbClr val="000000">
                    <a:alpha val="100000"/>
                  </a:srgbClr>
                </a:solidFill>
                <a:latin typeface="微软雅黑" panose="020B0503020204020204" charset="-122"/>
                <a:ea typeface="微软雅黑" panose="020B0503020204020204" charset="-122"/>
                <a:cs typeface="微软雅黑" panose="020B0503020204020204" charset="-122"/>
              </a:rPr>
              <a:t>数字教材</a:t>
            </a:r>
            <a:r>
              <a:rPr lang="zh-CN" altLang="en-US" sz="2400" b="0" i="0">
                <a:solidFill>
                  <a:srgbClr val="000000">
                    <a:alpha val="100000"/>
                  </a:srgbClr>
                </a:solidFill>
                <a:latin typeface="微软雅黑" panose="020B0503020204020204" charset="-122"/>
                <a:ea typeface="微软雅黑" panose="020B0503020204020204" charset="-122"/>
                <a:cs typeface="微软雅黑" panose="020B0503020204020204" charset="-122"/>
              </a:rPr>
              <a:t>新高地</a:t>
            </a:r>
            <a:endParaRPr lang="zh-CN" altLang="en-US" sz="2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3294471" y="4800468"/>
            <a:ext cx="5472601" cy="274320"/>
          </a:xfrm>
          <a:prstGeom prst="rect">
            <a:avLst/>
          </a:prstGeom>
          <a:ln>
            <a:headEnd type="none"/>
            <a:tailEnd type="none"/>
          </a:ln>
        </p:spPr>
        <p:txBody>
          <a:bodyPr vert="horz" wrap="square" lIns="91440" tIns="45720" rIns="91440" bIns="45720" rtlCol="0" anchor="ctr" anchorCtr="0"/>
          <a:lstStyle/>
          <a:p>
            <a:pPr algn="ctr">
              <a:lnSpc>
                <a:spcPct val="108000"/>
              </a:lnSpc>
              <a:spcBef>
                <a:spcPts val="1000"/>
              </a:spcBef>
              <a:defRPr/>
            </a:pPr>
            <a:r>
              <a:rPr lang="zh-CN" altLang="en-US" b="1">
                <a:latin typeface="楷体" panose="02010609060101010101" charset="-122"/>
                <a:ea typeface="楷体" panose="02010609060101010101" charset="-122"/>
                <a:cs typeface="楷体" panose="02010609060101010101" charset="-122"/>
              </a:rPr>
              <a:t>河南大学出版社社长</a:t>
            </a:r>
            <a:r>
              <a:rPr lang="en-US" altLang="zh-CN" b="1">
                <a:latin typeface="楷体" panose="02010609060101010101" charset="-122"/>
                <a:ea typeface="楷体" panose="02010609060101010101" charset="-122"/>
                <a:cs typeface="楷体" panose="02010609060101010101" charset="-122"/>
              </a:rPr>
              <a:t>  </a:t>
            </a:r>
            <a:r>
              <a:rPr lang="zh-CN" altLang="en-US" b="1">
                <a:latin typeface="楷体" panose="02010609060101010101" charset="-122"/>
                <a:ea typeface="楷体" panose="02010609060101010101" charset="-122"/>
                <a:cs typeface="楷体" panose="02010609060101010101" charset="-122"/>
              </a:rPr>
              <a:t>谢清溪</a:t>
            </a:r>
            <a:endParaRPr lang="zh-CN" altLang="en-US"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6"/>
          <p:cNvSpPr txBox="1"/>
          <p:nvPr/>
        </p:nvSpPr>
        <p:spPr>
          <a:xfrm>
            <a:off x="2966085" y="5128895"/>
            <a:ext cx="3469640" cy="1162050"/>
          </a:xfrm>
          <a:prstGeom prst="rect">
            <a:avLst/>
          </a:prstGeom>
          <a:ln w="12700">
            <a:miter lim="400000"/>
          </a:ln>
        </p:spPr>
        <p:txBody>
          <a:bodyPr lIns="45719" rIns="45719">
            <a:noAutofit/>
          </a:bodyPr>
          <a:lstStyle/>
          <a:p>
            <a:pPr algn="l">
              <a:lnSpc>
                <a:spcPct val="110000"/>
              </a:lnSpc>
              <a:defRPr sz="2000" b="0">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dirty="0" err="1">
                <a:solidFill>
                  <a:schemeClr val="tx1"/>
                </a:solidFill>
              </a:rPr>
              <a:t> </a:t>
            </a:r>
            <a:r>
              <a:rPr dirty="0" err="1">
                <a:solidFill>
                  <a:schemeClr val="tx1"/>
                </a:solidFill>
              </a:rPr>
              <a:t>电子教材</a:t>
            </a:r>
            <a:endParaRPr dirty="0">
              <a:solidFill>
                <a:schemeClr val="tx1"/>
              </a:solidFill>
            </a:endParaRPr>
          </a:p>
          <a:p>
            <a:pPr algn="just">
              <a:lnSpc>
                <a:spcPct val="110000"/>
              </a:lnSpc>
              <a:defRPr sz="1400" b="0">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err="1">
                <a:solidFill>
                  <a:schemeClr val="tx1"/>
                </a:solidFill>
              </a:rPr>
              <a:t>传统教材的简单电子化，本质是除了不是印在纸张上以外，别的跟纸质教材一样</a:t>
            </a:r>
            <a:endParaRPr dirty="0" err="1">
              <a:solidFill>
                <a:schemeClr val="tx1"/>
              </a:solidFill>
            </a:endParaRPr>
          </a:p>
        </p:txBody>
      </p:sp>
      <p:sp>
        <p:nvSpPr>
          <p:cNvPr id="8" name="TextBox 30"/>
          <p:cNvSpPr txBox="1"/>
          <p:nvPr/>
        </p:nvSpPr>
        <p:spPr>
          <a:xfrm>
            <a:off x="2966085" y="1991360"/>
            <a:ext cx="3469005" cy="1861185"/>
          </a:xfrm>
          <a:prstGeom prst="rect">
            <a:avLst/>
          </a:prstGeom>
          <a:ln w="12700">
            <a:miter lim="400000"/>
          </a:ln>
        </p:spPr>
        <p:txBody>
          <a:bodyPr wrap="square" lIns="45719" rIns="45719">
            <a:noAutofit/>
          </a:bodyPr>
          <a:lstStyle/>
          <a:p>
            <a:pPr algn="l">
              <a:lnSpc>
                <a:spcPct val="110000"/>
              </a:lnSpc>
              <a:defRPr sz="2000" b="0">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dirty="0">
                <a:solidFill>
                  <a:schemeClr val="tx1"/>
                </a:solidFill>
              </a:rPr>
              <a:t>+</a:t>
            </a:r>
            <a:r>
              <a:rPr dirty="0" err="1">
                <a:solidFill>
                  <a:schemeClr val="tx1"/>
                </a:solidFill>
              </a:rPr>
              <a:t>互联网</a:t>
            </a:r>
            <a:r>
              <a:rPr dirty="0">
                <a:solidFill>
                  <a:schemeClr val="tx1"/>
                </a:solidFill>
              </a:rPr>
              <a:t>/</a:t>
            </a:r>
            <a:r>
              <a:rPr dirty="0" err="1">
                <a:solidFill>
                  <a:schemeClr val="tx1"/>
                </a:solidFill>
              </a:rPr>
              <a:t>AR教材</a:t>
            </a:r>
            <a:r>
              <a:rPr dirty="0">
                <a:solidFill>
                  <a:schemeClr val="tx1"/>
                </a:solidFill>
              </a:rPr>
              <a:t>/</a:t>
            </a:r>
            <a:r>
              <a:rPr dirty="0" err="1">
                <a:solidFill>
                  <a:schemeClr val="tx1"/>
                </a:solidFill>
              </a:rPr>
              <a:t>新形态教材</a:t>
            </a:r>
            <a:endParaRPr dirty="0" err="1">
              <a:solidFill>
                <a:schemeClr val="tx1"/>
              </a:solidFill>
            </a:endParaRPr>
          </a:p>
          <a:p>
            <a:pPr algn="l">
              <a:lnSpc>
                <a:spcPct val="110000"/>
              </a:lnSpc>
              <a:defRPr sz="2000" b="0">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dirty="0" err="1">
                <a:solidFill>
                  <a:srgbClr val="FF0000"/>
                </a:solidFill>
              </a:rPr>
              <a:t>（</a:t>
            </a:r>
            <a:r>
              <a:rPr lang="zh-CN" altLang="en-US">
                <a:solidFill>
                  <a:srgbClr val="FF0000"/>
                </a:solidFill>
                <a:sym typeface="Microsoft YaHei UI" panose="020B0503020204020204" charset="-122"/>
              </a:rPr>
              <a:t>活页式教材、手册式教材、</a:t>
            </a:r>
            <a:r>
              <a:rPr lang="zh-CN" dirty="0" err="1">
                <a:solidFill>
                  <a:srgbClr val="FF0000"/>
                </a:solidFill>
              </a:rPr>
              <a:t>书</a:t>
            </a:r>
            <a:r>
              <a:rPr lang="en-US" altLang="zh-CN" dirty="0" err="1">
                <a:solidFill>
                  <a:srgbClr val="FF0000"/>
                </a:solidFill>
              </a:rPr>
              <a:t>+</a:t>
            </a:r>
            <a:r>
              <a:rPr lang="zh-CN" dirty="0" err="1">
                <a:solidFill>
                  <a:srgbClr val="FF0000"/>
                </a:solidFill>
              </a:rPr>
              <a:t>）</a:t>
            </a:r>
            <a:endParaRPr dirty="0">
              <a:solidFill>
                <a:srgbClr val="FF0000"/>
              </a:solidFill>
            </a:endParaRPr>
          </a:p>
          <a:p>
            <a:pPr algn="l">
              <a:lnSpc>
                <a:spcPct val="110000"/>
              </a:lnSpc>
              <a:defRPr sz="1400" b="0">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dirty="0" err="1">
                <a:solidFill>
                  <a:schemeClr val="tx1"/>
                </a:solidFill>
              </a:rPr>
              <a:t>以纸质教材为核心</a:t>
            </a:r>
            <a:endParaRPr lang="zh-CN" dirty="0" err="1">
              <a:solidFill>
                <a:schemeClr val="tx1"/>
              </a:solidFill>
            </a:endParaRPr>
          </a:p>
          <a:p>
            <a:pPr algn="l">
              <a:lnSpc>
                <a:spcPct val="110000"/>
              </a:lnSpc>
              <a:defRPr sz="1400" b="0">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err="1">
                <a:solidFill>
                  <a:schemeClr val="tx1"/>
                </a:solidFill>
              </a:rPr>
              <a:t>纸质教材与数字</a:t>
            </a:r>
            <a:r>
              <a:rPr lang="zh-CN" dirty="0" err="1">
                <a:solidFill>
                  <a:schemeClr val="tx1"/>
                </a:solidFill>
              </a:rPr>
              <a:t>资源</a:t>
            </a:r>
            <a:r>
              <a:rPr dirty="0" err="1">
                <a:solidFill>
                  <a:schemeClr val="tx1"/>
                </a:solidFill>
              </a:rPr>
              <a:t>的结合，通过增强现实技术和二维码技术链接模型、视频、图片、案例、考试系统等各种资源</a:t>
            </a:r>
            <a:endParaRPr dirty="0" err="1">
              <a:solidFill>
                <a:schemeClr val="tx1"/>
              </a:solidFill>
            </a:endParaRPr>
          </a:p>
        </p:txBody>
      </p:sp>
      <p:sp>
        <p:nvSpPr>
          <p:cNvPr id="9" name="TextBox 30"/>
          <p:cNvSpPr txBox="1"/>
          <p:nvPr/>
        </p:nvSpPr>
        <p:spPr>
          <a:xfrm>
            <a:off x="8622665" y="2388870"/>
            <a:ext cx="3406140" cy="883920"/>
          </a:xfrm>
          <a:prstGeom prst="rect">
            <a:avLst/>
          </a:prstGeom>
          <a:ln w="12700">
            <a:miter lim="400000"/>
          </a:ln>
        </p:spPr>
        <p:txBody>
          <a:bodyPr lIns="45719" rIns="45719">
            <a:noAutofit/>
          </a:bodyPr>
          <a:lstStyle/>
          <a:p>
            <a:pPr algn="l">
              <a:lnSpc>
                <a:spcPct val="110000"/>
              </a:lnSpc>
              <a:defRPr sz="2000" b="0">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err="1">
                <a:solidFill>
                  <a:schemeClr val="tx1"/>
                </a:solidFill>
              </a:rPr>
              <a:t>融合的</a:t>
            </a:r>
            <a:r>
              <a:rPr lang="zh-CN" altLang="en-US" dirty="0">
                <a:solidFill>
                  <a:schemeClr val="tx1"/>
                </a:solidFill>
              </a:rPr>
              <a:t>智能化</a:t>
            </a:r>
            <a:r>
              <a:rPr dirty="0">
                <a:solidFill>
                  <a:schemeClr val="tx1"/>
                </a:solidFill>
              </a:rPr>
              <a:t>“</a:t>
            </a:r>
            <a:r>
              <a:rPr dirty="0" err="1">
                <a:solidFill>
                  <a:schemeClr val="tx1"/>
                </a:solidFill>
              </a:rPr>
              <a:t>教材</a:t>
            </a:r>
            <a:r>
              <a:rPr dirty="0">
                <a:solidFill>
                  <a:schemeClr val="tx1"/>
                </a:solidFill>
              </a:rPr>
              <a:t>”</a:t>
            </a:r>
            <a:endParaRPr dirty="0">
              <a:solidFill>
                <a:schemeClr val="tx1"/>
              </a:solidFill>
            </a:endParaRPr>
          </a:p>
          <a:p>
            <a:pPr marL="285750" indent="-285750" algn="l">
              <a:lnSpc>
                <a:spcPct val="110000"/>
              </a:lnSpc>
              <a:buSzPct val="100000"/>
              <a:buFont typeface="Wingdings" panose="05000000000000000000" pitchFamily="2" charset="2"/>
              <a:buChar char="l"/>
              <a:defRPr sz="1400" b="0">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err="1">
                <a:solidFill>
                  <a:schemeClr val="tx1"/>
                </a:solidFill>
                <a:sym typeface="+mn-ea"/>
              </a:rPr>
              <a:t>AI化的数字教材，兼具教学助手功能</a:t>
            </a:r>
            <a:endParaRPr dirty="0" err="1">
              <a:solidFill>
                <a:schemeClr val="tx1"/>
              </a:solidFill>
            </a:endParaRPr>
          </a:p>
          <a:p>
            <a:pPr marL="285750" indent="-285750" algn="l">
              <a:lnSpc>
                <a:spcPct val="110000"/>
              </a:lnSpc>
              <a:buSzPct val="100000"/>
              <a:buFont typeface="Wingdings" panose="05000000000000000000" pitchFamily="2" charset="2"/>
              <a:buChar char="l"/>
              <a:defRPr sz="1400" b="0">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err="1">
                <a:solidFill>
                  <a:schemeClr val="tx1"/>
                </a:solidFill>
                <a:sym typeface="+mn-ea"/>
              </a:rPr>
              <a:t>教材融入到课程中</a:t>
            </a:r>
            <a:endParaRPr sz="1400" dirty="0" err="1">
              <a:solidFill>
                <a:schemeClr val="tx1"/>
              </a:solidFill>
            </a:endParaRPr>
          </a:p>
        </p:txBody>
      </p:sp>
      <p:sp>
        <p:nvSpPr>
          <p:cNvPr id="10" name="TextBox 30"/>
          <p:cNvSpPr txBox="1"/>
          <p:nvPr/>
        </p:nvSpPr>
        <p:spPr>
          <a:xfrm>
            <a:off x="6802120" y="3717290"/>
            <a:ext cx="2622550" cy="1200150"/>
          </a:xfrm>
          <a:prstGeom prst="rect">
            <a:avLst/>
          </a:prstGeom>
          <a:ln w="12700">
            <a:miter lim="400000"/>
          </a:ln>
        </p:spPr>
        <p:txBody>
          <a:bodyPr lIns="45719" rIns="45719">
            <a:noAutofit/>
          </a:bodyPr>
          <a:lstStyle/>
          <a:p>
            <a:pPr algn="l">
              <a:lnSpc>
                <a:spcPct val="110000"/>
              </a:lnSpc>
              <a:defRPr sz="1400" b="0">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2000" dirty="0" err="1">
                <a:solidFill>
                  <a:schemeClr val="tx1"/>
                </a:solidFill>
              </a:rPr>
              <a:t>移动交互式数字教材</a:t>
            </a:r>
            <a:endParaRPr sz="2000" dirty="0">
              <a:solidFill>
                <a:schemeClr val="tx1"/>
              </a:solidFill>
            </a:endParaRPr>
          </a:p>
          <a:p>
            <a:pPr algn="l">
              <a:lnSpc>
                <a:spcPct val="110000"/>
              </a:lnSpc>
              <a:defRPr sz="1400" b="0">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err="1">
                <a:solidFill>
                  <a:schemeClr val="tx1"/>
                </a:solidFill>
              </a:rPr>
              <a:t>结合移动互联网，在传统教材电子化的基础上，添加音视频、图片、案例、考试系统等各种资源</a:t>
            </a:r>
            <a:endParaRPr dirty="0" err="1">
              <a:solidFill>
                <a:schemeClr val="tx1"/>
              </a:solidFill>
            </a:endParaRPr>
          </a:p>
        </p:txBody>
      </p:sp>
      <p:sp>
        <p:nvSpPr>
          <p:cNvPr id="11" name="4"/>
          <p:cNvSpPr/>
          <p:nvPr/>
        </p:nvSpPr>
        <p:spPr>
          <a:xfrm>
            <a:off x="8054340" y="2388870"/>
            <a:ext cx="397510" cy="412750"/>
          </a:xfrm>
          <a:prstGeom prst="ellipse">
            <a:avLst/>
          </a:prstGeom>
          <a:solidFill>
            <a:srgbClr val="0070C0"/>
          </a:solidFill>
          <a:ln w="12700">
            <a:miter lim="400000"/>
          </a:ln>
        </p:spPr>
        <p:txBody>
          <a:bodyPr lIns="45718" tIns="45718" rIns="45718" bIns="45718" anchor="ctr"/>
          <a:lstStyle>
            <a:lvl1pPr>
              <a:defRPr sz="1800" b="0">
                <a:solidFill>
                  <a:srgbClr val="FFFFFF"/>
                </a:solidFill>
              </a:defRPr>
            </a:lvl1pPr>
          </a:lstStyle>
          <a:p>
            <a:pPr algn="ctr"/>
            <a:r>
              <a:rPr lang="en-US" dirty="0">
                <a:solidFill>
                  <a:schemeClr val="tx1"/>
                </a:solidFill>
              </a:rPr>
              <a:t>5</a:t>
            </a:r>
            <a:endParaRPr lang="en-US" dirty="0">
              <a:solidFill>
                <a:schemeClr val="tx1"/>
              </a:solidFill>
            </a:endParaRPr>
          </a:p>
        </p:txBody>
      </p:sp>
      <p:sp>
        <p:nvSpPr>
          <p:cNvPr id="13" name="3"/>
          <p:cNvSpPr/>
          <p:nvPr/>
        </p:nvSpPr>
        <p:spPr>
          <a:xfrm>
            <a:off x="6254750" y="3943350"/>
            <a:ext cx="397510" cy="412750"/>
          </a:xfrm>
          <a:prstGeom prst="ellipse">
            <a:avLst/>
          </a:prstGeom>
          <a:solidFill>
            <a:srgbClr val="0070C0"/>
          </a:solidFill>
          <a:ln w="12700">
            <a:miter lim="400000"/>
          </a:ln>
        </p:spPr>
        <p:txBody>
          <a:bodyPr lIns="45718" tIns="45718" rIns="45718" bIns="45718" anchor="ctr"/>
          <a:lstStyle>
            <a:lvl1pPr>
              <a:defRPr sz="1800" b="0">
                <a:solidFill>
                  <a:srgbClr val="FFFFFF"/>
                </a:solidFill>
              </a:defRPr>
            </a:lvl1pPr>
          </a:lstStyle>
          <a:p>
            <a:pPr algn="ctr"/>
            <a:r>
              <a:rPr lang="en-US" dirty="0">
                <a:solidFill>
                  <a:schemeClr val="tx1"/>
                </a:solidFill>
              </a:rPr>
              <a:t>4</a:t>
            </a:r>
            <a:endParaRPr lang="en-US" dirty="0">
              <a:solidFill>
                <a:schemeClr val="tx1"/>
              </a:solidFill>
            </a:endParaRPr>
          </a:p>
        </p:txBody>
      </p:sp>
      <p:sp>
        <p:nvSpPr>
          <p:cNvPr id="14" name="1"/>
          <p:cNvSpPr/>
          <p:nvPr/>
        </p:nvSpPr>
        <p:spPr>
          <a:xfrm>
            <a:off x="2568575" y="5205095"/>
            <a:ext cx="397510" cy="412750"/>
          </a:xfrm>
          <a:prstGeom prst="ellipse">
            <a:avLst/>
          </a:prstGeom>
          <a:solidFill>
            <a:srgbClr val="0070C0"/>
          </a:solidFill>
          <a:ln w="12700">
            <a:miter lim="400000"/>
          </a:ln>
        </p:spPr>
        <p:txBody>
          <a:bodyPr lIns="45718" tIns="45718" rIns="45718" bIns="45718" anchor="ctr"/>
          <a:lstStyle>
            <a:lvl1pPr>
              <a:defRPr sz="1800" b="0">
                <a:solidFill>
                  <a:srgbClr val="FFFFFF"/>
                </a:solidFill>
              </a:defRPr>
            </a:lvl1pPr>
          </a:lstStyle>
          <a:p>
            <a:pPr algn="ctr"/>
            <a:r>
              <a:rPr lang="en-US">
                <a:solidFill>
                  <a:schemeClr val="tx1"/>
                </a:solidFill>
              </a:rPr>
              <a:t>2</a:t>
            </a:r>
            <a:endParaRPr lang="en-US">
              <a:solidFill>
                <a:schemeClr val="tx1"/>
              </a:solidFill>
            </a:endParaRPr>
          </a:p>
        </p:txBody>
      </p:sp>
      <p:sp>
        <p:nvSpPr>
          <p:cNvPr id="15" name="2"/>
          <p:cNvSpPr/>
          <p:nvPr/>
        </p:nvSpPr>
        <p:spPr>
          <a:xfrm flipH="1">
            <a:off x="2550160" y="1991360"/>
            <a:ext cx="415925" cy="397510"/>
          </a:xfrm>
          <a:prstGeom prst="ellipse">
            <a:avLst/>
          </a:prstGeom>
          <a:solidFill>
            <a:srgbClr val="0070C0"/>
          </a:solidFill>
          <a:ln w="12700">
            <a:miter lim="400000"/>
          </a:ln>
        </p:spPr>
        <p:txBody>
          <a:bodyPr lIns="45718" tIns="45718" rIns="45718" bIns="45718" anchor="ctr"/>
          <a:lstStyle>
            <a:lvl1pPr>
              <a:defRPr sz="1800" b="0">
                <a:solidFill>
                  <a:srgbClr val="FFFFFF"/>
                </a:solidFill>
              </a:defRPr>
            </a:lvl1pPr>
          </a:lstStyle>
          <a:p>
            <a:pPr algn="ctr"/>
            <a:r>
              <a:rPr lang="en-US" dirty="0">
                <a:solidFill>
                  <a:schemeClr val="tx1"/>
                </a:solidFill>
              </a:rPr>
              <a:t>3</a:t>
            </a:r>
            <a:endParaRPr lang="en-US" dirty="0">
              <a:solidFill>
                <a:schemeClr val="tx1"/>
              </a:solidFill>
            </a:endParaRPr>
          </a:p>
        </p:txBody>
      </p:sp>
      <p:sp>
        <p:nvSpPr>
          <p:cNvPr id="17" name="形状"/>
          <p:cNvSpPr/>
          <p:nvPr/>
        </p:nvSpPr>
        <p:spPr>
          <a:xfrm>
            <a:off x="1604645" y="1216025"/>
            <a:ext cx="7255510" cy="44411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52" y="4517"/>
                </a:lnTo>
                <a:lnTo>
                  <a:pt x="20266" y="3192"/>
                </a:lnTo>
                <a:lnTo>
                  <a:pt x="11381" y="17894"/>
                </a:lnTo>
                <a:lnTo>
                  <a:pt x="11226" y="18299"/>
                </a:lnTo>
                <a:lnTo>
                  <a:pt x="10955" y="18010"/>
                </a:lnTo>
                <a:lnTo>
                  <a:pt x="6426" y="15520"/>
                </a:lnTo>
                <a:lnTo>
                  <a:pt x="542" y="21600"/>
                </a:lnTo>
                <a:lnTo>
                  <a:pt x="0" y="20500"/>
                </a:lnTo>
                <a:lnTo>
                  <a:pt x="6155" y="14303"/>
                </a:lnTo>
                <a:lnTo>
                  <a:pt x="6348" y="14014"/>
                </a:lnTo>
                <a:lnTo>
                  <a:pt x="6503" y="14188"/>
                </a:lnTo>
                <a:lnTo>
                  <a:pt x="10955" y="16620"/>
                </a:lnTo>
                <a:lnTo>
                  <a:pt x="19612" y="2314"/>
                </a:lnTo>
                <a:lnTo>
                  <a:pt x="18581" y="927"/>
                </a:lnTo>
                <a:lnTo>
                  <a:pt x="21600" y="0"/>
                </a:lnTo>
                <a:close/>
              </a:path>
            </a:pathLst>
          </a:custGeom>
          <a:solidFill>
            <a:srgbClr val="0070C0"/>
          </a:solidFill>
        </p:spPr>
        <p:txBody>
          <a:bodyPr lIns="0" tIns="0" rIns="0" bIns="0"/>
          <a:lstStyle/>
          <a:p>
            <a:pPr algn="l" defTabSz="457200">
              <a:lnSpc>
                <a:spcPct val="100000"/>
              </a:lnSpc>
              <a:defRPr sz="1200" b="0">
                <a:solidFill>
                  <a:srgbClr val="000000"/>
                </a:solidFill>
              </a:defRPr>
            </a:pPr>
            <a:endParaRPr>
              <a:solidFill>
                <a:schemeClr val="tx1"/>
              </a:solidFill>
            </a:endParaRPr>
          </a:p>
        </p:txBody>
      </p:sp>
      <p:sp>
        <p:nvSpPr>
          <p:cNvPr id="2" name="1"/>
          <p:cNvSpPr/>
          <p:nvPr/>
        </p:nvSpPr>
        <p:spPr>
          <a:xfrm>
            <a:off x="457200" y="4250055"/>
            <a:ext cx="584200" cy="432435"/>
          </a:xfrm>
          <a:prstGeom prst="ellipse">
            <a:avLst/>
          </a:prstGeom>
          <a:solidFill>
            <a:srgbClr val="0070C0"/>
          </a:solidFill>
          <a:ln w="12700">
            <a:miter lim="400000"/>
          </a:ln>
        </p:spPr>
        <p:txBody>
          <a:bodyPr lIns="45718" tIns="45718" rIns="45718" bIns="45718" anchor="ctr"/>
          <a:lstStyle>
            <a:lvl1pPr>
              <a:defRPr sz="1800" b="0">
                <a:solidFill>
                  <a:srgbClr val="FFFFFF"/>
                </a:solidFill>
              </a:defRPr>
            </a:lvl1pPr>
          </a:lstStyle>
          <a:p>
            <a:pPr algn="ctr"/>
            <a:r>
              <a:rPr lang="en-US">
                <a:solidFill>
                  <a:schemeClr val="tx1"/>
                </a:solidFill>
              </a:rPr>
              <a:t>1</a:t>
            </a:r>
            <a:endParaRPr lang="en-US">
              <a:solidFill>
                <a:schemeClr val="tx1"/>
              </a:solidFill>
            </a:endParaRPr>
          </a:p>
        </p:txBody>
      </p:sp>
      <p:sp>
        <p:nvSpPr>
          <p:cNvPr id="3" name="TextBox 26"/>
          <p:cNvSpPr txBox="1"/>
          <p:nvPr/>
        </p:nvSpPr>
        <p:spPr>
          <a:xfrm>
            <a:off x="942340" y="4279900"/>
            <a:ext cx="3112770" cy="76200"/>
          </a:xfrm>
          <a:prstGeom prst="rect">
            <a:avLst/>
          </a:prstGeom>
          <a:ln w="12700">
            <a:miter lim="400000"/>
          </a:ln>
        </p:spPr>
        <p:txBody>
          <a:bodyPr lIns="45719" rIns="45719">
            <a:noAutofit/>
          </a:bodyPr>
          <a:lstStyle/>
          <a:p>
            <a:pPr algn="l">
              <a:lnSpc>
                <a:spcPct val="110000"/>
              </a:lnSpc>
              <a:defRPr sz="2000" b="0">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dirty="0" err="1">
                <a:solidFill>
                  <a:schemeClr val="tx1"/>
                </a:solidFill>
              </a:rPr>
              <a:t>      纸质</a:t>
            </a:r>
            <a:r>
              <a:rPr dirty="0" err="1">
                <a:solidFill>
                  <a:schemeClr val="tx1"/>
                </a:solidFill>
              </a:rPr>
              <a:t>教材</a:t>
            </a:r>
            <a:endParaRPr dirty="0">
              <a:solidFill>
                <a:schemeClr val="tx1"/>
              </a:solidFill>
            </a:endParaRPr>
          </a:p>
          <a:p>
            <a:pPr algn="just">
              <a:lnSpc>
                <a:spcPct val="110000"/>
              </a:lnSpc>
              <a:defRPr sz="1400" b="0">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err="1">
                <a:solidFill>
                  <a:schemeClr val="tx1"/>
                </a:solidFill>
              </a:rPr>
              <a:t>         传统教材</a:t>
            </a:r>
            <a:endParaRPr dirty="0" err="1">
              <a:solidFill>
                <a:schemeClr val="tx1"/>
              </a:solidFill>
            </a:endParaRPr>
          </a:p>
        </p:txBody>
      </p:sp>
      <p:cxnSp>
        <p:nvCxnSpPr>
          <p:cNvPr id="5" name="直接连接符 4"/>
          <p:cNvCxnSpPr/>
          <p:nvPr>
            <p:custDataLst>
              <p:tags r:id="rId1"/>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custDataLst>
              <p:tags r:id="rId2"/>
            </p:custDataLst>
          </p:nvPr>
        </p:nvPicPr>
        <p:blipFill>
          <a:blip r:embed="rId3"/>
          <a:stretch>
            <a:fillRect/>
          </a:stretch>
        </p:blipFill>
        <p:spPr>
          <a:xfrm>
            <a:off x="9448800" y="228600"/>
            <a:ext cx="2459990" cy="398780"/>
          </a:xfrm>
          <a:prstGeom prst="rect">
            <a:avLst/>
          </a:prstGeom>
        </p:spPr>
      </p:pic>
      <p:sp>
        <p:nvSpPr>
          <p:cNvPr id="6" name="矩形 5"/>
          <p:cNvSpPr/>
          <p:nvPr>
            <p:custDataLst>
              <p:tags r:id="rId4"/>
            </p:custDataLst>
          </p:nvPr>
        </p:nvSpPr>
        <p:spPr>
          <a:xfrm>
            <a:off x="838200" y="76200"/>
            <a:ext cx="2409190" cy="584835"/>
          </a:xfrm>
          <a:prstGeom prst="rect">
            <a:avLst/>
          </a:prstGeom>
          <a:solidFill>
            <a:srgbClr val="005A9C"/>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lstStyle/>
          <a:p>
            <a:pPr algn="l"/>
            <a:r>
              <a:rPr lang="zh-CN" sz="2400" b="1" noProof="0" dirty="0">
                <a:ln>
                  <a:noFill/>
                </a:ln>
                <a:solidFill>
                  <a:schemeClr val="bg1"/>
                </a:solidFill>
                <a:effectLst/>
                <a:uLnTx/>
                <a:uFillTx/>
                <a:latin typeface="微软雅黑" panose="020B0503020204020204" charset="-122"/>
                <a:ea typeface="微软雅黑" panose="020B0503020204020204" charset="-122"/>
                <a:sym typeface="+mn-lt"/>
              </a:rPr>
              <a:t>数字教材的演变</a:t>
            </a:r>
            <a:endParaRPr lang="zh-CN" sz="2400" b="1" noProof="0" dirty="0">
              <a:ln>
                <a:noFill/>
              </a:ln>
              <a:solidFill>
                <a:schemeClr val="bg1"/>
              </a:solidFill>
              <a:effectLst/>
              <a:uLnTx/>
              <a:uFillTx/>
              <a:latin typeface="微软雅黑" panose="020B0503020204020204" charset="-122"/>
              <a:ea typeface="微软雅黑" panose="020B0503020204020204" charset="-122"/>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圆角 1"/>
          <p:cNvSpPr/>
          <p:nvPr>
            <p:custDataLst>
              <p:tags r:id="rId1"/>
            </p:custDataLst>
          </p:nvPr>
        </p:nvSpPr>
        <p:spPr>
          <a:xfrm>
            <a:off x="6061710" y="2397760"/>
            <a:ext cx="2808000" cy="1035050"/>
          </a:xfrm>
          <a:prstGeom prst="cube">
            <a:avLst>
              <a:gd name="adj" fmla="val 3235"/>
            </a:avLst>
          </a:prstGeom>
          <a:solidFill>
            <a:schemeClr val="bg1"/>
          </a:solidFill>
          <a:ln w="6350">
            <a:solidFill>
              <a:srgbClr val="0070C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eaLnBrk="1" fontAlgn="auto" hangingPunct="1">
              <a:spcBef>
                <a:spcPts val="0"/>
              </a:spcBef>
              <a:spcAft>
                <a:spcPts val="0"/>
              </a:spcAft>
            </a:pPr>
            <a:endParaRPr lang="zh-CN" altLang="en-US" dirty="0">
              <a:solidFill>
                <a:srgbClr val="FFFFFF"/>
              </a:solidFill>
            </a:endParaRPr>
          </a:p>
        </p:txBody>
      </p:sp>
      <p:sp>
        <p:nvSpPr>
          <p:cNvPr id="2" name="文本框 1"/>
          <p:cNvSpPr txBox="1"/>
          <p:nvPr>
            <p:custDataLst>
              <p:tags r:id="rId2"/>
            </p:custDataLst>
          </p:nvPr>
        </p:nvSpPr>
        <p:spPr>
          <a:xfrm>
            <a:off x="6137910" y="2698115"/>
            <a:ext cx="2583180" cy="368300"/>
          </a:xfrm>
          <a:prstGeom prst="rect">
            <a:avLst/>
          </a:prstGeom>
          <a:noFill/>
        </p:spPr>
        <p:txBody>
          <a:bodyPr wrap="square" rtlCol="0" anchor="t">
            <a:spAutoFit/>
          </a:bodyPr>
          <a:p>
            <a:r>
              <a:rPr lang="zh-CN" altLang="en-US">
                <a:latin typeface="微软雅黑" panose="020B0503020204020204" charset="-122"/>
                <a:ea typeface="微软雅黑" panose="020B0503020204020204" charset="-122"/>
                <a:sym typeface="+mn-ea"/>
              </a:rPr>
              <a:t>资源组织的系统化</a:t>
            </a:r>
            <a:endParaRPr lang="zh-CN" altLang="en-US">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21" name="矩形: 圆角 1"/>
          <p:cNvSpPr/>
          <p:nvPr>
            <p:custDataLst>
              <p:tags r:id="rId3"/>
            </p:custDataLst>
          </p:nvPr>
        </p:nvSpPr>
        <p:spPr>
          <a:xfrm>
            <a:off x="2878455" y="2368550"/>
            <a:ext cx="2808000" cy="1064260"/>
          </a:xfrm>
          <a:prstGeom prst="cube">
            <a:avLst>
              <a:gd name="adj" fmla="val 3235"/>
            </a:avLst>
          </a:prstGeom>
          <a:solidFill>
            <a:schemeClr val="bg1"/>
          </a:solidFill>
          <a:ln w="6350">
            <a:solidFill>
              <a:srgbClr val="0070C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eaLnBrk="1" fontAlgn="auto" hangingPunct="1">
              <a:spcBef>
                <a:spcPts val="0"/>
              </a:spcBef>
              <a:spcAft>
                <a:spcPts val="0"/>
              </a:spcAft>
            </a:pPr>
            <a:endParaRPr lang="zh-CN" altLang="en-US">
              <a:solidFill>
                <a:srgbClr val="FFFFFF"/>
              </a:solidFill>
            </a:endParaRPr>
          </a:p>
        </p:txBody>
      </p:sp>
      <p:grpSp>
        <p:nvGrpSpPr>
          <p:cNvPr id="22" name="组合 21"/>
          <p:cNvGrpSpPr/>
          <p:nvPr>
            <p:custDataLst>
              <p:tags r:id="rId4"/>
            </p:custDataLst>
          </p:nvPr>
        </p:nvGrpSpPr>
        <p:grpSpPr>
          <a:xfrm>
            <a:off x="5856605" y="3865245"/>
            <a:ext cx="3013105" cy="1243330"/>
            <a:chOff x="4867834" y="2554991"/>
            <a:chExt cx="3013105" cy="1243330"/>
          </a:xfrm>
        </p:grpSpPr>
        <p:sp>
          <p:nvSpPr>
            <p:cNvPr id="23" name="矩形: 圆角 1"/>
            <p:cNvSpPr/>
            <p:nvPr>
              <p:custDataLst>
                <p:tags r:id="rId5"/>
              </p:custDataLst>
            </p:nvPr>
          </p:nvSpPr>
          <p:spPr>
            <a:xfrm>
              <a:off x="5072939" y="2763271"/>
              <a:ext cx="2808000" cy="1035050"/>
            </a:xfrm>
            <a:prstGeom prst="cube">
              <a:avLst>
                <a:gd name="adj" fmla="val 3235"/>
              </a:avLst>
            </a:prstGeom>
            <a:solidFill>
              <a:schemeClr val="bg1"/>
            </a:solidFill>
            <a:ln w="6350">
              <a:solidFill>
                <a:srgbClr val="0070C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eaLnBrk="1" fontAlgn="auto" hangingPunct="1">
                <a:spcBef>
                  <a:spcPts val="0"/>
                </a:spcBef>
                <a:spcAft>
                  <a:spcPts val="0"/>
                </a:spcAft>
              </a:pPr>
              <a:endParaRPr lang="zh-CN" altLang="en-US" dirty="0">
                <a:solidFill>
                  <a:srgbClr val="FFFFFF"/>
                </a:solidFill>
              </a:endParaRPr>
            </a:p>
          </p:txBody>
        </p:sp>
        <p:sp>
          <p:nvSpPr>
            <p:cNvPr id="24" name="矩形: 对角圆角 3"/>
            <p:cNvSpPr/>
            <p:nvPr>
              <p:custDataLst>
                <p:tags r:id="rId6"/>
              </p:custDataLst>
            </p:nvPr>
          </p:nvSpPr>
          <p:spPr>
            <a:xfrm flipH="1">
              <a:off x="4867834" y="2554991"/>
              <a:ext cx="608965" cy="405130"/>
            </a:xfrm>
            <a:prstGeom prst="snip2DiagRect">
              <a:avLst/>
            </a:prstGeom>
            <a:solidFill>
              <a:srgbClr val="0070C0"/>
            </a:solidFill>
            <a:ln w="3175">
              <a:noFill/>
            </a:ln>
            <a:effectLst/>
          </p:spPr>
          <p:txBody>
            <a:bodyPr wrap="square" lIns="68580" tIns="34290" rIns="68580" bIns="34290" anchor="ctr">
              <a:noAutofit/>
            </a:bodyPr>
            <a:p>
              <a:pPr algn="ctr" eaLnBrk="1" fontAlgn="auto" hangingPunct="1">
                <a:spcBef>
                  <a:spcPts val="0"/>
                </a:spcBef>
                <a:spcAft>
                  <a:spcPts val="0"/>
                </a:spcAft>
              </a:pPr>
              <a:r>
                <a:rPr lang="en-US" altLang="zh-CN" sz="1800" b="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4</a:t>
              </a:r>
              <a:endParaRPr lang="en-US" altLang="zh-CN" sz="1800" b="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25" name="矩形 24"/>
            <p:cNvSpPr/>
            <p:nvPr>
              <p:custDataLst>
                <p:tags r:id="rId7"/>
              </p:custDataLst>
            </p:nvPr>
          </p:nvSpPr>
          <p:spPr>
            <a:xfrm>
              <a:off x="5115914" y="2960247"/>
              <a:ext cx="2554510" cy="450850"/>
            </a:xfrm>
            <a:prstGeom prst="rect">
              <a:avLst/>
            </a:prstGeom>
          </p:spPr>
          <p:txBody>
            <a:bodyPr wrap="square">
              <a:spAutoFit/>
            </a:bodyPr>
            <a:p>
              <a:pPr eaLnBrk="1" fontAlgn="auto" hangingPunct="1">
                <a:lnSpc>
                  <a:spcPct val="130000"/>
                </a:lnSpc>
                <a:spcBef>
                  <a:spcPts val="0"/>
                </a:spcBef>
                <a:spcAft>
                  <a:spcPts val="0"/>
                </a:spcAft>
                <a:buClr>
                  <a:srgbClr val="3A7BCB"/>
                </a:buClr>
                <a:buSzPct val="70000"/>
                <a:buFont typeface="Wingdings" panose="05000000000000000000" pitchFamily="2" charset="2"/>
              </a:pPr>
              <a:r>
                <a:rPr lang="zh-CN" altLang="en-US">
                  <a:latin typeface="微软雅黑" panose="020B0503020204020204" charset="-122"/>
                  <a:ea typeface="微软雅黑" panose="020B0503020204020204" charset="-122"/>
                  <a:sym typeface="+mn-ea"/>
                </a:rPr>
                <a:t>学习管理的智能化</a:t>
              </a:r>
              <a:endParaRPr lang="zh-CN" altLang="en-US" sz="1800" dirty="0">
                <a:solidFill>
                  <a:srgbClr val="000000">
                    <a:lumMod val="85000"/>
                    <a:lumOff val="15000"/>
                  </a:srgbClr>
                </a:solidFill>
                <a:latin typeface="微软雅黑" panose="020B0503020204020204" charset="-122"/>
                <a:ea typeface="微软雅黑" panose="020B0503020204020204" charset="-122"/>
                <a:cs typeface="+mn-cs"/>
              </a:endParaRPr>
            </a:p>
          </p:txBody>
        </p:sp>
      </p:grpSp>
      <p:sp>
        <p:nvSpPr>
          <p:cNvPr id="27" name="矩形: 对角圆角 6"/>
          <p:cNvSpPr/>
          <p:nvPr>
            <p:custDataLst>
              <p:tags r:id="rId8"/>
            </p:custDataLst>
          </p:nvPr>
        </p:nvSpPr>
        <p:spPr>
          <a:xfrm flipH="1">
            <a:off x="5868035" y="2240915"/>
            <a:ext cx="597535" cy="405130"/>
          </a:xfrm>
          <a:prstGeom prst="snip2DiagRect">
            <a:avLst/>
          </a:prstGeom>
          <a:solidFill>
            <a:srgbClr val="0070C0"/>
          </a:solidFill>
          <a:ln w="3175">
            <a:noFill/>
          </a:ln>
          <a:effectLst/>
        </p:spPr>
        <p:txBody>
          <a:bodyPr wrap="square" lIns="68580" tIns="34290" rIns="68580" bIns="34290" anchor="ctr">
            <a:noAutofit/>
          </a:bodyPr>
          <a:p>
            <a:pPr algn="ctr" eaLnBrk="1" fontAlgn="auto" hangingPunct="1">
              <a:spcBef>
                <a:spcPts val="0"/>
              </a:spcBef>
              <a:spcAft>
                <a:spcPts val="0"/>
              </a:spcAft>
            </a:pPr>
            <a:r>
              <a:rPr lang="en-US" altLang="zh-CN" sz="1800" b="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2</a:t>
            </a:r>
            <a:endParaRPr lang="en-US" altLang="zh-CN" sz="1800" b="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29" name="矩形 28"/>
          <p:cNvSpPr/>
          <p:nvPr>
            <p:custDataLst>
              <p:tags r:id="rId9"/>
            </p:custDataLst>
          </p:nvPr>
        </p:nvSpPr>
        <p:spPr>
          <a:xfrm>
            <a:off x="2912745" y="2623185"/>
            <a:ext cx="2726055" cy="450850"/>
          </a:xfrm>
          <a:prstGeom prst="rect">
            <a:avLst/>
          </a:prstGeom>
        </p:spPr>
        <p:txBody>
          <a:bodyPr wrap="square">
            <a:spAutoFit/>
          </a:bodyPr>
          <a:p>
            <a:pPr eaLnBrk="1" fontAlgn="auto" hangingPunct="1">
              <a:lnSpc>
                <a:spcPct val="130000"/>
              </a:lnSpc>
              <a:spcBef>
                <a:spcPts val="0"/>
              </a:spcBef>
              <a:spcAft>
                <a:spcPts val="0"/>
              </a:spcAft>
              <a:buClr>
                <a:srgbClr val="3A7BCB"/>
              </a:buClr>
              <a:buSzPct val="70000"/>
              <a:buFont typeface="Wingdings" panose="05000000000000000000" pitchFamily="2" charset="2"/>
            </a:pPr>
            <a:r>
              <a:rPr lang="zh-CN" altLang="en-US">
                <a:latin typeface="微软雅黑" panose="020B0503020204020204" charset="-122"/>
                <a:ea typeface="微软雅黑" panose="020B0503020204020204" charset="-122"/>
                <a:sym typeface="+mn-ea"/>
              </a:rPr>
              <a:t>知识结构的图谱化</a:t>
            </a:r>
            <a:endParaRPr lang="zh-CN" altLang="en-US" sz="1800" dirty="0">
              <a:solidFill>
                <a:schemeClr val="tx1"/>
              </a:solidFill>
              <a:latin typeface="微软雅黑" panose="020B0503020204020204" charset="-122"/>
              <a:ea typeface="微软雅黑" panose="020B0503020204020204" charset="-122"/>
              <a:cs typeface="+mn-cs"/>
            </a:endParaRPr>
          </a:p>
        </p:txBody>
      </p:sp>
      <p:grpSp>
        <p:nvGrpSpPr>
          <p:cNvPr id="30" name="组合 29"/>
          <p:cNvGrpSpPr/>
          <p:nvPr>
            <p:custDataLst>
              <p:tags r:id="rId10"/>
            </p:custDataLst>
          </p:nvPr>
        </p:nvGrpSpPr>
        <p:grpSpPr>
          <a:xfrm>
            <a:off x="2695575" y="3867150"/>
            <a:ext cx="3442631" cy="1240790"/>
            <a:chOff x="783817" y="2557765"/>
            <a:chExt cx="3442631" cy="1240790"/>
          </a:xfrm>
        </p:grpSpPr>
        <p:sp>
          <p:nvSpPr>
            <p:cNvPr id="31" name="矩形: 圆角 1"/>
            <p:cNvSpPr/>
            <p:nvPr>
              <p:custDataLst>
                <p:tags r:id="rId11"/>
              </p:custDataLst>
            </p:nvPr>
          </p:nvSpPr>
          <p:spPr>
            <a:xfrm>
              <a:off x="978127" y="2763505"/>
              <a:ext cx="2808000" cy="1035050"/>
            </a:xfrm>
            <a:prstGeom prst="cube">
              <a:avLst>
                <a:gd name="adj" fmla="val 3235"/>
              </a:avLst>
            </a:prstGeom>
            <a:solidFill>
              <a:schemeClr val="bg1"/>
            </a:solidFill>
            <a:ln w="6350">
              <a:solidFill>
                <a:srgbClr val="0070C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eaLnBrk="1" fontAlgn="auto" hangingPunct="1">
                <a:spcBef>
                  <a:spcPts val="0"/>
                </a:spcBef>
                <a:spcAft>
                  <a:spcPts val="0"/>
                </a:spcAft>
              </a:pPr>
              <a:endParaRPr lang="zh-CN" altLang="en-US">
                <a:solidFill>
                  <a:srgbClr val="FFFFFF"/>
                </a:solidFill>
              </a:endParaRPr>
            </a:p>
          </p:txBody>
        </p:sp>
        <p:sp>
          <p:nvSpPr>
            <p:cNvPr id="32" name="矩形: 对角圆角 6"/>
            <p:cNvSpPr/>
            <p:nvPr>
              <p:custDataLst>
                <p:tags r:id="rId12"/>
              </p:custDataLst>
            </p:nvPr>
          </p:nvSpPr>
          <p:spPr>
            <a:xfrm flipH="1">
              <a:off x="783817" y="2557765"/>
              <a:ext cx="647065" cy="405130"/>
            </a:xfrm>
            <a:prstGeom prst="snip2DiagRect">
              <a:avLst/>
            </a:prstGeom>
            <a:solidFill>
              <a:srgbClr val="0070C0"/>
            </a:solidFill>
            <a:ln w="3175">
              <a:noFill/>
            </a:ln>
            <a:effectLst/>
          </p:spPr>
          <p:txBody>
            <a:bodyPr wrap="square" lIns="68580" tIns="34290" rIns="68580" bIns="34290" anchor="ctr">
              <a:noAutofit/>
            </a:bodyPr>
            <a:p>
              <a:pPr algn="ctr" eaLnBrk="1" fontAlgn="auto" hangingPunct="1">
                <a:spcBef>
                  <a:spcPts val="0"/>
                </a:spcBef>
                <a:spcAft>
                  <a:spcPts val="0"/>
                </a:spcAft>
              </a:pPr>
              <a:r>
                <a:rPr lang="en-US" altLang="zh-CN" sz="1800" b="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3</a:t>
              </a:r>
              <a:endParaRPr lang="en-US" altLang="zh-CN" sz="1800" b="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3" name="矩形 32"/>
            <p:cNvSpPr/>
            <p:nvPr>
              <p:custDataLst>
                <p:tags r:id="rId13"/>
              </p:custDataLst>
            </p:nvPr>
          </p:nvSpPr>
          <p:spPr>
            <a:xfrm>
              <a:off x="1033668" y="2987660"/>
              <a:ext cx="3192780" cy="450850"/>
            </a:xfrm>
            <a:prstGeom prst="rect">
              <a:avLst/>
            </a:prstGeom>
          </p:spPr>
          <p:txBody>
            <a:bodyPr wrap="square">
              <a:spAutoFit/>
            </a:bodyPr>
            <a:p>
              <a:pPr eaLnBrk="1" fontAlgn="auto" hangingPunct="1">
                <a:lnSpc>
                  <a:spcPct val="130000"/>
                </a:lnSpc>
                <a:spcBef>
                  <a:spcPts val="0"/>
                </a:spcBef>
                <a:spcAft>
                  <a:spcPts val="0"/>
                </a:spcAft>
                <a:buClr>
                  <a:srgbClr val="3A7BCB"/>
                </a:buClr>
                <a:buSzPct val="70000"/>
                <a:buFont typeface="Wingdings" panose="05000000000000000000" pitchFamily="2" charset="2"/>
              </a:pPr>
              <a:r>
                <a:rPr lang="zh-CN" altLang="en-US">
                  <a:latin typeface="微软雅黑" panose="020B0503020204020204" charset="-122"/>
                  <a:ea typeface="微软雅黑" panose="020B0503020204020204" charset="-122"/>
                  <a:sym typeface="+mn-ea"/>
                </a:rPr>
                <a:t>学习数据的可视化</a:t>
              </a:r>
              <a:endParaRPr lang="zh-CN" altLang="en-US" sz="1800" dirty="0">
                <a:solidFill>
                  <a:srgbClr val="000000">
                    <a:lumMod val="85000"/>
                    <a:lumOff val="15000"/>
                  </a:srgbClr>
                </a:solidFill>
                <a:latin typeface="微软雅黑" panose="020B0503020204020204" charset="-122"/>
                <a:ea typeface="微软雅黑" panose="020B0503020204020204" charset="-122"/>
                <a:cs typeface="+mn-cs"/>
              </a:endParaRPr>
            </a:p>
          </p:txBody>
        </p:sp>
      </p:grpSp>
      <p:sp>
        <p:nvSpPr>
          <p:cNvPr id="16" name="矩形: 对角圆角 6"/>
          <p:cNvSpPr/>
          <p:nvPr>
            <p:custDataLst>
              <p:tags r:id="rId14"/>
            </p:custDataLst>
          </p:nvPr>
        </p:nvSpPr>
        <p:spPr>
          <a:xfrm flipH="1">
            <a:off x="2684780" y="2218055"/>
            <a:ext cx="657860" cy="405130"/>
          </a:xfrm>
          <a:prstGeom prst="snip2DiagRect">
            <a:avLst/>
          </a:prstGeom>
          <a:solidFill>
            <a:srgbClr val="0070C0"/>
          </a:solidFill>
          <a:ln w="3175">
            <a:noFill/>
          </a:ln>
          <a:effectLst/>
        </p:spPr>
        <p:txBody>
          <a:bodyPr wrap="square" lIns="68580" tIns="34290" rIns="68580" bIns="34290" anchor="ctr">
            <a:noAutofit/>
          </a:bodyPr>
          <a:p>
            <a:pPr algn="ctr" eaLnBrk="1" fontAlgn="auto" hangingPunct="1">
              <a:spcBef>
                <a:spcPts val="0"/>
              </a:spcBef>
              <a:spcAft>
                <a:spcPts val="0"/>
              </a:spcAft>
            </a:pPr>
            <a:r>
              <a:rPr lang="en-US" altLang="zh-CN" sz="1800" b="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a:t>
            </a:r>
            <a:endParaRPr lang="en-US" altLang="zh-CN" sz="1800" b="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cxnSp>
        <p:nvCxnSpPr>
          <p:cNvPr id="5" name="直接连接符 4"/>
          <p:cNvCxnSpPr/>
          <p:nvPr>
            <p:custDataLst>
              <p:tags r:id="rId15"/>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custDataLst>
              <p:tags r:id="rId16"/>
            </p:custDataLst>
          </p:nvPr>
        </p:nvPicPr>
        <p:blipFill>
          <a:blip r:embed="rId17"/>
          <a:stretch>
            <a:fillRect/>
          </a:stretch>
        </p:blipFill>
        <p:spPr>
          <a:xfrm>
            <a:off x="9448800" y="228600"/>
            <a:ext cx="2459990" cy="398780"/>
          </a:xfrm>
          <a:prstGeom prst="rect">
            <a:avLst/>
          </a:prstGeom>
        </p:spPr>
      </p:pic>
      <p:sp>
        <p:nvSpPr>
          <p:cNvPr id="8" name="矩形 7"/>
          <p:cNvSpPr/>
          <p:nvPr>
            <p:custDataLst>
              <p:tags r:id="rId18"/>
            </p:custDataLst>
          </p:nvPr>
        </p:nvSpPr>
        <p:spPr>
          <a:xfrm>
            <a:off x="838200" y="76200"/>
            <a:ext cx="2546350" cy="584835"/>
          </a:xfrm>
          <a:prstGeom prst="rect">
            <a:avLst/>
          </a:prstGeom>
          <a:solidFill>
            <a:srgbClr val="005A9C"/>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lstStyle/>
          <a:p>
            <a:pPr algn="l"/>
            <a:r>
              <a:rPr lang="zh-CN" sz="2400" b="1" noProof="0" dirty="0">
                <a:ln>
                  <a:noFill/>
                </a:ln>
                <a:solidFill>
                  <a:schemeClr val="bg1"/>
                </a:solidFill>
                <a:effectLst/>
                <a:uLnTx/>
                <a:uFillTx/>
                <a:latin typeface="微软雅黑" panose="020B0503020204020204" charset="-122"/>
                <a:ea typeface="微软雅黑" panose="020B0503020204020204" charset="-122"/>
                <a:sym typeface="+mn-lt"/>
              </a:rPr>
              <a:t>数字教材的特点</a:t>
            </a:r>
            <a:endParaRPr lang="zh-CN" sz="2400" b="1" noProof="0" dirty="0">
              <a:ln>
                <a:noFill/>
              </a:ln>
              <a:solidFill>
                <a:schemeClr val="bg1"/>
              </a:solidFill>
              <a:effectLst/>
              <a:uLnTx/>
              <a:uFillTx/>
              <a:latin typeface="微软雅黑" panose="020B0503020204020204" charset="-122"/>
              <a:ea typeface="微软雅黑" panose="020B0503020204020204" charset="-122"/>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56870" y="1447849"/>
            <a:ext cx="10678259" cy="4431030"/>
          </a:xfrm>
          <a:prstGeom prst="rect">
            <a:avLst/>
          </a:prstGeom>
          <a:noFill/>
        </p:spPr>
        <p:txBody>
          <a:bodyPr wrap="square">
            <a:spAutoFit/>
          </a:bodyPr>
          <a:lstStyle/>
          <a:p>
            <a:pPr>
              <a:lnSpc>
                <a:spcPct val="150000"/>
              </a:lnSpc>
            </a:pPr>
            <a:r>
              <a:rPr lang="zh-CN" altLang="en-US" sz="2800" dirty="0">
                <a:highlight>
                  <a:srgbClr val="FFFFFF"/>
                </a:highlight>
                <a:latin typeface="微软雅黑" panose="020B0503020204020204" charset="-122"/>
                <a:ea typeface="微软雅黑" panose="020B0503020204020204" charset="-122"/>
                <a:cs typeface="微软雅黑" panose="020B0503020204020204" charset="-122"/>
              </a:rPr>
              <a:t>坚持</a:t>
            </a:r>
            <a:r>
              <a:rPr lang="zh-CN" altLang="en-US" sz="2800" b="0" i="0" dirty="0">
                <a:effectLst/>
                <a:highlight>
                  <a:srgbClr val="FFFFFF"/>
                </a:highlight>
                <a:latin typeface="微软雅黑" panose="020B0503020204020204" charset="-122"/>
                <a:ea typeface="微软雅黑" panose="020B0503020204020204" charset="-122"/>
                <a:cs typeface="微软雅黑" panose="020B0503020204020204" charset="-122"/>
              </a:rPr>
              <a:t>十六字总体要求：应用为王、服务至上、简洁高效、安全运行。</a:t>
            </a:r>
            <a:endParaRPr lang="en-US" altLang="zh-CN" sz="2800" b="0" i="0" dirty="0">
              <a:effectLst/>
              <a:highlight>
                <a:srgbClr val="FFFFFF"/>
              </a:highlight>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b="1" i="0" dirty="0">
                <a:solidFill>
                  <a:srgbClr val="FF0000"/>
                </a:solidFill>
                <a:effectLst/>
                <a:highlight>
                  <a:srgbClr val="FFFFFF"/>
                </a:highlight>
                <a:latin typeface="微软雅黑" panose="020B0503020204020204" charset="-122"/>
                <a:ea typeface="微软雅黑" panose="020B0503020204020204" charset="-122"/>
                <a:cs typeface="微软雅黑" panose="020B0503020204020204" charset="-122"/>
              </a:rPr>
              <a:t>应用为王</a:t>
            </a:r>
            <a:r>
              <a:rPr lang="zh-CN" altLang="en-US" sz="2000" b="0" i="0" dirty="0">
                <a:effectLst/>
                <a:highlight>
                  <a:srgbClr val="FFFFFF"/>
                </a:highlight>
                <a:latin typeface="微软雅黑" panose="020B0503020204020204" charset="-122"/>
                <a:ea typeface="微软雅黑" panose="020B0503020204020204" charset="-122"/>
                <a:cs typeface="微软雅黑" panose="020B0503020204020204" charset="-122"/>
              </a:rPr>
              <a:t>，是指要把广大师生和学习者的需求摆在首位，重点关注应用的广度和深度，以丰富的资源和应用增加平台的吸引力和影响力。</a:t>
            </a:r>
            <a:endParaRPr lang="en-US" altLang="zh-CN" sz="2000" b="0" i="0" dirty="0">
              <a:effectLst/>
              <a:highlight>
                <a:srgbClr val="FFFFFF"/>
              </a:highlight>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b="1" i="0" dirty="0">
                <a:solidFill>
                  <a:srgbClr val="FF0000"/>
                </a:solidFill>
                <a:effectLst/>
                <a:highlight>
                  <a:srgbClr val="FFFFFF"/>
                </a:highlight>
                <a:latin typeface="微软雅黑" panose="020B0503020204020204" charset="-122"/>
                <a:ea typeface="微软雅黑" panose="020B0503020204020204" charset="-122"/>
                <a:cs typeface="微软雅黑" panose="020B0503020204020204" charset="-122"/>
              </a:rPr>
              <a:t>服务至上</a:t>
            </a:r>
            <a:r>
              <a:rPr lang="zh-CN" altLang="en-US" sz="2000" b="0" i="0" dirty="0">
                <a:effectLst/>
                <a:highlight>
                  <a:srgbClr val="FFFFFF"/>
                </a:highlight>
                <a:latin typeface="微软雅黑" panose="020B0503020204020204" charset="-122"/>
                <a:ea typeface="微软雅黑" panose="020B0503020204020204" charset="-122"/>
                <a:cs typeface="微软雅黑" panose="020B0503020204020204" charset="-122"/>
              </a:rPr>
              <a:t>，是指要服务学生的学、教师的教、学校的管、教育的研，让广大的师生切实感受到教育数字化带来的效果和效益。</a:t>
            </a:r>
            <a:endParaRPr lang="en-US" altLang="zh-CN" sz="2000" b="0" i="0" dirty="0">
              <a:effectLst/>
              <a:highlight>
                <a:srgbClr val="FFFFFF"/>
              </a:highlight>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b="1" i="0" dirty="0">
                <a:solidFill>
                  <a:srgbClr val="FF0000"/>
                </a:solidFill>
                <a:effectLst/>
                <a:highlight>
                  <a:srgbClr val="FFFFFF"/>
                </a:highlight>
                <a:latin typeface="微软雅黑" panose="020B0503020204020204" charset="-122"/>
                <a:ea typeface="微软雅黑" panose="020B0503020204020204" charset="-122"/>
                <a:cs typeface="微软雅黑" panose="020B0503020204020204" charset="-122"/>
              </a:rPr>
              <a:t>简洁高效</a:t>
            </a:r>
            <a:r>
              <a:rPr lang="zh-CN" altLang="en-US" sz="2000" b="0" i="0" dirty="0">
                <a:effectLst/>
                <a:highlight>
                  <a:srgbClr val="FFFFFF"/>
                </a:highlight>
                <a:latin typeface="微软雅黑" panose="020B0503020204020204" charset="-122"/>
                <a:ea typeface="微软雅黑" panose="020B0503020204020204" charset="-122"/>
                <a:cs typeface="微软雅黑" panose="020B0503020204020204" charset="-122"/>
              </a:rPr>
              <a:t>，是指不要搞重复建设，不盲目追求高端，充分利用现有基础，把散落的“珍珠”串成“项链”，实现对既有资源的有效整合和快速集成。</a:t>
            </a:r>
            <a:endParaRPr lang="en-US" altLang="zh-CN" sz="2000" b="0" i="0" dirty="0">
              <a:effectLst/>
              <a:highlight>
                <a:srgbClr val="FFFFFF"/>
              </a:highlight>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b="1" i="0" dirty="0">
                <a:solidFill>
                  <a:srgbClr val="FF0000"/>
                </a:solidFill>
                <a:effectLst/>
                <a:highlight>
                  <a:srgbClr val="FFFFFF"/>
                </a:highlight>
                <a:latin typeface="微软雅黑" panose="020B0503020204020204" charset="-122"/>
                <a:ea typeface="微软雅黑" panose="020B0503020204020204" charset="-122"/>
                <a:cs typeface="微软雅黑" panose="020B0503020204020204" charset="-122"/>
              </a:rPr>
              <a:t>安全运行</a:t>
            </a:r>
            <a:r>
              <a:rPr lang="zh-CN" altLang="en-US" sz="2000" b="0" i="0" dirty="0">
                <a:effectLst/>
                <a:highlight>
                  <a:srgbClr val="FFFFFF"/>
                </a:highlight>
                <a:latin typeface="微软雅黑" panose="020B0503020204020204" charset="-122"/>
                <a:ea typeface="微软雅黑" panose="020B0503020204020204" charset="-122"/>
                <a:cs typeface="微软雅黑" panose="020B0503020204020204" charset="-122"/>
              </a:rPr>
              <a:t>，是指要守牢安全底线，强化内容安全、技术安全、数据安全、算法安全，构建安全可靠的教育信息网络安全体系。</a:t>
            </a:r>
            <a:endParaRPr lang="zh-CN" altLang="en-US" sz="2000" dirty="0">
              <a:latin typeface="微软雅黑" panose="020B0503020204020204" charset="-122"/>
              <a:ea typeface="微软雅黑" panose="020B0503020204020204" charset="-122"/>
              <a:cs typeface="微软雅黑" panose="020B0503020204020204" charset="-122"/>
            </a:endParaRPr>
          </a:p>
        </p:txBody>
      </p:sp>
      <p:cxnSp>
        <p:nvCxnSpPr>
          <p:cNvPr id="2" name="直接连接符 1"/>
          <p:cNvCxnSpPr/>
          <p:nvPr>
            <p:custDataLst>
              <p:tags r:id="rId1"/>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custDataLst>
              <p:tags r:id="rId2"/>
            </p:custDataLst>
          </p:nvPr>
        </p:nvPicPr>
        <p:blipFill>
          <a:blip r:embed="rId3"/>
          <a:stretch>
            <a:fillRect/>
          </a:stretch>
        </p:blipFill>
        <p:spPr>
          <a:xfrm>
            <a:off x="9448800" y="228600"/>
            <a:ext cx="2459990" cy="398780"/>
          </a:xfrm>
          <a:prstGeom prst="rect">
            <a:avLst/>
          </a:prstGeom>
        </p:spPr>
      </p:pic>
      <p:sp>
        <p:nvSpPr>
          <p:cNvPr id="7" name="矩形 6"/>
          <p:cNvSpPr/>
          <p:nvPr>
            <p:custDataLst>
              <p:tags r:id="rId4"/>
            </p:custDataLst>
          </p:nvPr>
        </p:nvSpPr>
        <p:spPr>
          <a:xfrm>
            <a:off x="838200" y="76200"/>
            <a:ext cx="3201670" cy="584835"/>
          </a:xfrm>
          <a:prstGeom prst="rect">
            <a:avLst/>
          </a:prstGeom>
          <a:solidFill>
            <a:srgbClr val="005A9C"/>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lstStyle/>
          <a:p>
            <a:pPr algn="l"/>
            <a:r>
              <a:rPr lang="zh-CN" sz="2400" b="1" noProof="0" dirty="0">
                <a:ln>
                  <a:noFill/>
                </a:ln>
                <a:solidFill>
                  <a:schemeClr val="bg1"/>
                </a:solidFill>
                <a:effectLst/>
                <a:uLnTx/>
                <a:uFillTx/>
                <a:latin typeface="微软雅黑" panose="020B0503020204020204" charset="-122"/>
                <a:ea typeface="微软雅黑" panose="020B0503020204020204" charset="-122"/>
                <a:sym typeface="+mn-lt"/>
              </a:rPr>
              <a:t>数字教材的</a:t>
            </a:r>
            <a:r>
              <a:rPr lang="zh-CN" sz="2400" b="1" noProof="0" dirty="0">
                <a:ln>
                  <a:noFill/>
                </a:ln>
                <a:solidFill>
                  <a:schemeClr val="bg1"/>
                </a:solidFill>
                <a:effectLst/>
                <a:uLnTx/>
                <a:uFillTx/>
                <a:latin typeface="微软雅黑" panose="020B0503020204020204" charset="-122"/>
                <a:ea typeface="微软雅黑" panose="020B0503020204020204" charset="-122"/>
                <a:sym typeface="+mn-lt"/>
              </a:rPr>
              <a:t>总体要求</a:t>
            </a:r>
            <a:endParaRPr lang="zh-CN" sz="2400" b="1" noProof="0" dirty="0">
              <a:ln>
                <a:noFill/>
              </a:ln>
              <a:solidFill>
                <a:schemeClr val="bg1"/>
              </a:solidFill>
              <a:effectLst/>
              <a:uLnTx/>
              <a:uFillTx/>
              <a:latin typeface="微软雅黑" panose="020B0503020204020204" charset="-122"/>
              <a:ea typeface="微软雅黑" panose="020B0503020204020204" charset="-122"/>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
          <p:cNvSpPr txBox="1"/>
          <p:nvPr/>
        </p:nvSpPr>
        <p:spPr>
          <a:xfrm>
            <a:off x="990600" y="1834515"/>
            <a:ext cx="6609194" cy="1658195"/>
          </a:xfrm>
          <a:prstGeom prst="rect">
            <a:avLst/>
          </a:prstGeom>
          <a:ln>
            <a:headEnd type="none"/>
            <a:tailEnd type="none"/>
          </a:ln>
        </p:spPr>
        <p:txBody>
          <a:bodyPr vert="horz" wrap="square" lIns="91440" tIns="45720" rIns="91440" bIns="45720" rtlCol="0" anchor="b" anchorCtr="0"/>
          <a:lstStyle/>
          <a:p>
            <a:pPr algn="l">
              <a:lnSpc>
                <a:spcPct val="100000"/>
              </a:lnSpc>
              <a:spcBef>
                <a:spcPts val="0"/>
              </a:spcBef>
              <a:defRPr/>
            </a:pPr>
            <a:r>
              <a:rPr lang="en-US" sz="4400" b="1" i="0">
                <a:solidFill>
                  <a:srgbClr val="000000">
                    <a:alpha val="100000"/>
                  </a:srgbClr>
                </a:solidFill>
                <a:latin typeface="微软雅黑" panose="020B0503020204020204" charset="-122"/>
                <a:ea typeface="微软雅黑" panose="020B0503020204020204" charset="-122"/>
                <a:cs typeface="微软雅黑" panose="020B0503020204020204" charset="-122"/>
              </a:rPr>
              <a:t>01.时代之问</a:t>
            </a:r>
            <a:endParaRPr lang="en-US" sz="44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29" name="TextBox 3"/>
          <p:cNvSpPr txBox="1"/>
          <p:nvPr/>
        </p:nvSpPr>
        <p:spPr>
          <a:xfrm>
            <a:off x="1905000" y="3505200"/>
            <a:ext cx="6609194" cy="2387126"/>
          </a:xfrm>
          <a:prstGeom prst="rect">
            <a:avLst/>
          </a:prstGeom>
          <a:ln>
            <a:headEnd type="none"/>
            <a:tailEnd type="none"/>
          </a:ln>
        </p:spPr>
        <p:txBody>
          <a:bodyPr vert="horz" wrap="square" lIns="91440" tIns="45720" rIns="91440" bIns="45720" rtlCol="0" anchor="t" anchorCtr="0"/>
          <a:lstStyle/>
          <a:p>
            <a:pPr algn="l">
              <a:lnSpc>
                <a:spcPct val="120000"/>
              </a:lnSpc>
              <a:spcBef>
                <a:spcPts val="1000"/>
              </a:spcBef>
              <a:defRPr/>
            </a:pPr>
            <a:r>
              <a:rPr lang="en-US" sz="2000" b="0" i="0">
                <a:solidFill>
                  <a:srgbClr val="000000">
                    <a:alpha val="100000"/>
                  </a:srgbClr>
                </a:solidFill>
                <a:latin typeface="微软雅黑" panose="020B0503020204020204" charset="-122"/>
                <a:ea typeface="微软雅黑" panose="020B0503020204020204" charset="-122"/>
                <a:cs typeface="微软雅黑" panose="020B0503020204020204" charset="-122"/>
              </a:rPr>
              <a:t>数字时代院校需求升级及数字教材面临的困境</a:t>
            </a:r>
            <a:endParaRPr lang="en-US" sz="20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30" name="图片 29"/>
          <p:cNvPicPr>
            <a:picLocks noChangeAspect="1"/>
          </p:cNvPicPr>
          <p:nvPr>
            <p:custDataLst>
              <p:tags r:id="rId1"/>
            </p:custDataLst>
          </p:nvPr>
        </p:nvPicPr>
        <p:blipFill>
          <a:blip r:embed="rId2"/>
          <a:stretch>
            <a:fillRect/>
          </a:stretch>
        </p:blipFill>
        <p:spPr>
          <a:xfrm>
            <a:off x="9448800" y="228600"/>
            <a:ext cx="2459990" cy="398780"/>
          </a:xfrm>
          <a:prstGeom prst="rect">
            <a:avLst/>
          </a:prstGeom>
        </p:spPr>
      </p:pic>
      <p:cxnSp>
        <p:nvCxnSpPr>
          <p:cNvPr id="31" name="直接连接符 30"/>
          <p:cNvCxnSpPr/>
          <p:nvPr>
            <p:custDataLst>
              <p:tags r:id="rId3"/>
            </p:custDataLst>
          </p:nvPr>
        </p:nvCxnSpPr>
        <p:spPr>
          <a:xfrm>
            <a:off x="1676400" y="4038600"/>
            <a:ext cx="5831205"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60400" y="1130300"/>
            <a:ext cx="10858500" cy="770890"/>
          </a:xfrm>
          <a:prstGeom prst="rect">
            <a:avLst/>
          </a:prstGeom>
          <a:ln>
            <a:prstDash val="solid"/>
            <a:headEnd type="none"/>
            <a:tailEnd type="none"/>
          </a:ln>
        </p:spPr>
        <p:txBody>
          <a:bodyPr vert="horz" wrap="square" lIns="91440" tIns="45720" rIns="91440" bIns="45720" rtlCol="0" anchor="t" anchorCtr="1"/>
          <a:lstStyle/>
          <a:p>
            <a:pPr algn="ctr">
              <a:defRPr/>
            </a:pPr>
            <a:r>
              <a:rPr lang="en-US" sz="2400" b="1" i="0">
                <a:solidFill>
                  <a:srgbClr val="000000">
                    <a:alpha val="100000"/>
                  </a:srgbClr>
                </a:solidFill>
                <a:latin typeface="微软雅黑" panose="020B0503020204020204" charset="-122"/>
                <a:ea typeface="微软雅黑" panose="020B0503020204020204" charset="-122"/>
                <a:cs typeface="微软雅黑" panose="020B0503020204020204" charset="-122"/>
              </a:rPr>
              <a:t>院校需求多方面升级</a:t>
            </a:r>
            <a:endParaRPr lang="en-US" sz="1100"/>
          </a:p>
        </p:txBody>
      </p:sp>
      <p:grpSp>
        <p:nvGrpSpPr>
          <p:cNvPr id="5" name="Group 5"/>
          <p:cNvGrpSpPr/>
          <p:nvPr>
            <p:custDataLst>
              <p:tags r:id="rId1"/>
            </p:custDataLst>
          </p:nvPr>
        </p:nvGrpSpPr>
        <p:grpSpPr>
          <a:xfrm rot="0">
            <a:off x="648970" y="2278380"/>
            <a:ext cx="3103245" cy="3698240"/>
            <a:chOff x="649111" y="3206045"/>
            <a:chExt cx="3103003" cy="3698521"/>
          </a:xfrm>
        </p:grpSpPr>
        <p:sp>
          <p:nvSpPr>
            <p:cNvPr id="6" name="TextBox 6"/>
            <p:cNvSpPr txBox="1"/>
            <p:nvPr>
              <p:custDataLst>
                <p:tags r:id="rId2"/>
              </p:custDataLst>
            </p:nvPr>
          </p:nvSpPr>
          <p:spPr>
            <a:xfrm>
              <a:off x="649111" y="3206045"/>
              <a:ext cx="2060544" cy="635421"/>
            </a:xfrm>
            <a:prstGeom prst="rect">
              <a:avLst/>
            </a:prstGeom>
            <a:ln>
              <a:headEnd type="none"/>
              <a:tailEnd type="none"/>
            </a:ln>
          </p:spPr>
          <p:txBody>
            <a:bodyPr vert="horz" wrap="none" lIns="91440" tIns="45720" rIns="91440" bIns="45720" rtlCol="0" anchor="b" anchorCtr="0"/>
            <a:lstStyle/>
            <a:p>
              <a:pPr algn="l">
                <a:defRPr/>
              </a:pPr>
              <a:r>
                <a:rPr lang="en-US" sz="2400" b="1" i="0">
                  <a:solidFill>
                    <a:srgbClr val="000000">
                      <a:alpha val="100000"/>
                    </a:srgbClr>
                  </a:solidFill>
                  <a:latin typeface="Arial" panose="020B0604020202020204"/>
                  <a:ea typeface="Arial" panose="020B0604020202020204"/>
                  <a:cs typeface="Arial" panose="020B0604020202020204"/>
                </a:rPr>
                <a:t>01</a:t>
              </a:r>
              <a:endParaRPr lang="en-US" sz="1100"/>
            </a:p>
          </p:txBody>
        </p:sp>
        <p:sp>
          <p:nvSpPr>
            <p:cNvPr id="7" name="TextBox 7"/>
            <p:cNvSpPr txBox="1"/>
            <p:nvPr>
              <p:custDataLst>
                <p:tags r:id="rId3"/>
              </p:custDataLst>
            </p:nvPr>
          </p:nvSpPr>
          <p:spPr>
            <a:xfrm>
              <a:off x="649111" y="4095341"/>
              <a:ext cx="3103003" cy="635421"/>
            </a:xfrm>
            <a:prstGeom prst="roundRect">
              <a:avLst>
                <a:gd name="adj" fmla="val 17579"/>
              </a:avLst>
            </a:prstGeom>
            <a:gradFill>
              <a:gsLst>
                <a:gs pos="0">
                  <a:schemeClr val="accent1">
                    <a:lumMod val="40000"/>
                    <a:lumOff val="60000"/>
                  </a:schemeClr>
                </a:gs>
                <a:gs pos="60000">
                  <a:schemeClr val="tx2">
                    <a:lumMod val="60000"/>
                    <a:lumOff val="40000"/>
                  </a:schemeClr>
                </a:gs>
              </a:gsLst>
              <a:lin ang="2700000"/>
            </a:gradFill>
            <a:ln w="6350">
              <a:solidFill>
                <a:srgbClr val="FFFFFF">
                  <a:alpha val="50196"/>
                </a:srgbClr>
              </a:solidFill>
              <a:prstDash val="solid"/>
              <a:headEnd type="none"/>
              <a:tailEnd type="none"/>
            </a:ln>
          </p:spPr>
          <p:txBody>
            <a:bodyPr vert="horz" wrap="square" lIns="91440" tIns="45720" rIns="91440" bIns="45720" rtlCol="0" anchor="ctr" anchorCtr="0"/>
            <a:lstStyle/>
            <a:p>
              <a:pPr algn="ctr">
                <a:spcBef>
                  <a:spcPts val="0"/>
                </a:spcBef>
                <a:spcAft>
                  <a:spcPts val="0"/>
                </a:spcAft>
                <a:defRPr/>
              </a:pPr>
              <a:r>
                <a:rPr lang="en-US" sz="2000" b="1" i="0" strike="noStrike">
                  <a:solidFill>
                    <a:srgbClr val="FFFFFF">
                      <a:alpha val="100000"/>
                    </a:srgbClr>
                  </a:solidFill>
                  <a:latin typeface="微软雅黑" panose="020B0503020204020204" charset="-122"/>
                  <a:ea typeface="微软雅黑" panose="020B0503020204020204" charset="-122"/>
                  <a:cs typeface="微软雅黑" panose="020B0503020204020204" charset="-122"/>
                </a:rPr>
                <a:t>教学内容升级</a:t>
              </a:r>
              <a:endParaRPr lang="en-US" sz="2000" b="1" i="0" strike="noStrike">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4"/>
              </p:custDataLst>
            </p:nvPr>
          </p:nvSpPr>
          <p:spPr>
            <a:xfrm>
              <a:off x="649111" y="4940300"/>
              <a:ext cx="3103003" cy="1964266"/>
            </a:xfrm>
            <a:prstGeom prst="rect">
              <a:avLst/>
            </a:prstGeom>
            <a:ln>
              <a:prstDash val="solid"/>
              <a:headEnd type="none"/>
              <a:tailEnd type="none"/>
            </a:ln>
          </p:spPr>
          <p:txBody>
            <a:bodyPr vert="horz" wrap="square" lIns="91440" tIns="45720" rIns="91440" bIns="45720" rtlCol="0" anchor="t" anchorCtr="0"/>
            <a:lstStyle/>
            <a:p>
              <a:pPr algn="l">
                <a:lnSpc>
                  <a:spcPct val="120000"/>
                </a:lnSpc>
                <a:defRPr/>
              </a:pPr>
              <a:r>
                <a:rPr 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院校教学内容</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从单一理论知识向</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新工科、新医科、新农科</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及产教融合场景升级，急需融入虚拟仿真、人机交互等沉浸式教学环境。</a:t>
              </a:r>
              <a:endPar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pSp>
      <p:grpSp>
        <p:nvGrpSpPr>
          <p:cNvPr id="9" name="Group 9"/>
          <p:cNvGrpSpPr/>
          <p:nvPr>
            <p:custDataLst>
              <p:tags r:id="rId5"/>
            </p:custDataLst>
          </p:nvPr>
        </p:nvGrpSpPr>
        <p:grpSpPr>
          <a:xfrm rot="0">
            <a:off x="4544695" y="2278380"/>
            <a:ext cx="3103245" cy="3698240"/>
            <a:chOff x="4429364" y="3206045"/>
            <a:chExt cx="3103003" cy="3698521"/>
          </a:xfrm>
        </p:grpSpPr>
        <p:sp>
          <p:nvSpPr>
            <p:cNvPr id="10" name="TextBox 10"/>
            <p:cNvSpPr txBox="1"/>
            <p:nvPr>
              <p:custDataLst>
                <p:tags r:id="rId6"/>
              </p:custDataLst>
            </p:nvPr>
          </p:nvSpPr>
          <p:spPr>
            <a:xfrm>
              <a:off x="4429364" y="3206045"/>
              <a:ext cx="2060544" cy="635421"/>
            </a:xfrm>
            <a:prstGeom prst="rect">
              <a:avLst/>
            </a:prstGeom>
            <a:ln>
              <a:headEnd type="none"/>
              <a:tailEnd type="none"/>
            </a:ln>
          </p:spPr>
          <p:txBody>
            <a:bodyPr vert="horz" wrap="none" lIns="91440" tIns="45720" rIns="91440" bIns="45720" rtlCol="0" anchor="b" anchorCtr="0"/>
            <a:lstStyle/>
            <a:p>
              <a:pPr algn="l">
                <a:defRPr/>
              </a:pPr>
              <a:r>
                <a:rPr lang="en-US" sz="2400" b="1" i="0">
                  <a:solidFill>
                    <a:srgbClr val="000000">
                      <a:alpha val="100000"/>
                    </a:srgbClr>
                  </a:solidFill>
                  <a:latin typeface="Arial" panose="020B0604020202020204"/>
                  <a:ea typeface="Arial" panose="020B0604020202020204"/>
                  <a:cs typeface="Arial" panose="020B0604020202020204"/>
                </a:rPr>
                <a:t>02</a:t>
              </a:r>
              <a:endParaRPr lang="en-US" sz="1100"/>
            </a:p>
          </p:txBody>
        </p:sp>
        <p:sp>
          <p:nvSpPr>
            <p:cNvPr id="11" name="TextBox 11"/>
            <p:cNvSpPr txBox="1"/>
            <p:nvPr>
              <p:custDataLst>
                <p:tags r:id="rId7"/>
              </p:custDataLst>
            </p:nvPr>
          </p:nvSpPr>
          <p:spPr>
            <a:xfrm>
              <a:off x="4429364" y="4082367"/>
              <a:ext cx="3103003" cy="635421"/>
            </a:xfrm>
            <a:prstGeom prst="roundRect">
              <a:avLst>
                <a:gd name="adj" fmla="val 17579"/>
              </a:avLst>
            </a:prstGeom>
            <a:gradFill>
              <a:gsLst>
                <a:gs pos="0">
                  <a:srgbClr val="C7DDF4"/>
                </a:gs>
                <a:gs pos="60000">
                  <a:srgbClr val="0057AE"/>
                </a:gs>
              </a:gsLst>
              <a:lin ang="2700000"/>
            </a:gradFill>
            <a:ln w="6350">
              <a:solidFill>
                <a:srgbClr val="FFFFFF">
                  <a:alpha val="50196"/>
                </a:srgbClr>
              </a:solidFill>
              <a:prstDash val="solid"/>
              <a:headEnd type="none"/>
              <a:tailEnd type="none"/>
            </a:ln>
          </p:spPr>
          <p:txBody>
            <a:bodyPr vert="horz" wrap="square" lIns="91440" tIns="45720" rIns="91440" bIns="45720" rtlCol="0" anchor="ctr" anchorCtr="0"/>
            <a:lstStyle/>
            <a:p>
              <a:pPr algn="ctr">
                <a:defRPr/>
              </a:pPr>
              <a:r>
                <a:rPr lang="en-US" sz="2000" b="1" i="0">
                  <a:solidFill>
                    <a:srgbClr val="FFFFFF">
                      <a:alpha val="100000"/>
                    </a:srgbClr>
                  </a:solidFill>
                  <a:latin typeface="微软雅黑" panose="020B0503020204020204" charset="-122"/>
                  <a:ea typeface="微软雅黑" panose="020B0503020204020204" charset="-122"/>
                  <a:cs typeface="微软雅黑" panose="020B0503020204020204" charset="-122"/>
                </a:rPr>
                <a:t>教学形态升级</a:t>
              </a:r>
              <a:endParaRPr lang="en-US" sz="2000" b="1"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8"/>
              </p:custDataLst>
            </p:nvPr>
          </p:nvSpPr>
          <p:spPr>
            <a:xfrm>
              <a:off x="4429364" y="4940300"/>
              <a:ext cx="3103003" cy="1964266"/>
            </a:xfrm>
            <a:prstGeom prst="rect">
              <a:avLst/>
            </a:prstGeom>
            <a:ln>
              <a:prstDash val="solid"/>
              <a:headEnd type="none"/>
              <a:tailEnd type="none"/>
            </a:ln>
          </p:spPr>
          <p:txBody>
            <a:bodyPr vert="horz" wrap="square" lIns="91440" tIns="45720" rIns="91440" bIns="45720" rtlCol="0" anchor="t" anchorCtr="0"/>
            <a:lstStyle/>
            <a:p>
              <a:pPr algn="l">
                <a:lnSpc>
                  <a:spcPct val="120000"/>
                </a:lnSpc>
                <a:defRPr/>
              </a:pPr>
              <a:r>
                <a:rPr 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院校对教材需求从“静态读本”转向“动态知识服务”，</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要求</a:t>
              </a:r>
              <a:r>
                <a:rPr lang="zh-CN" altLang="en-US" sz="1400" b="0" i="0">
                  <a:solidFill>
                    <a:srgbClr val="FF0000">
                      <a:alpha val="100000"/>
                    </a:srgbClr>
                  </a:solidFill>
                  <a:latin typeface="微软雅黑" panose="020B0503020204020204" charset="-122"/>
                  <a:ea typeface="微软雅黑" panose="020B0503020204020204" charset="-122"/>
                  <a:cs typeface="微软雅黑" panose="020B0503020204020204" charset="-122"/>
                </a:rPr>
                <a:t>可读、可听、可看、可玩、可沉浸</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pSp>
      <p:grpSp>
        <p:nvGrpSpPr>
          <p:cNvPr id="13" name="Group 13"/>
          <p:cNvGrpSpPr/>
          <p:nvPr>
            <p:custDataLst>
              <p:tags r:id="rId9"/>
            </p:custDataLst>
          </p:nvPr>
        </p:nvGrpSpPr>
        <p:grpSpPr>
          <a:xfrm rot="0">
            <a:off x="8439785" y="2278380"/>
            <a:ext cx="3103245" cy="3698240"/>
            <a:chOff x="7532367" y="3206045"/>
            <a:chExt cx="3103003" cy="3698521"/>
          </a:xfrm>
        </p:grpSpPr>
        <p:sp>
          <p:nvSpPr>
            <p:cNvPr id="14" name="TextBox 14"/>
            <p:cNvSpPr txBox="1"/>
            <p:nvPr>
              <p:custDataLst>
                <p:tags r:id="rId10"/>
              </p:custDataLst>
            </p:nvPr>
          </p:nvSpPr>
          <p:spPr>
            <a:xfrm>
              <a:off x="7532367" y="3206045"/>
              <a:ext cx="2060544" cy="635421"/>
            </a:xfrm>
            <a:prstGeom prst="rect">
              <a:avLst/>
            </a:prstGeom>
            <a:ln>
              <a:headEnd type="none"/>
              <a:tailEnd type="none"/>
            </a:ln>
          </p:spPr>
          <p:txBody>
            <a:bodyPr vert="horz" wrap="none" lIns="91440" tIns="45720" rIns="91440" bIns="45720" rtlCol="0" anchor="b" anchorCtr="0"/>
            <a:lstStyle/>
            <a:p>
              <a:pPr algn="l">
                <a:defRPr/>
              </a:pPr>
              <a:r>
                <a:rPr lang="en-US" sz="2400" b="1" i="0">
                  <a:solidFill>
                    <a:srgbClr val="000000">
                      <a:alpha val="100000"/>
                    </a:srgbClr>
                  </a:solidFill>
                  <a:latin typeface="Arial" panose="020B0604020202020204"/>
                  <a:ea typeface="Arial" panose="020B0604020202020204"/>
                  <a:cs typeface="Arial" panose="020B0604020202020204"/>
                </a:rPr>
                <a:t>03 </a:t>
              </a:r>
              <a:endParaRPr lang="en-US" sz="1100"/>
            </a:p>
          </p:txBody>
        </p:sp>
        <p:sp>
          <p:nvSpPr>
            <p:cNvPr id="15" name="TextBox 15"/>
            <p:cNvSpPr txBox="1"/>
            <p:nvPr>
              <p:custDataLst>
                <p:tags r:id="rId11"/>
              </p:custDataLst>
            </p:nvPr>
          </p:nvSpPr>
          <p:spPr>
            <a:xfrm>
              <a:off x="7532367" y="4071800"/>
              <a:ext cx="3062724" cy="635421"/>
            </a:xfrm>
            <a:prstGeom prst="roundRect">
              <a:avLst>
                <a:gd name="adj" fmla="val 17579"/>
              </a:avLst>
            </a:prstGeom>
            <a:gradFill>
              <a:gsLst>
                <a:gs pos="0">
                  <a:srgbClr val="C7DDF4"/>
                </a:gs>
                <a:gs pos="60000">
                  <a:schemeClr val="tx2">
                    <a:lumMod val="60000"/>
                    <a:lumOff val="40000"/>
                  </a:schemeClr>
                </a:gs>
              </a:gsLst>
              <a:lin ang="2700000"/>
            </a:gradFill>
            <a:ln w="6350">
              <a:solidFill>
                <a:srgbClr val="FFFFFF">
                  <a:alpha val="50196"/>
                </a:srgbClr>
              </a:solidFill>
              <a:prstDash val="solid"/>
              <a:headEnd type="none"/>
              <a:tailEnd type="none"/>
            </a:ln>
          </p:spPr>
          <p:txBody>
            <a:bodyPr vert="horz" wrap="square" lIns="91440" tIns="45720" rIns="91440" bIns="45720" rtlCol="0" anchor="ctr" anchorCtr="0"/>
            <a:lstStyle/>
            <a:p>
              <a:pPr algn="ctr">
                <a:defRPr/>
              </a:pPr>
              <a:r>
                <a:rPr lang="en-US" sz="2000" b="1" i="0">
                  <a:solidFill>
                    <a:srgbClr val="FFFFFF">
                      <a:alpha val="100000"/>
                    </a:srgbClr>
                  </a:solidFill>
                  <a:latin typeface="微软雅黑" panose="020B0503020204020204" charset="-122"/>
                  <a:ea typeface="微软雅黑" panose="020B0503020204020204" charset="-122"/>
                  <a:cs typeface="微软雅黑" panose="020B0503020204020204" charset="-122"/>
                </a:rPr>
                <a:t>教学管理升级</a:t>
              </a:r>
              <a:endParaRPr lang="en-US" sz="2000" b="1"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custDataLst>
                <p:tags r:id="rId12"/>
              </p:custDataLst>
            </p:nvPr>
          </p:nvSpPr>
          <p:spPr>
            <a:xfrm>
              <a:off x="7532367" y="4940300"/>
              <a:ext cx="3103003" cy="1964266"/>
            </a:xfrm>
            <a:prstGeom prst="rect">
              <a:avLst/>
            </a:prstGeom>
            <a:ln>
              <a:prstDash val="solid"/>
              <a:headEnd type="none"/>
              <a:tailEnd type="none"/>
            </a:ln>
          </p:spPr>
          <p:txBody>
            <a:bodyPr vert="horz" wrap="square" lIns="91440" tIns="45720" rIns="91440" bIns="45720" rtlCol="0" anchor="t" anchorCtr="0"/>
            <a:lstStyle/>
            <a:p>
              <a:pPr algn="l">
                <a:lnSpc>
                  <a:spcPct val="120000"/>
                </a:lnSpc>
                <a:defRPr/>
              </a:pP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高校亟需统一的服务端口与平台，实现跨平台兼容与数据互通，降低师生使用门槛。</a:t>
              </a:r>
              <a:endPar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pSp>
      <p:sp>
        <p:nvSpPr>
          <p:cNvPr id="17" name="TextBox 17"/>
          <p:cNvSpPr txBox="1"/>
          <p:nvPr/>
        </p:nvSpPr>
        <p:spPr>
          <a:xfrm>
            <a:off x="762000" y="-8255"/>
            <a:ext cx="6896100" cy="761365"/>
          </a:xfrm>
          <a:prstGeom prst="rect">
            <a:avLst/>
          </a:prstGeom>
          <a:ln>
            <a:headEnd type="none"/>
            <a:tailEnd type="none"/>
          </a:ln>
        </p:spPr>
        <p:txBody>
          <a:bodyPr vert="horz" wrap="square" lIns="91440" tIns="45720" rIns="91440" bIns="45720" rtlCol="0" anchor="ctr" anchorCtr="0"/>
          <a:lstStyle/>
          <a:p>
            <a:pPr algn="l">
              <a:lnSpc>
                <a:spcPct val="100000"/>
              </a:lnSpc>
              <a:spcBef>
                <a:spcPts val="0"/>
              </a:spcBef>
              <a:defRPr/>
            </a:pPr>
            <a:r>
              <a:rPr lang="zh-CN" altLang="en-US" sz="2800" b="1" i="0">
                <a:solidFill>
                  <a:srgbClr val="0058AC">
                    <a:alpha val="100000"/>
                  </a:srgbClr>
                </a:solidFill>
                <a:latin typeface="微软雅黑" panose="020B0503020204020204" charset="-122"/>
                <a:ea typeface="微软雅黑" panose="020B0503020204020204" charset="-122"/>
                <a:cs typeface="微软雅黑" panose="020B0503020204020204" charset="-122"/>
              </a:rPr>
              <a:t>一问</a:t>
            </a:r>
            <a:r>
              <a:rPr lang="en-US" altLang="zh-CN" sz="2800" b="1" i="0">
                <a:solidFill>
                  <a:srgbClr val="0058AC">
                    <a:alpha val="100000"/>
                  </a:srgbClr>
                </a:solidFill>
                <a:latin typeface="微软雅黑" panose="020B0503020204020204" charset="-122"/>
                <a:ea typeface="微软雅黑" panose="020B0503020204020204" charset="-122"/>
                <a:cs typeface="微软雅黑" panose="020B0503020204020204" charset="-122"/>
              </a:rPr>
              <a:t>——</a:t>
            </a:r>
            <a:r>
              <a:rPr lang="en-US" sz="2800" b="1" i="0">
                <a:solidFill>
                  <a:srgbClr val="0058AC">
                    <a:alpha val="100000"/>
                  </a:srgbClr>
                </a:solidFill>
                <a:latin typeface="微软雅黑" panose="020B0503020204020204" charset="-122"/>
                <a:ea typeface="微软雅黑" panose="020B0503020204020204" charset="-122"/>
                <a:cs typeface="微软雅黑" panose="020B0503020204020204" charset="-122"/>
              </a:rPr>
              <a:t>数字时代院校需求的深刻升级</a:t>
            </a:r>
            <a:endParaRPr lang="en-US" sz="2800" b="1" i="0">
              <a:solidFill>
                <a:srgbClr val="0058AC">
                  <a:alpha val="100000"/>
                </a:srgbClr>
              </a:solidFill>
              <a:latin typeface="微软雅黑" panose="020B0503020204020204" charset="-122"/>
              <a:ea typeface="微软雅黑" panose="020B0503020204020204" charset="-122"/>
              <a:cs typeface="微软雅黑" panose="020B0503020204020204" charset="-122"/>
            </a:endParaRPr>
          </a:p>
        </p:txBody>
      </p:sp>
      <p:cxnSp>
        <p:nvCxnSpPr>
          <p:cNvPr id="28" name="直接连接符 27"/>
          <p:cNvCxnSpPr/>
          <p:nvPr>
            <p:custDataLst>
              <p:tags r:id="rId13"/>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custDataLst>
              <p:tags r:id="rId14"/>
            </p:custDataLst>
          </p:nvPr>
        </p:nvPicPr>
        <p:blipFill>
          <a:blip r:embed="rId15"/>
          <a:stretch>
            <a:fillRect/>
          </a:stretch>
        </p:blipFill>
        <p:spPr>
          <a:xfrm>
            <a:off x="9448800" y="228600"/>
            <a:ext cx="2459990" cy="3987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7"/>
          <p:cNvSpPr txBox="1"/>
          <p:nvPr/>
        </p:nvSpPr>
        <p:spPr>
          <a:xfrm>
            <a:off x="660400" y="635"/>
            <a:ext cx="8034655" cy="761365"/>
          </a:xfrm>
          <a:prstGeom prst="rect">
            <a:avLst/>
          </a:prstGeom>
          <a:ln>
            <a:headEnd type="none"/>
            <a:tailEnd type="none"/>
          </a:ln>
        </p:spPr>
        <p:txBody>
          <a:bodyPr vert="horz" wrap="square" lIns="91440" tIns="45720" rIns="91440" bIns="45720" rtlCol="0" anchor="ctr" anchorCtr="0"/>
          <a:lstStyle/>
          <a:p>
            <a:pPr algn="l">
              <a:lnSpc>
                <a:spcPct val="100000"/>
              </a:lnSpc>
              <a:spcBef>
                <a:spcPts val="0"/>
              </a:spcBef>
              <a:defRPr/>
            </a:pPr>
            <a:r>
              <a:rPr lang="zh-CN" altLang="en-US" sz="2800" b="1" i="0">
                <a:solidFill>
                  <a:srgbClr val="0058AC">
                    <a:alpha val="100000"/>
                  </a:srgbClr>
                </a:solidFill>
                <a:latin typeface="微软雅黑" panose="020B0503020204020204" charset="-122"/>
                <a:ea typeface="微软雅黑" panose="020B0503020204020204" charset="-122"/>
                <a:cs typeface="微软雅黑" panose="020B0503020204020204" charset="-122"/>
              </a:rPr>
              <a:t>二问——</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当前高校数字教材面临的三大困境</a:t>
            </a:r>
            <a:endParaRPr lang="zh-CN" altLang="en-US" sz="2800" b="1" i="0">
              <a:solidFill>
                <a:srgbClr val="0058AC">
                  <a:alpha val="100000"/>
                </a:srgbClr>
              </a:solidFill>
              <a:latin typeface="微软雅黑" panose="020B0503020204020204" charset="-122"/>
              <a:ea typeface="微软雅黑" panose="020B0503020204020204" charset="-122"/>
              <a:cs typeface="微软雅黑" panose="020B0503020204020204" charset="-122"/>
            </a:endParaRPr>
          </a:p>
        </p:txBody>
      </p:sp>
      <p:cxnSp>
        <p:nvCxnSpPr>
          <p:cNvPr id="28" name="直接连接符 27"/>
          <p:cNvCxnSpPr/>
          <p:nvPr>
            <p:custDataLst>
              <p:tags r:id="rId1"/>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custDataLst>
              <p:tags r:id="rId2"/>
            </p:custDataLst>
          </p:nvPr>
        </p:nvPicPr>
        <p:blipFill>
          <a:blip r:embed="rId3"/>
          <a:stretch>
            <a:fillRect/>
          </a:stretch>
        </p:blipFill>
        <p:spPr>
          <a:xfrm>
            <a:off x="9448800" y="228600"/>
            <a:ext cx="2459990" cy="398780"/>
          </a:xfrm>
          <a:prstGeom prst="rect">
            <a:avLst/>
          </a:prstGeom>
        </p:spPr>
      </p:pic>
      <p:grpSp>
        <p:nvGrpSpPr>
          <p:cNvPr id="3" name="Group 3"/>
          <p:cNvGrpSpPr/>
          <p:nvPr>
            <p:custDataLst>
              <p:tags r:id="rId4"/>
            </p:custDataLst>
          </p:nvPr>
        </p:nvGrpSpPr>
        <p:grpSpPr>
          <a:xfrm rot="0">
            <a:off x="660400" y="1130300"/>
            <a:ext cx="10858609" cy="3913186"/>
            <a:chOff x="660400" y="1130300"/>
            <a:chExt cx="10858609" cy="3913186"/>
          </a:xfrm>
        </p:grpSpPr>
        <p:sp>
          <p:nvSpPr>
            <p:cNvPr id="18" name="TextBox 4"/>
            <p:cNvSpPr txBox="1"/>
            <p:nvPr/>
          </p:nvSpPr>
          <p:spPr>
            <a:xfrm>
              <a:off x="660400" y="1130300"/>
              <a:ext cx="10858500" cy="593309"/>
            </a:xfrm>
            <a:prstGeom prst="rect">
              <a:avLst/>
            </a:prstGeom>
            <a:ln>
              <a:prstDash val="solid"/>
              <a:headEnd type="none"/>
              <a:tailEnd type="none"/>
            </a:ln>
          </p:spPr>
          <p:txBody>
            <a:bodyPr vert="horz" wrap="square" lIns="91440" tIns="45720" rIns="91440" bIns="45720" rtlCol="0" anchor="ctr" anchorCtr="0"/>
            <a:lstStyle/>
            <a:p>
              <a:pPr algn="l">
                <a:defRPr/>
              </a:pPr>
              <a:r>
                <a:rPr lang="en-US" sz="2400" b="1" i="0">
                  <a:solidFill>
                    <a:srgbClr val="000000">
                      <a:alpha val="100000"/>
                    </a:srgbClr>
                  </a:solidFill>
                  <a:latin typeface="微软雅黑" panose="020B0503020204020204" charset="-122"/>
                  <a:ea typeface="微软雅黑" panose="020B0503020204020204" charset="-122"/>
                  <a:cs typeface="微软雅黑" panose="020B0503020204020204" charset="-122"/>
                </a:rPr>
                <a:t>数字教材</a:t>
              </a:r>
              <a:r>
                <a:rPr lang="zh-CN" altLang="en-US" sz="2400" b="1" i="0">
                  <a:solidFill>
                    <a:srgbClr val="000000">
                      <a:alpha val="100000"/>
                    </a:srgbClr>
                  </a:solidFill>
                  <a:latin typeface="微软雅黑" panose="020B0503020204020204" charset="-122"/>
                  <a:ea typeface="微软雅黑" panose="020B0503020204020204" charset="-122"/>
                  <a:cs typeface="微软雅黑" panose="020B0503020204020204" charset="-122"/>
                </a:rPr>
                <a:t>发行</a:t>
              </a:r>
              <a:r>
                <a:rPr lang="en-US" sz="2400" b="1" i="0">
                  <a:solidFill>
                    <a:srgbClr val="000000">
                      <a:alpha val="100000"/>
                    </a:srgbClr>
                  </a:solidFill>
                  <a:latin typeface="微软雅黑" panose="020B0503020204020204" charset="-122"/>
                  <a:ea typeface="微软雅黑" panose="020B0503020204020204" charset="-122"/>
                  <a:cs typeface="微软雅黑" panose="020B0503020204020204" charset="-122"/>
                </a:rPr>
                <a:t>阻碍多</a:t>
              </a:r>
              <a:endParaRPr lang="en-US" sz="1100"/>
            </a:p>
          </p:txBody>
        </p:sp>
        <p:grpSp>
          <p:nvGrpSpPr>
            <p:cNvPr id="19" name="Group 5"/>
            <p:cNvGrpSpPr/>
            <p:nvPr/>
          </p:nvGrpSpPr>
          <p:grpSpPr>
            <a:xfrm rot="0">
              <a:off x="660400" y="2288856"/>
              <a:ext cx="3420110" cy="2754630"/>
              <a:chOff x="886103" y="3551437"/>
              <a:chExt cx="3420110" cy="2851263"/>
            </a:xfrm>
          </p:grpSpPr>
          <p:sp>
            <p:nvSpPr>
              <p:cNvPr id="20" name="AutoShape 6"/>
              <p:cNvSpPr/>
              <p:nvPr>
                <p:custDataLst>
                  <p:tags r:id="rId5"/>
                </p:custDataLst>
              </p:nvPr>
            </p:nvSpPr>
            <p:spPr>
              <a:xfrm>
                <a:off x="886103" y="3793972"/>
                <a:ext cx="3420110" cy="2608728"/>
              </a:xfrm>
              <a:prstGeom prst="rect">
                <a:avLst/>
              </a:prstGeom>
              <a:ln w="12700">
                <a:solidFill>
                  <a:srgbClr val="000000">
                    <a:alpha val="100000"/>
                  </a:srgbClr>
                </a:solidFill>
                <a:prstDash val="solid"/>
                <a:headEnd type="none"/>
                <a:tailEnd type="none"/>
              </a:ln>
            </p:spPr>
          </p:sp>
          <p:sp>
            <p:nvSpPr>
              <p:cNvPr id="21" name="TextBox 7"/>
              <p:cNvSpPr txBox="1"/>
              <p:nvPr>
                <p:custDataLst>
                  <p:tags r:id="rId6"/>
                </p:custDataLst>
              </p:nvPr>
            </p:nvSpPr>
            <p:spPr>
              <a:xfrm>
                <a:off x="1066103" y="3927411"/>
                <a:ext cx="2483772" cy="670732"/>
              </a:xfrm>
              <a:prstGeom prst="rect">
                <a:avLst/>
              </a:prstGeom>
              <a:ln>
                <a:prstDash val="solid"/>
                <a:headEnd type="none"/>
                <a:tailEnd type="none"/>
              </a:ln>
            </p:spPr>
            <p:txBody>
              <a:bodyPr vert="horz" wrap="square" lIns="91440" tIns="45720" rIns="91440" bIns="45720" rtlCol="0" anchor="b" anchorCtr="0"/>
              <a:lstStyle/>
              <a:p>
                <a:pPr algn="l">
                  <a:defRPr/>
                </a:pPr>
                <a:r>
                  <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发行模式亟待</a:t>
                </a:r>
                <a:r>
                  <a:rPr lang="zh-CN" alt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转型</a:t>
                </a:r>
                <a:endParaRPr lang="zh-CN" alt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22" name="TextBox 8"/>
              <p:cNvSpPr txBox="1"/>
              <p:nvPr>
                <p:custDataLst>
                  <p:tags r:id="rId7"/>
                </p:custDataLst>
              </p:nvPr>
            </p:nvSpPr>
            <p:spPr>
              <a:xfrm>
                <a:off x="1078508" y="4597820"/>
                <a:ext cx="3060065" cy="1783190"/>
              </a:xfrm>
              <a:prstGeom prst="rect">
                <a:avLst/>
              </a:prstGeom>
              <a:ln>
                <a:prstDash val="solid"/>
                <a:headEnd type="none"/>
                <a:tailEnd type="none"/>
              </a:ln>
            </p:spPr>
            <p:txBody>
              <a:bodyPr vert="horz" wrap="square" lIns="91440" tIns="45720" rIns="91440" bIns="45720" rtlCol="0" anchor="t" anchorCtr="0"/>
              <a:lstStyle/>
              <a:p>
                <a:pPr algn="l">
                  <a:lnSpc>
                    <a:spcPct val="120000"/>
                  </a:lnSpc>
                  <a:spcAft>
                    <a:spcPts val="1200"/>
                  </a:spcAft>
                  <a:defRPr/>
                </a:pP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数字教材发行渠道不畅，传统纸书发行模式难以匹配数字产品的即时性与平台化特征，市场覆盖率低。</a:t>
                </a:r>
                <a:endPar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23" name="TextBox 9"/>
              <p:cNvSpPr txBox="1"/>
              <p:nvPr>
                <p:custDataLst>
                  <p:tags r:id="rId8"/>
                </p:custDataLst>
              </p:nvPr>
            </p:nvSpPr>
            <p:spPr>
              <a:xfrm>
                <a:off x="3586103" y="3551437"/>
                <a:ext cx="468000" cy="484417"/>
              </a:xfrm>
              <a:prstGeom prst="rect">
                <a:avLst/>
              </a:prstGeom>
              <a:solidFill>
                <a:srgbClr val="0057AE"/>
              </a:solidFill>
              <a:ln>
                <a:prstDash val="solid"/>
                <a:headEnd type="none"/>
                <a:tailEnd type="none"/>
              </a:ln>
            </p:spPr>
            <p:txBody>
              <a:bodyPr vert="horz" wrap="none" lIns="91440" tIns="45720" rIns="91440" bIns="45720" rtlCol="0" anchor="ctr" anchorCtr="0"/>
              <a:lstStyle/>
              <a:p>
                <a:pPr algn="ctr">
                  <a:defRPr/>
                </a:pPr>
                <a:r>
                  <a:rPr lang="en-US" sz="1600" b="1" i="0">
                    <a:ln w="15875"/>
                    <a:solidFill>
                      <a:srgbClr val="FFFFFF">
                        <a:alpha val="100000"/>
                      </a:srgbClr>
                    </a:solidFill>
                    <a:latin typeface="Arial" panose="020B0604020202020204"/>
                    <a:ea typeface="Arial" panose="020B0604020202020204"/>
                    <a:cs typeface="Arial" panose="020B0604020202020204"/>
                  </a:rPr>
                  <a:t>01</a:t>
                </a:r>
                <a:endParaRPr lang="en-US" sz="1100"/>
              </a:p>
            </p:txBody>
          </p:sp>
        </p:grpSp>
        <p:grpSp>
          <p:nvGrpSpPr>
            <p:cNvPr id="24" name="Group 10"/>
            <p:cNvGrpSpPr/>
            <p:nvPr/>
          </p:nvGrpSpPr>
          <p:grpSpPr>
            <a:xfrm rot="0">
              <a:off x="4386000" y="2288856"/>
              <a:ext cx="3420110" cy="2754630"/>
              <a:chOff x="4541650" y="3551437"/>
              <a:chExt cx="3420110" cy="2851263"/>
            </a:xfrm>
          </p:grpSpPr>
          <p:sp>
            <p:nvSpPr>
              <p:cNvPr id="25" name="AutoShape 11"/>
              <p:cNvSpPr/>
              <p:nvPr>
                <p:custDataLst>
                  <p:tags r:id="rId9"/>
                </p:custDataLst>
              </p:nvPr>
            </p:nvSpPr>
            <p:spPr>
              <a:xfrm>
                <a:off x="4541650" y="3793972"/>
                <a:ext cx="3420110" cy="2608728"/>
              </a:xfrm>
              <a:prstGeom prst="rect">
                <a:avLst/>
              </a:prstGeom>
              <a:ln w="12700">
                <a:solidFill>
                  <a:srgbClr val="000000">
                    <a:alpha val="100000"/>
                  </a:srgbClr>
                </a:solidFill>
                <a:prstDash val="solid"/>
                <a:headEnd type="none"/>
                <a:tailEnd type="none"/>
              </a:ln>
            </p:spPr>
          </p:sp>
          <p:sp>
            <p:nvSpPr>
              <p:cNvPr id="26" name="TextBox 12"/>
              <p:cNvSpPr txBox="1"/>
              <p:nvPr>
                <p:custDataLst>
                  <p:tags r:id="rId10"/>
                </p:custDataLst>
              </p:nvPr>
            </p:nvSpPr>
            <p:spPr>
              <a:xfrm>
                <a:off x="4721650" y="3927411"/>
                <a:ext cx="2483772" cy="670732"/>
              </a:xfrm>
              <a:prstGeom prst="rect">
                <a:avLst/>
              </a:prstGeom>
              <a:ln>
                <a:prstDash val="solid"/>
                <a:headEnd type="none"/>
                <a:tailEnd type="none"/>
              </a:ln>
            </p:spPr>
            <p:txBody>
              <a:bodyPr vert="horz" wrap="square" lIns="91440" tIns="45720" rIns="91440" bIns="45720" rtlCol="0" anchor="b" anchorCtr="0"/>
              <a:lstStyle/>
              <a:p>
                <a:pPr algn="l">
                  <a:defRPr/>
                </a:pPr>
                <a:r>
                  <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盈利模式尚不清晰</a:t>
                </a:r>
                <a:endPar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27" name="TextBox 13"/>
              <p:cNvSpPr txBox="1"/>
              <p:nvPr>
                <p:custDataLst>
                  <p:tags r:id="rId11"/>
                </p:custDataLst>
              </p:nvPr>
            </p:nvSpPr>
            <p:spPr>
              <a:xfrm>
                <a:off x="4734055" y="4597820"/>
                <a:ext cx="3060065" cy="1783847"/>
              </a:xfrm>
              <a:prstGeom prst="rect">
                <a:avLst/>
              </a:prstGeom>
              <a:ln>
                <a:prstDash val="solid"/>
                <a:headEnd type="none"/>
                <a:tailEnd type="none"/>
              </a:ln>
            </p:spPr>
            <p:txBody>
              <a:bodyPr vert="horz" wrap="square" lIns="91440" tIns="45720" rIns="91440" bIns="45720" rtlCol="0" anchor="t" anchorCtr="0"/>
              <a:lstStyle/>
              <a:p>
                <a:pPr algn="l">
                  <a:lnSpc>
                    <a:spcPct val="120000"/>
                  </a:lnSpc>
                  <a:spcAft>
                    <a:spcPts val="1200"/>
                  </a:spcAft>
                  <a:defRPr/>
                </a:pP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数字出版融合发展盈利模式仍需探索，单利较低，投入产出比不如传统纸书，制约了持续开发投入。</a:t>
                </a:r>
                <a:endPar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30" name="TextBox 14"/>
              <p:cNvSpPr txBox="1"/>
              <p:nvPr>
                <p:custDataLst>
                  <p:tags r:id="rId12"/>
                </p:custDataLst>
              </p:nvPr>
            </p:nvSpPr>
            <p:spPr>
              <a:xfrm>
                <a:off x="7241650" y="3551437"/>
                <a:ext cx="468000" cy="484417"/>
              </a:xfrm>
              <a:prstGeom prst="rect">
                <a:avLst/>
              </a:prstGeom>
              <a:solidFill>
                <a:srgbClr val="0057AE"/>
              </a:solidFill>
              <a:ln>
                <a:prstDash val="solid"/>
                <a:headEnd type="none"/>
                <a:tailEnd type="none"/>
              </a:ln>
            </p:spPr>
            <p:txBody>
              <a:bodyPr vert="horz" wrap="none" lIns="91440" tIns="45720" rIns="91440" bIns="45720" rtlCol="0" anchor="ctr" anchorCtr="0"/>
              <a:lstStyle/>
              <a:p>
                <a:pPr algn="ctr">
                  <a:defRPr/>
                </a:pPr>
                <a:r>
                  <a:rPr lang="en-US" sz="1600" b="1" i="0">
                    <a:ln w="15875"/>
                    <a:solidFill>
                      <a:srgbClr val="FFFFFF">
                        <a:alpha val="100000"/>
                      </a:srgbClr>
                    </a:solidFill>
                    <a:latin typeface="Arial" panose="020B0604020202020204"/>
                    <a:ea typeface="Arial" panose="020B0604020202020204"/>
                    <a:cs typeface="Arial" panose="020B0604020202020204"/>
                  </a:rPr>
                  <a:t>02</a:t>
                </a:r>
                <a:endParaRPr lang="en-US" sz="1100"/>
              </a:p>
            </p:txBody>
          </p:sp>
        </p:grpSp>
        <p:grpSp>
          <p:nvGrpSpPr>
            <p:cNvPr id="31" name="Group 15"/>
            <p:cNvGrpSpPr/>
            <p:nvPr/>
          </p:nvGrpSpPr>
          <p:grpSpPr>
            <a:xfrm rot="0">
              <a:off x="8098899" y="2288856"/>
              <a:ext cx="3420110" cy="2754630"/>
              <a:chOff x="8197197" y="3551437"/>
              <a:chExt cx="3420110" cy="2851263"/>
            </a:xfrm>
          </p:grpSpPr>
          <p:sp>
            <p:nvSpPr>
              <p:cNvPr id="32" name="AutoShape 16"/>
              <p:cNvSpPr/>
              <p:nvPr>
                <p:custDataLst>
                  <p:tags r:id="rId13"/>
                </p:custDataLst>
              </p:nvPr>
            </p:nvSpPr>
            <p:spPr>
              <a:xfrm>
                <a:off x="8197197" y="3793972"/>
                <a:ext cx="3420110" cy="2608728"/>
              </a:xfrm>
              <a:prstGeom prst="rect">
                <a:avLst/>
              </a:prstGeom>
              <a:ln w="12700">
                <a:solidFill>
                  <a:srgbClr val="000000">
                    <a:alpha val="100000"/>
                  </a:srgbClr>
                </a:solidFill>
                <a:prstDash val="solid"/>
                <a:headEnd type="none"/>
                <a:tailEnd type="none"/>
              </a:ln>
            </p:spPr>
          </p:sp>
          <p:sp>
            <p:nvSpPr>
              <p:cNvPr id="33" name="TextBox 17"/>
              <p:cNvSpPr txBox="1"/>
              <p:nvPr>
                <p:custDataLst>
                  <p:tags r:id="rId14"/>
                </p:custDataLst>
              </p:nvPr>
            </p:nvSpPr>
            <p:spPr>
              <a:xfrm>
                <a:off x="8377197" y="3927411"/>
                <a:ext cx="2483772" cy="670732"/>
              </a:xfrm>
              <a:prstGeom prst="rect">
                <a:avLst/>
              </a:prstGeom>
              <a:ln>
                <a:prstDash val="solid"/>
                <a:headEnd type="none"/>
                <a:tailEnd type="none"/>
              </a:ln>
            </p:spPr>
            <p:txBody>
              <a:bodyPr vert="horz" wrap="square" lIns="91440" tIns="45720" rIns="91440" bIns="45720" rtlCol="0" anchor="b" anchorCtr="0"/>
              <a:lstStyle/>
              <a:p>
                <a:pPr algn="l">
                  <a:defRPr/>
                </a:pPr>
                <a:r>
                  <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平台孤岛与体验割裂</a:t>
                </a:r>
                <a:endPar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34" name="TextBox 18"/>
              <p:cNvSpPr txBox="1"/>
              <p:nvPr>
                <p:custDataLst>
                  <p:tags r:id="rId15"/>
                </p:custDataLst>
              </p:nvPr>
            </p:nvSpPr>
            <p:spPr>
              <a:xfrm>
                <a:off x="8376902" y="4597820"/>
                <a:ext cx="3060065" cy="1792391"/>
              </a:xfrm>
              <a:prstGeom prst="rect">
                <a:avLst/>
              </a:prstGeom>
              <a:ln>
                <a:prstDash val="solid"/>
                <a:headEnd type="none"/>
                <a:tailEnd type="none"/>
              </a:ln>
            </p:spPr>
            <p:txBody>
              <a:bodyPr vert="horz" wrap="square" lIns="91440" tIns="45720" rIns="91440" bIns="45720" rtlCol="0" anchor="t" anchorCtr="0"/>
              <a:lstStyle/>
              <a:p>
                <a:pPr algn="l">
                  <a:lnSpc>
                    <a:spcPct val="120000"/>
                  </a:lnSpc>
                  <a:spcAft>
                    <a:spcPts val="1200"/>
                  </a:spcAft>
                  <a:defRPr/>
                </a:pP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各社标准不一，平台不兼容，缺乏国家统一的标准，院校采买与师生使用不便，缺乏统一服务端口的</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大书架</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35" name="TextBox 19"/>
              <p:cNvSpPr txBox="1"/>
              <p:nvPr>
                <p:custDataLst>
                  <p:tags r:id="rId16"/>
                </p:custDataLst>
              </p:nvPr>
            </p:nvSpPr>
            <p:spPr>
              <a:xfrm>
                <a:off x="10897197" y="3551437"/>
                <a:ext cx="468000" cy="484417"/>
              </a:xfrm>
              <a:prstGeom prst="rect">
                <a:avLst/>
              </a:prstGeom>
              <a:solidFill>
                <a:srgbClr val="0057AE"/>
              </a:solidFill>
              <a:ln>
                <a:prstDash val="solid"/>
                <a:headEnd type="none"/>
                <a:tailEnd type="none"/>
              </a:ln>
            </p:spPr>
            <p:txBody>
              <a:bodyPr vert="horz" wrap="none" lIns="91440" tIns="45720" rIns="91440" bIns="45720" rtlCol="0" anchor="ctr" anchorCtr="0"/>
              <a:lstStyle/>
              <a:p>
                <a:pPr algn="ctr">
                  <a:defRPr/>
                </a:pPr>
                <a:r>
                  <a:rPr lang="en-US" sz="1600" b="1" i="0">
                    <a:ln w="15875"/>
                    <a:solidFill>
                      <a:srgbClr val="FFFFFF">
                        <a:alpha val="100000"/>
                      </a:srgbClr>
                    </a:solidFill>
                    <a:latin typeface="Arial" panose="020B0604020202020204"/>
                    <a:ea typeface="Arial" panose="020B0604020202020204"/>
                    <a:cs typeface="Arial" panose="020B0604020202020204"/>
                  </a:rPr>
                  <a:t>03</a:t>
                </a:r>
                <a:endParaRPr lang="en-US" sz="1100"/>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
          <p:cNvSpPr txBox="1"/>
          <p:nvPr/>
        </p:nvSpPr>
        <p:spPr>
          <a:xfrm>
            <a:off x="990600" y="1834515"/>
            <a:ext cx="6609194" cy="1658195"/>
          </a:xfrm>
          <a:prstGeom prst="rect">
            <a:avLst/>
          </a:prstGeom>
          <a:ln>
            <a:headEnd type="none"/>
            <a:tailEnd type="none"/>
          </a:ln>
        </p:spPr>
        <p:txBody>
          <a:bodyPr vert="horz" wrap="square" lIns="91440" tIns="45720" rIns="91440" bIns="45720" rtlCol="0" anchor="b" anchorCtr="0"/>
          <a:lstStyle/>
          <a:p>
            <a:pPr algn="l">
              <a:lnSpc>
                <a:spcPct val="100000"/>
              </a:lnSpc>
              <a:spcBef>
                <a:spcPts val="0"/>
              </a:spcBef>
              <a:defRPr/>
            </a:pPr>
            <a:r>
              <a:rPr lang="en-US" sz="4400" b="1">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02.破局之道</a:t>
            </a:r>
            <a:endParaRPr lang="en-US" sz="44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29" name="TextBox 3"/>
          <p:cNvSpPr txBox="1"/>
          <p:nvPr/>
        </p:nvSpPr>
        <p:spPr>
          <a:xfrm>
            <a:off x="1676400" y="3492500"/>
            <a:ext cx="6609194" cy="2387126"/>
          </a:xfrm>
          <a:prstGeom prst="rect">
            <a:avLst/>
          </a:prstGeom>
          <a:ln>
            <a:headEnd type="none"/>
            <a:tailEnd type="none"/>
          </a:ln>
        </p:spPr>
        <p:txBody>
          <a:bodyPr vert="horz" wrap="square" lIns="91440" tIns="45720" rIns="91440" bIns="45720" rtlCol="0" anchor="t" anchorCtr="0"/>
          <a:lstStyle/>
          <a:p>
            <a:pPr algn="l">
              <a:lnSpc>
                <a:spcPct val="120000"/>
              </a:lnSpc>
              <a:spcBef>
                <a:spcPts val="1000"/>
              </a:spcBef>
              <a:defRPr/>
            </a:pPr>
            <a:r>
              <a:rPr lang="en-US" sz="200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社站合作模式的创新及应对数字教材困境的举措</a:t>
            </a:r>
            <a:endParaRPr lang="en-US" sz="2000" b="0" i="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pic>
        <p:nvPicPr>
          <p:cNvPr id="30" name="图片 29"/>
          <p:cNvPicPr>
            <a:picLocks noChangeAspect="1"/>
          </p:cNvPicPr>
          <p:nvPr>
            <p:custDataLst>
              <p:tags r:id="rId1"/>
            </p:custDataLst>
          </p:nvPr>
        </p:nvPicPr>
        <p:blipFill>
          <a:blip r:embed="rId2"/>
          <a:stretch>
            <a:fillRect/>
          </a:stretch>
        </p:blipFill>
        <p:spPr>
          <a:xfrm>
            <a:off x="9448800" y="228600"/>
            <a:ext cx="2459990" cy="398780"/>
          </a:xfrm>
          <a:prstGeom prst="rect">
            <a:avLst/>
          </a:prstGeom>
        </p:spPr>
      </p:pic>
      <p:cxnSp>
        <p:nvCxnSpPr>
          <p:cNvPr id="31" name="直接连接符 30"/>
          <p:cNvCxnSpPr/>
          <p:nvPr>
            <p:custDataLst>
              <p:tags r:id="rId3"/>
            </p:custDataLst>
          </p:nvPr>
        </p:nvCxnSpPr>
        <p:spPr>
          <a:xfrm>
            <a:off x="1447800" y="3968115"/>
            <a:ext cx="5831205"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custDataLst>
              <p:tags r:id="rId1"/>
            </p:custDataLst>
          </p:nvPr>
        </p:nvGrpSpPr>
        <p:grpSpPr>
          <a:xfrm rot="0">
            <a:off x="660400" y="1130300"/>
            <a:ext cx="10858500" cy="5003800"/>
            <a:chOff x="660400" y="1130300"/>
            <a:chExt cx="10858500" cy="5003800"/>
          </a:xfrm>
        </p:grpSpPr>
        <p:sp>
          <p:nvSpPr>
            <p:cNvPr id="4" name="AutoShape 4"/>
            <p:cNvSpPr/>
            <p:nvPr>
              <p:custDataLst>
                <p:tags r:id="rId2"/>
              </p:custDataLst>
            </p:nvPr>
          </p:nvSpPr>
          <p:spPr>
            <a:xfrm>
              <a:off x="660400" y="2448560"/>
              <a:ext cx="10858500" cy="0"/>
            </a:xfrm>
            <a:prstGeom prst="line">
              <a:avLst/>
            </a:prstGeom>
            <a:ln w="38100">
              <a:solidFill>
                <a:srgbClr val="0082E5">
                  <a:alpha val="100000"/>
                </a:srgbClr>
              </a:solidFill>
              <a:prstDash val="dash"/>
              <a:headEnd type="none"/>
              <a:tailEnd type="none"/>
            </a:ln>
          </p:spPr>
        </p:sp>
        <p:grpSp>
          <p:nvGrpSpPr>
            <p:cNvPr id="5" name="Group 5"/>
            <p:cNvGrpSpPr/>
            <p:nvPr/>
          </p:nvGrpSpPr>
          <p:grpSpPr>
            <a:xfrm rot="0">
              <a:off x="660400" y="2176145"/>
              <a:ext cx="3241972" cy="3957955"/>
              <a:chOff x="228004" y="2176145"/>
              <a:chExt cx="3241972" cy="3957955"/>
            </a:xfrm>
          </p:grpSpPr>
          <p:sp>
            <p:nvSpPr>
              <p:cNvPr id="6" name="TextBox 6"/>
              <p:cNvSpPr txBox="1"/>
              <p:nvPr>
                <p:custDataLst>
                  <p:tags r:id="rId3"/>
                </p:custDataLst>
              </p:nvPr>
            </p:nvSpPr>
            <p:spPr>
              <a:xfrm>
                <a:off x="1576576" y="2176145"/>
                <a:ext cx="544829" cy="544829"/>
              </a:xfrm>
              <a:prstGeom prst="ellipse">
                <a:avLst/>
              </a:prstGeom>
              <a:solidFill>
                <a:srgbClr val="0057AE"/>
              </a:solidFill>
              <a:ln>
                <a:prstDash val="solid"/>
                <a:headEnd type="none"/>
                <a:tailEnd type="none"/>
              </a:ln>
            </p:spPr>
            <p:txBody>
              <a:bodyPr vert="horz" wrap="square" lIns="91440" tIns="45720" rIns="91440" bIns="45720" rtlCol="0" anchor="ctr" anchorCtr="0"/>
              <a:lstStyle/>
              <a:p>
                <a:pPr algn="ctr">
                  <a:defRPr/>
                </a:pPr>
                <a:r>
                  <a:rPr lang="en-US" sz="1800" b="1" i="0">
                    <a:solidFill>
                      <a:srgbClr val="FFFFFF">
                        <a:alpha val="100000"/>
                      </a:srgbClr>
                    </a:solidFill>
                    <a:latin typeface="Arial" panose="020B0604020202020204"/>
                    <a:ea typeface="Arial" panose="020B0604020202020204"/>
                    <a:cs typeface="Arial" panose="020B0604020202020204"/>
                  </a:rPr>
                  <a:t>1</a:t>
                </a:r>
                <a:endParaRPr lang="en-US" sz="1100"/>
              </a:p>
            </p:txBody>
          </p:sp>
          <p:grpSp>
            <p:nvGrpSpPr>
              <p:cNvPr id="7" name="Group 7"/>
              <p:cNvGrpSpPr/>
              <p:nvPr/>
            </p:nvGrpSpPr>
            <p:grpSpPr>
              <a:xfrm rot="0">
                <a:off x="228004" y="3693165"/>
                <a:ext cx="3241972" cy="2440935"/>
                <a:chOff x="911474" y="2969599"/>
                <a:chExt cx="3241972" cy="2440935"/>
              </a:xfrm>
            </p:grpSpPr>
            <p:sp>
              <p:nvSpPr>
                <p:cNvPr id="8" name="TextBox 8"/>
                <p:cNvSpPr txBox="1"/>
                <p:nvPr>
                  <p:custDataLst>
                    <p:tags r:id="rId4"/>
                  </p:custDataLst>
                </p:nvPr>
              </p:nvSpPr>
              <p:spPr>
                <a:xfrm>
                  <a:off x="911474" y="2969599"/>
                  <a:ext cx="3241972" cy="625868"/>
                </a:xfrm>
                <a:prstGeom prst="rect">
                  <a:avLst/>
                </a:prstGeom>
                <a:ln>
                  <a:prstDash val="solid"/>
                  <a:headEnd type="none"/>
                  <a:tailEnd type="none"/>
                </a:ln>
              </p:spPr>
              <p:txBody>
                <a:bodyPr vert="horz" wrap="square" lIns="91440" tIns="45720" rIns="91440" bIns="45720" rtlCol="0" anchor="b" anchorCtr="0"/>
                <a:lstStyle/>
                <a:p>
                  <a:pPr algn="ctr">
                    <a:defRPr/>
                  </a:pPr>
                  <a:r>
                    <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传统模式</a:t>
                  </a:r>
                  <a:endPar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5"/>
                  </p:custDataLst>
                </p:nvPr>
              </p:nvSpPr>
              <p:spPr>
                <a:xfrm>
                  <a:off x="911474" y="3595466"/>
                  <a:ext cx="3241972" cy="1815068"/>
                </a:xfrm>
                <a:prstGeom prst="rect">
                  <a:avLst/>
                </a:prstGeom>
                <a:ln>
                  <a:prstDash val="solid"/>
                  <a:headEnd type="none"/>
                  <a:tailEnd type="none"/>
                </a:ln>
              </p:spPr>
              <p:txBody>
                <a:bodyPr vert="horz" wrap="square" lIns="91440" tIns="45720" rIns="91440" bIns="45720" rtlCol="0" anchor="t" anchorCtr="0"/>
                <a:lstStyle/>
                <a:p>
                  <a:pPr algn="just">
                    <a:lnSpc>
                      <a:spcPct val="130000"/>
                    </a:lnSpc>
                    <a:defRPr/>
                  </a:pPr>
                  <a:r>
                    <a:rPr 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出版社 → 代办站 → 院校，仅为单一纸书物流与结算模式。</a:t>
                  </a:r>
                  <a:endParaRPr 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pSp>
          <p:sp>
            <p:nvSpPr>
              <p:cNvPr id="10" name="AutoShape 10"/>
              <p:cNvSpPr/>
              <p:nvPr>
                <p:custDataLst>
                  <p:tags r:id="rId6"/>
                </p:custDataLst>
              </p:nvPr>
            </p:nvSpPr>
            <p:spPr>
              <a:xfrm flipH="1">
                <a:off x="1848990" y="2720974"/>
                <a:ext cx="1" cy="972191"/>
              </a:xfrm>
              <a:prstGeom prst="line">
                <a:avLst/>
              </a:prstGeom>
              <a:ln w="6350">
                <a:solidFill>
                  <a:srgbClr val="0082E5">
                    <a:alpha val="100000"/>
                  </a:srgbClr>
                </a:solidFill>
                <a:prstDash val="solid"/>
                <a:headEnd type="none"/>
                <a:tailEnd type="none"/>
              </a:ln>
            </p:spPr>
          </p:sp>
        </p:grpSp>
        <p:grpSp>
          <p:nvGrpSpPr>
            <p:cNvPr id="11" name="Group 11"/>
            <p:cNvGrpSpPr/>
            <p:nvPr/>
          </p:nvGrpSpPr>
          <p:grpSpPr>
            <a:xfrm rot="0">
              <a:off x="4468664" y="2176145"/>
              <a:ext cx="3241972" cy="3829685"/>
              <a:chOff x="228004" y="2176145"/>
              <a:chExt cx="3241972" cy="3829685"/>
            </a:xfrm>
          </p:grpSpPr>
          <p:sp>
            <p:nvSpPr>
              <p:cNvPr id="12" name="TextBox 12"/>
              <p:cNvSpPr txBox="1"/>
              <p:nvPr>
                <p:custDataLst>
                  <p:tags r:id="rId7"/>
                </p:custDataLst>
              </p:nvPr>
            </p:nvSpPr>
            <p:spPr>
              <a:xfrm>
                <a:off x="1576576" y="2176145"/>
                <a:ext cx="544829" cy="544829"/>
              </a:xfrm>
              <a:prstGeom prst="ellipse">
                <a:avLst/>
              </a:prstGeom>
              <a:solidFill>
                <a:srgbClr val="003A74"/>
              </a:solidFill>
              <a:ln>
                <a:prstDash val="solid"/>
                <a:headEnd type="none"/>
                <a:tailEnd type="none"/>
              </a:ln>
            </p:spPr>
            <p:txBody>
              <a:bodyPr vert="horz" wrap="square" lIns="91440" tIns="45720" rIns="91440" bIns="45720" rtlCol="0" anchor="ctr" anchorCtr="0"/>
              <a:lstStyle/>
              <a:p>
                <a:pPr algn="ctr">
                  <a:defRPr/>
                </a:pPr>
                <a:r>
                  <a:rPr lang="en-US" sz="1800" b="1" i="0">
                    <a:solidFill>
                      <a:srgbClr val="FFFFFF">
                        <a:alpha val="100000"/>
                      </a:srgbClr>
                    </a:solidFill>
                    <a:latin typeface="Arial" panose="020B0604020202020204"/>
                    <a:ea typeface="Arial" panose="020B0604020202020204"/>
                    <a:cs typeface="Arial" panose="020B0604020202020204"/>
                  </a:rPr>
                  <a:t>2</a:t>
                </a:r>
                <a:endParaRPr lang="en-US" sz="1100"/>
              </a:p>
            </p:txBody>
          </p:sp>
          <p:grpSp>
            <p:nvGrpSpPr>
              <p:cNvPr id="13" name="Group 13"/>
              <p:cNvGrpSpPr/>
              <p:nvPr/>
            </p:nvGrpSpPr>
            <p:grpSpPr>
              <a:xfrm rot="0">
                <a:off x="228004" y="3581405"/>
                <a:ext cx="3241972" cy="2424425"/>
                <a:chOff x="911474" y="2857839"/>
                <a:chExt cx="3241972" cy="2424425"/>
              </a:xfrm>
            </p:grpSpPr>
            <p:sp>
              <p:nvSpPr>
                <p:cNvPr id="14" name="TextBox 14"/>
                <p:cNvSpPr txBox="1"/>
                <p:nvPr>
                  <p:custDataLst>
                    <p:tags r:id="rId8"/>
                  </p:custDataLst>
                </p:nvPr>
              </p:nvSpPr>
              <p:spPr>
                <a:xfrm>
                  <a:off x="911474" y="2857839"/>
                  <a:ext cx="3241972" cy="625868"/>
                </a:xfrm>
                <a:prstGeom prst="rect">
                  <a:avLst/>
                </a:prstGeom>
                <a:ln>
                  <a:prstDash val="solid"/>
                  <a:headEnd type="none"/>
                  <a:tailEnd type="none"/>
                </a:ln>
              </p:spPr>
              <p:txBody>
                <a:bodyPr vert="horz" wrap="square" lIns="91440" tIns="45720" rIns="91440" bIns="45720" rtlCol="0" anchor="b" anchorCtr="0"/>
                <a:lstStyle/>
                <a:p>
                  <a:pPr algn="ctr">
                    <a:defRPr/>
                  </a:pPr>
                  <a:r>
                    <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创新模式</a:t>
                  </a:r>
                  <a:endPar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custDataLst>
                    <p:tags r:id="rId9"/>
                  </p:custDataLst>
                </p:nvPr>
              </p:nvSpPr>
              <p:spPr>
                <a:xfrm>
                  <a:off x="911474" y="3467196"/>
                  <a:ext cx="3241972" cy="1815068"/>
                </a:xfrm>
                <a:prstGeom prst="rect">
                  <a:avLst/>
                </a:prstGeom>
                <a:ln>
                  <a:prstDash val="solid"/>
                  <a:headEnd type="none"/>
                  <a:tailEnd type="none"/>
                </a:ln>
              </p:spPr>
              <p:txBody>
                <a:bodyPr vert="horz" wrap="square" lIns="91440" tIns="45720" rIns="91440" bIns="45720" rtlCol="0" anchor="t" anchorCtr="0"/>
                <a:lstStyle/>
                <a:p>
                  <a:pPr algn="just">
                    <a:lnSpc>
                      <a:spcPct val="130000"/>
                    </a:lnSpc>
                    <a:defRPr/>
                  </a:pP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出版社（内容</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平台</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数据）</a:t>
                  </a:r>
                  <a:r>
                    <a:rPr lang="en-US" altLang="en-US" sz="2400" b="0" i="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代办站（地推</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服务）</a:t>
                  </a:r>
                  <a:r>
                    <a:rPr lang="en-US" altLang="en-US" sz="2400" b="0" i="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院校（教学场景）</a:t>
                  </a:r>
                  <a:endPar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pSp>
          <p:sp>
            <p:nvSpPr>
              <p:cNvPr id="16" name="AutoShape 16"/>
              <p:cNvSpPr/>
              <p:nvPr>
                <p:custDataLst>
                  <p:tags r:id="rId10"/>
                </p:custDataLst>
              </p:nvPr>
            </p:nvSpPr>
            <p:spPr>
              <a:xfrm flipH="1">
                <a:off x="1848990" y="2720974"/>
                <a:ext cx="1" cy="972191"/>
              </a:xfrm>
              <a:prstGeom prst="line">
                <a:avLst/>
              </a:prstGeom>
              <a:ln w="6350">
                <a:solidFill>
                  <a:srgbClr val="0082E5">
                    <a:alpha val="100000"/>
                  </a:srgbClr>
                </a:solidFill>
                <a:prstDash val="solid"/>
                <a:headEnd type="none"/>
                <a:tailEnd type="none"/>
              </a:ln>
            </p:spPr>
          </p:sp>
        </p:grpSp>
        <p:grpSp>
          <p:nvGrpSpPr>
            <p:cNvPr id="17" name="Group 17"/>
            <p:cNvGrpSpPr/>
            <p:nvPr/>
          </p:nvGrpSpPr>
          <p:grpSpPr>
            <a:xfrm rot="0">
              <a:off x="8276928" y="2176145"/>
              <a:ext cx="3241972" cy="3957955"/>
              <a:chOff x="228004" y="2176145"/>
              <a:chExt cx="3241972" cy="3957955"/>
            </a:xfrm>
          </p:grpSpPr>
          <p:sp>
            <p:nvSpPr>
              <p:cNvPr id="18" name="TextBox 18"/>
              <p:cNvSpPr txBox="1"/>
              <p:nvPr>
                <p:custDataLst>
                  <p:tags r:id="rId11"/>
                </p:custDataLst>
              </p:nvPr>
            </p:nvSpPr>
            <p:spPr>
              <a:xfrm>
                <a:off x="1576576" y="2176145"/>
                <a:ext cx="544829" cy="544829"/>
              </a:xfrm>
              <a:prstGeom prst="ellipse">
                <a:avLst/>
              </a:prstGeom>
              <a:solidFill>
                <a:srgbClr val="0057AE"/>
              </a:solidFill>
              <a:ln>
                <a:prstDash val="solid"/>
                <a:headEnd type="none"/>
                <a:tailEnd type="none"/>
              </a:ln>
            </p:spPr>
            <p:txBody>
              <a:bodyPr vert="horz" wrap="square" lIns="91440" tIns="45720" rIns="91440" bIns="45720" rtlCol="0" anchor="ctr" anchorCtr="0"/>
              <a:lstStyle/>
              <a:p>
                <a:pPr algn="ctr">
                  <a:defRPr/>
                </a:pPr>
                <a:r>
                  <a:rPr lang="en-US" sz="1800" b="1" i="0">
                    <a:solidFill>
                      <a:srgbClr val="FFFFFF">
                        <a:alpha val="100000"/>
                      </a:srgbClr>
                    </a:solidFill>
                    <a:latin typeface="Arial" panose="020B0604020202020204"/>
                    <a:ea typeface="Arial" panose="020B0604020202020204"/>
                    <a:cs typeface="Arial" panose="020B0604020202020204"/>
                  </a:rPr>
                  <a:t>3</a:t>
                </a:r>
                <a:endParaRPr lang="en-US" sz="1100"/>
              </a:p>
            </p:txBody>
          </p:sp>
          <p:grpSp>
            <p:nvGrpSpPr>
              <p:cNvPr id="19" name="Group 19"/>
              <p:cNvGrpSpPr/>
              <p:nvPr/>
            </p:nvGrpSpPr>
            <p:grpSpPr>
              <a:xfrm rot="0">
                <a:off x="228004" y="3693165"/>
                <a:ext cx="3241972" cy="2440935"/>
                <a:chOff x="911474" y="2969599"/>
                <a:chExt cx="3241972" cy="2440935"/>
              </a:xfrm>
            </p:grpSpPr>
            <p:sp>
              <p:nvSpPr>
                <p:cNvPr id="20" name="TextBox 20"/>
                <p:cNvSpPr txBox="1"/>
                <p:nvPr>
                  <p:custDataLst>
                    <p:tags r:id="rId12"/>
                  </p:custDataLst>
                </p:nvPr>
              </p:nvSpPr>
              <p:spPr>
                <a:xfrm>
                  <a:off x="911474" y="2969599"/>
                  <a:ext cx="3241972" cy="625868"/>
                </a:xfrm>
                <a:prstGeom prst="rect">
                  <a:avLst/>
                </a:prstGeom>
                <a:ln>
                  <a:prstDash val="solid"/>
                  <a:headEnd type="none"/>
                  <a:tailEnd type="none"/>
                </a:ln>
              </p:spPr>
              <p:txBody>
                <a:bodyPr vert="horz" wrap="square" lIns="91440" tIns="45720" rIns="91440" bIns="45720" rtlCol="0" anchor="b" anchorCtr="0"/>
                <a:lstStyle/>
                <a:p>
                  <a:pPr algn="ctr">
                    <a:defRPr/>
                  </a:pPr>
                  <a:r>
                    <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核心转变</a:t>
                  </a:r>
                  <a:endPar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21" name="TextBox 21"/>
                <p:cNvSpPr txBox="1"/>
                <p:nvPr>
                  <p:custDataLst>
                    <p:tags r:id="rId13"/>
                  </p:custDataLst>
                </p:nvPr>
              </p:nvSpPr>
              <p:spPr>
                <a:xfrm>
                  <a:off x="911474" y="3595466"/>
                  <a:ext cx="3241972" cy="1815068"/>
                </a:xfrm>
                <a:prstGeom prst="rect">
                  <a:avLst/>
                </a:prstGeom>
                <a:ln>
                  <a:prstDash val="solid"/>
                  <a:headEnd type="none"/>
                  <a:tailEnd type="none"/>
                </a:ln>
              </p:spPr>
              <p:txBody>
                <a:bodyPr vert="horz" wrap="square" lIns="91440" tIns="45720" rIns="91440" bIns="45720" rtlCol="0" anchor="t" anchorCtr="0"/>
                <a:lstStyle/>
                <a:p>
                  <a:pPr algn="just">
                    <a:lnSpc>
                      <a:spcPct val="130000"/>
                    </a:lnSpc>
                    <a:defRPr/>
                  </a:pP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代办站从单纯的教材</a:t>
                  </a:r>
                  <a:r>
                    <a:rPr lang="zh-CN" altLang="en-US" sz="1400" b="0" i="0">
                      <a:solidFill>
                        <a:srgbClr val="FF0000">
                          <a:alpha val="100000"/>
                        </a:srgbClr>
                      </a:solidFill>
                      <a:latin typeface="微软雅黑" panose="020B0503020204020204" charset="-122"/>
                      <a:ea typeface="微软雅黑" panose="020B0503020204020204" charset="-122"/>
                      <a:cs typeface="微软雅黑" panose="020B0503020204020204" charset="-122"/>
                    </a:rPr>
                    <a:t>中转站</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，转变为数字教材落地的</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FF0000">
                          <a:alpha val="100000"/>
                        </a:srgbClr>
                      </a:solidFill>
                      <a:latin typeface="微软雅黑" panose="020B0503020204020204" charset="-122"/>
                      <a:ea typeface="微软雅黑" panose="020B0503020204020204" charset="-122"/>
                      <a:cs typeface="微软雅黑" panose="020B0503020204020204" charset="-122"/>
                    </a:rPr>
                    <a:t>服务商</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、院校需求的</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FF0000">
                          <a:alpha val="100000"/>
                        </a:srgbClr>
                      </a:solidFill>
                      <a:latin typeface="微软雅黑" panose="020B0503020204020204" charset="-122"/>
                      <a:ea typeface="微软雅黑" panose="020B0503020204020204" charset="-122"/>
                      <a:cs typeface="微软雅黑" panose="020B0503020204020204" charset="-122"/>
                    </a:rPr>
                    <a:t>调研员</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和平台使用的</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FF0000">
                          <a:alpha val="100000"/>
                        </a:srgbClr>
                      </a:solidFill>
                      <a:latin typeface="微软雅黑" panose="020B0503020204020204" charset="-122"/>
                      <a:ea typeface="微软雅黑" panose="020B0503020204020204" charset="-122"/>
                      <a:cs typeface="微软雅黑" panose="020B0503020204020204" charset="-122"/>
                    </a:rPr>
                    <a:t>培训师</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pSp>
          <p:sp>
            <p:nvSpPr>
              <p:cNvPr id="22" name="AutoShape 22"/>
              <p:cNvSpPr/>
              <p:nvPr>
                <p:custDataLst>
                  <p:tags r:id="rId14"/>
                </p:custDataLst>
              </p:nvPr>
            </p:nvSpPr>
            <p:spPr>
              <a:xfrm flipH="1">
                <a:off x="1848990" y="2720974"/>
                <a:ext cx="1" cy="972191"/>
              </a:xfrm>
              <a:prstGeom prst="line">
                <a:avLst/>
              </a:prstGeom>
              <a:ln w="6350">
                <a:solidFill>
                  <a:srgbClr val="0082E5">
                    <a:alpha val="100000"/>
                  </a:srgbClr>
                </a:solidFill>
                <a:prstDash val="solid"/>
                <a:headEnd type="none"/>
                <a:tailEnd type="none"/>
              </a:ln>
            </p:spPr>
          </p:sp>
        </p:grpSp>
        <p:sp>
          <p:nvSpPr>
            <p:cNvPr id="23" name="TextBox 23"/>
            <p:cNvSpPr txBox="1"/>
            <p:nvPr/>
          </p:nvSpPr>
          <p:spPr>
            <a:xfrm>
              <a:off x="660400" y="1130300"/>
              <a:ext cx="10858500" cy="544828"/>
            </a:xfrm>
            <a:prstGeom prst="rect">
              <a:avLst/>
            </a:prstGeom>
            <a:ln>
              <a:headEnd type="none"/>
              <a:tailEnd type="none"/>
            </a:ln>
          </p:spPr>
          <p:txBody>
            <a:bodyPr vert="horz" wrap="square" lIns="91440" tIns="45720" rIns="91440" bIns="45720" rtlCol="0" anchor="ctr" anchorCtr="1"/>
            <a:lstStyle/>
            <a:p>
              <a:pPr algn="ctr">
                <a:defRPr/>
              </a:pPr>
              <a:r>
                <a:rPr lang="en-US" sz="2400" b="1" i="0">
                  <a:solidFill>
                    <a:srgbClr val="000000">
                      <a:alpha val="100000"/>
                    </a:srgbClr>
                  </a:solidFill>
                  <a:latin typeface="微软雅黑" panose="020B0503020204020204" charset="-122"/>
                  <a:ea typeface="微软雅黑" panose="020B0503020204020204" charset="-122"/>
                  <a:cs typeface="微软雅黑" panose="020B0503020204020204" charset="-122"/>
                </a:rPr>
                <a:t>社站合作模式大转变</a:t>
              </a:r>
              <a:endParaRPr lang="en-US" sz="1100"/>
            </a:p>
          </p:txBody>
        </p:sp>
      </p:grpSp>
      <p:sp>
        <p:nvSpPr>
          <p:cNvPr id="25" name="TextBox 17"/>
          <p:cNvSpPr txBox="1"/>
          <p:nvPr/>
        </p:nvSpPr>
        <p:spPr>
          <a:xfrm>
            <a:off x="838200" y="635"/>
            <a:ext cx="8034655" cy="761365"/>
          </a:xfrm>
          <a:prstGeom prst="rect">
            <a:avLst/>
          </a:prstGeom>
          <a:ln>
            <a:headEnd type="none"/>
            <a:tailEnd type="none"/>
          </a:ln>
        </p:spPr>
        <p:txBody>
          <a:bodyPr vert="horz" wrap="square" lIns="91440" tIns="45720" rIns="91440" bIns="45720" rtlCol="0" anchor="ctr" anchorCtr="0"/>
          <a:lstStyle/>
          <a:p>
            <a:pPr algn="l">
              <a:lnSpc>
                <a:spcPct val="100000"/>
              </a:lnSpc>
              <a:spcBef>
                <a:spcPts val="0"/>
              </a:spcBef>
              <a:defRPr/>
            </a:pP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1.</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重新定义</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社站合作</a:t>
            </a:r>
            <a:endParaRPr lang="zh-CN" altLang="en-US" sz="2800" b="1" i="0">
              <a:solidFill>
                <a:srgbClr val="0058AC">
                  <a:alpha val="100000"/>
                </a:srgbClr>
              </a:solidFill>
              <a:latin typeface="微软雅黑" panose="020B0503020204020204" charset="-122"/>
              <a:ea typeface="微软雅黑" panose="020B0503020204020204" charset="-122"/>
              <a:cs typeface="微软雅黑" panose="020B0503020204020204" charset="-122"/>
            </a:endParaRPr>
          </a:p>
        </p:txBody>
      </p:sp>
      <p:cxnSp>
        <p:nvCxnSpPr>
          <p:cNvPr id="28" name="直接连接符 27"/>
          <p:cNvCxnSpPr/>
          <p:nvPr>
            <p:custDataLst>
              <p:tags r:id="rId15"/>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custDataLst>
              <p:tags r:id="rId16"/>
            </p:custDataLst>
          </p:nvPr>
        </p:nvPicPr>
        <p:blipFill>
          <a:blip r:embed="rId17"/>
          <a:stretch>
            <a:fillRect/>
          </a:stretch>
        </p:blipFill>
        <p:spPr>
          <a:xfrm>
            <a:off x="9448800" y="228600"/>
            <a:ext cx="2459990" cy="3987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custDataLst>
              <p:tags r:id="rId1"/>
            </p:custDataLst>
          </p:nvPr>
        </p:nvGrpSpPr>
        <p:grpSpPr>
          <a:xfrm rot="0">
            <a:off x="660399" y="1130300"/>
            <a:ext cx="10858500" cy="4090828"/>
            <a:chOff x="660399" y="1130300"/>
            <a:chExt cx="10858500" cy="4090828"/>
          </a:xfrm>
        </p:grpSpPr>
        <p:sp>
          <p:nvSpPr>
            <p:cNvPr id="4" name="TextBox 4"/>
            <p:cNvSpPr txBox="1"/>
            <p:nvPr/>
          </p:nvSpPr>
          <p:spPr>
            <a:xfrm>
              <a:off x="660399" y="1130300"/>
              <a:ext cx="10858500" cy="900112"/>
            </a:xfrm>
            <a:prstGeom prst="rect">
              <a:avLst/>
            </a:prstGeom>
            <a:ln>
              <a:prstDash val="solid"/>
              <a:headEnd type="none"/>
              <a:tailEnd type="none"/>
            </a:ln>
          </p:spPr>
          <p:txBody>
            <a:bodyPr vert="horz" wrap="square" lIns="91440" tIns="45720" rIns="91440" bIns="45720" rtlCol="0" anchor="ctr" anchorCtr="0"/>
            <a:lstStyle/>
            <a:p>
              <a:pPr algn="l">
                <a:defRPr/>
              </a:pPr>
              <a:r>
                <a:rPr lang="zh-CN" altLang="en-US" sz="2400" b="1" i="0">
                  <a:solidFill>
                    <a:srgbClr val="454545">
                      <a:alpha val="100000"/>
                    </a:srgbClr>
                  </a:solidFill>
                  <a:latin typeface="微软雅黑" panose="020B0503020204020204" charset="-122"/>
                  <a:ea typeface="微软雅黑" panose="020B0503020204020204" charset="-122"/>
                  <a:cs typeface="微软雅黑" panose="020B0503020204020204" charset="-122"/>
                </a:rPr>
                <a:t>一是</a:t>
              </a:r>
              <a:r>
                <a:rPr lang="en-US" sz="2400" b="1" i="0">
                  <a:solidFill>
                    <a:srgbClr val="454545">
                      <a:alpha val="100000"/>
                    </a:srgbClr>
                  </a:solidFill>
                  <a:latin typeface="微软雅黑" panose="020B0503020204020204" charset="-122"/>
                  <a:ea typeface="微软雅黑" panose="020B0503020204020204" charset="-122"/>
                  <a:cs typeface="微软雅黑" panose="020B0503020204020204" charset="-122"/>
                </a:rPr>
                <a:t>联合探索多元商业模式</a:t>
              </a:r>
              <a:endParaRPr lang="en-US" sz="1100"/>
            </a:p>
          </p:txBody>
        </p:sp>
        <p:grpSp>
          <p:nvGrpSpPr>
            <p:cNvPr id="5" name="Group 5"/>
            <p:cNvGrpSpPr/>
            <p:nvPr/>
          </p:nvGrpSpPr>
          <p:grpSpPr>
            <a:xfrm rot="0" flipH="1">
              <a:off x="772326" y="2691114"/>
              <a:ext cx="5224583" cy="2530014"/>
              <a:chOff x="742707" y="1551113"/>
              <a:chExt cx="5224583" cy="2530014"/>
            </a:xfrm>
          </p:grpSpPr>
          <p:sp>
            <p:nvSpPr>
              <p:cNvPr id="6" name="AutoShape 6"/>
              <p:cNvSpPr/>
              <p:nvPr>
                <p:custDataLst>
                  <p:tags r:id="rId2"/>
                </p:custDataLst>
              </p:nvPr>
            </p:nvSpPr>
            <p:spPr>
              <a:xfrm>
                <a:off x="838201" y="1551113"/>
                <a:ext cx="5129089" cy="2438128"/>
              </a:xfrm>
              <a:prstGeom prst="roundRect">
                <a:avLst>
                  <a:gd name="adj" fmla="val 11100"/>
                </a:avLst>
              </a:prstGeom>
              <a:ln w="12700">
                <a:solidFill>
                  <a:srgbClr val="000000">
                    <a:alpha val="50196"/>
                  </a:srgbClr>
                </a:solidFill>
                <a:prstDash val="solid"/>
                <a:headEnd type="none"/>
                <a:tailEnd type="none"/>
              </a:ln>
            </p:spPr>
          </p:sp>
          <p:sp>
            <p:nvSpPr>
              <p:cNvPr id="7" name="TextBox 7"/>
              <p:cNvSpPr txBox="1"/>
              <p:nvPr>
                <p:custDataLst>
                  <p:tags r:id="rId3"/>
                </p:custDataLst>
              </p:nvPr>
            </p:nvSpPr>
            <p:spPr>
              <a:xfrm>
                <a:off x="1070413" y="1625733"/>
                <a:ext cx="4486864" cy="763617"/>
              </a:xfrm>
              <a:prstGeom prst="rect">
                <a:avLst/>
              </a:prstGeom>
              <a:ln>
                <a:headEnd type="none"/>
                <a:tailEnd type="none"/>
              </a:ln>
            </p:spPr>
            <p:txBody>
              <a:bodyPr vert="horz" wrap="square" lIns="91440" tIns="45720" rIns="91440" bIns="45720" rtlCol="0" anchor="b" anchorCtr="0"/>
              <a:lstStyle/>
              <a:p>
                <a:pPr algn="l">
                  <a:defRPr/>
                </a:pPr>
                <a:r>
                  <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突破发行瓶颈</a:t>
                </a:r>
                <a:endPar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4"/>
                </p:custDataLst>
              </p:nvPr>
            </p:nvSpPr>
            <p:spPr>
              <a:xfrm>
                <a:off x="1070413" y="2389350"/>
                <a:ext cx="4486864" cy="1453550"/>
              </a:xfrm>
              <a:prstGeom prst="rect">
                <a:avLst/>
              </a:prstGeom>
              <a:ln>
                <a:headEnd type="none"/>
                <a:tailEnd type="none"/>
              </a:ln>
            </p:spPr>
            <p:txBody>
              <a:bodyPr vert="horz" wrap="square" lIns="91440" tIns="45720" rIns="91440" bIns="45720" rtlCol="0" anchor="t" anchorCtr="0"/>
              <a:lstStyle/>
              <a:p>
                <a:pPr algn="l">
                  <a:lnSpc>
                    <a:spcPct val="120000"/>
                  </a:lnSpc>
                  <a:defRPr/>
                </a:pP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出版社提供平台与内容，代办站联合高校探索适应数字产品的多元商业模式（如订阅制、按流量计费、平台买断等）。</a:t>
                </a:r>
                <a:endPar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5"/>
                </p:custDataLst>
              </p:nvPr>
            </p:nvSpPr>
            <p:spPr>
              <a:xfrm>
                <a:off x="742707" y="3582032"/>
                <a:ext cx="499095" cy="499095"/>
              </a:xfrm>
              <a:prstGeom prst="rect">
                <a:avLst/>
              </a:prstGeom>
              <a:gradFill>
                <a:gsLst>
                  <a:gs pos="0">
                    <a:srgbClr val="C7DDF4"/>
                  </a:gs>
                  <a:gs pos="70000">
                    <a:srgbClr val="0057AE"/>
                  </a:gs>
                </a:gsLst>
                <a:lin ang="2700000" scaled="0"/>
              </a:gradFill>
              <a:ln>
                <a:prstDash val="solid"/>
                <a:headEnd type="none"/>
                <a:tailEnd type="none"/>
              </a:ln>
            </p:spPr>
            <p:txBody>
              <a:bodyPr vert="horz" wrap="none" lIns="91440" tIns="45720" rIns="91440" bIns="45720" rtlCol="0" anchor="ctr" anchorCtr="0"/>
              <a:lstStyle/>
              <a:p>
                <a:pPr algn="ctr">
                  <a:defRPr/>
                </a:pPr>
                <a:r>
                  <a:rPr lang="en-US" sz="1800" b="1" i="0">
                    <a:solidFill>
                      <a:srgbClr val="FFFFFF">
                        <a:alpha val="100000"/>
                      </a:srgbClr>
                    </a:solidFill>
                    <a:latin typeface="Arial" panose="020B0604020202020204"/>
                    <a:ea typeface="Arial" panose="020B0604020202020204"/>
                    <a:cs typeface="Arial" panose="020B0604020202020204"/>
                  </a:rPr>
                  <a:t>01</a:t>
                </a:r>
                <a:endParaRPr lang="en-US" sz="1100"/>
              </a:p>
            </p:txBody>
          </p:sp>
        </p:grpSp>
        <p:grpSp>
          <p:nvGrpSpPr>
            <p:cNvPr id="10" name="Group 10"/>
            <p:cNvGrpSpPr/>
            <p:nvPr/>
          </p:nvGrpSpPr>
          <p:grpSpPr>
            <a:xfrm rot="0">
              <a:off x="6188803" y="2691114"/>
              <a:ext cx="5218171" cy="2530014"/>
              <a:chOff x="6122929" y="1551113"/>
              <a:chExt cx="5218171" cy="2530014"/>
            </a:xfrm>
          </p:grpSpPr>
          <p:sp>
            <p:nvSpPr>
              <p:cNvPr id="11" name="AutoShape 11"/>
              <p:cNvSpPr/>
              <p:nvPr>
                <p:custDataLst>
                  <p:tags r:id="rId6"/>
                </p:custDataLst>
              </p:nvPr>
            </p:nvSpPr>
            <p:spPr>
              <a:xfrm>
                <a:off x="6212011" y="1551113"/>
                <a:ext cx="5129089" cy="2438128"/>
              </a:xfrm>
              <a:prstGeom prst="roundRect">
                <a:avLst>
                  <a:gd name="adj" fmla="val 11100"/>
                </a:avLst>
              </a:prstGeom>
              <a:ln w="12700">
                <a:solidFill>
                  <a:srgbClr val="000000">
                    <a:alpha val="50196"/>
                  </a:srgbClr>
                </a:solidFill>
                <a:prstDash val="solid"/>
                <a:headEnd type="none"/>
                <a:tailEnd type="none"/>
              </a:ln>
            </p:spPr>
          </p:sp>
          <p:sp>
            <p:nvSpPr>
              <p:cNvPr id="12" name="TextBox 12"/>
              <p:cNvSpPr txBox="1"/>
              <p:nvPr>
                <p:custDataLst>
                  <p:tags r:id="rId7"/>
                </p:custDataLst>
              </p:nvPr>
            </p:nvSpPr>
            <p:spPr>
              <a:xfrm>
                <a:off x="6622024" y="1625733"/>
                <a:ext cx="4486864" cy="763617"/>
              </a:xfrm>
              <a:prstGeom prst="rect">
                <a:avLst/>
              </a:prstGeom>
              <a:ln>
                <a:headEnd type="none"/>
                <a:tailEnd type="none"/>
              </a:ln>
            </p:spPr>
            <p:txBody>
              <a:bodyPr vert="horz" wrap="square" lIns="91440" tIns="45720" rIns="91440" bIns="45720" rtlCol="0" anchor="b" anchorCtr="0"/>
              <a:lstStyle/>
              <a:p>
                <a:pPr algn="l">
                  <a:defRPr/>
                </a:pPr>
                <a:r>
                  <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推动“纸电同采”</a:t>
                </a:r>
                <a:endPar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8"/>
                </p:custDataLst>
              </p:nvPr>
            </p:nvSpPr>
            <p:spPr>
              <a:xfrm>
                <a:off x="6622024" y="2389350"/>
                <a:ext cx="4486864" cy="1453550"/>
              </a:xfrm>
              <a:prstGeom prst="rect">
                <a:avLst/>
              </a:prstGeom>
              <a:ln>
                <a:headEnd type="none"/>
                <a:tailEnd type="none"/>
              </a:ln>
            </p:spPr>
            <p:txBody>
              <a:bodyPr vert="horz" wrap="square" lIns="91440" tIns="45720" rIns="91440" bIns="45720" rtlCol="0" anchor="t" anchorCtr="0"/>
              <a:lstStyle/>
              <a:p>
                <a:pPr algn="l">
                  <a:lnSpc>
                    <a:spcPct val="120000"/>
                  </a:lnSpc>
                  <a:defRPr/>
                </a:pP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代办站利用馆配与校采渠道，推动纸质教材与数字教材打包采购，提升数字产品营收能力。</a:t>
                </a:r>
                <a:endPar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custDataLst>
                  <p:tags r:id="rId9"/>
                </p:custDataLst>
              </p:nvPr>
            </p:nvSpPr>
            <p:spPr>
              <a:xfrm>
                <a:off x="6122929" y="3582032"/>
                <a:ext cx="499095" cy="499095"/>
              </a:xfrm>
              <a:prstGeom prst="rect">
                <a:avLst/>
              </a:prstGeom>
              <a:gradFill>
                <a:gsLst>
                  <a:gs pos="0">
                    <a:srgbClr val="C7DDF4"/>
                  </a:gs>
                  <a:gs pos="70000">
                    <a:srgbClr val="0057AE"/>
                  </a:gs>
                </a:gsLst>
                <a:lin ang="2700000" scaled="0"/>
              </a:gradFill>
              <a:ln>
                <a:prstDash val="solid"/>
                <a:headEnd type="none"/>
                <a:tailEnd type="none"/>
              </a:ln>
            </p:spPr>
            <p:txBody>
              <a:bodyPr vert="horz" wrap="none" lIns="91440" tIns="45720" rIns="91440" bIns="45720" rtlCol="0" anchor="ctr" anchorCtr="0"/>
              <a:lstStyle/>
              <a:p>
                <a:pPr algn="ctr">
                  <a:defRPr/>
                </a:pPr>
                <a:r>
                  <a:rPr lang="en-US" sz="1800" b="1" i="0">
                    <a:solidFill>
                      <a:srgbClr val="FFFFFF">
                        <a:alpha val="100000"/>
                      </a:srgbClr>
                    </a:solidFill>
                    <a:latin typeface="Arial" panose="020B0604020202020204"/>
                    <a:ea typeface="Arial" panose="020B0604020202020204"/>
                    <a:cs typeface="Arial" panose="020B0604020202020204"/>
                  </a:rPr>
                  <a:t>02</a:t>
                </a:r>
                <a:endParaRPr lang="en-US" sz="1100"/>
              </a:p>
            </p:txBody>
          </p:sp>
        </p:grpSp>
      </p:grpSp>
      <p:sp>
        <p:nvSpPr>
          <p:cNvPr id="17" name="TextBox 17"/>
          <p:cNvSpPr txBox="1"/>
          <p:nvPr/>
        </p:nvSpPr>
        <p:spPr>
          <a:xfrm>
            <a:off x="838200" y="635"/>
            <a:ext cx="8034655" cy="761365"/>
          </a:xfrm>
          <a:prstGeom prst="rect">
            <a:avLst/>
          </a:prstGeom>
          <a:ln>
            <a:headEnd type="none"/>
            <a:tailEnd type="none"/>
          </a:ln>
        </p:spPr>
        <p:txBody>
          <a:bodyPr vert="horz" wrap="square" lIns="91440" tIns="45720" rIns="91440" bIns="45720" rtlCol="0" anchor="ctr" anchorCtr="0"/>
          <a:lstStyle/>
          <a:p>
            <a:pPr algn="l">
              <a:lnSpc>
                <a:spcPct val="100000"/>
              </a:lnSpc>
              <a:spcBef>
                <a:spcPts val="0"/>
              </a:spcBef>
              <a:defRPr/>
            </a:pP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2.</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社站合作应对举措</a:t>
            </a:r>
            <a:endParaRPr lang="zh-CN" altLang="en-US" sz="2800" b="1" i="0">
              <a:solidFill>
                <a:srgbClr val="0058AC">
                  <a:alpha val="100000"/>
                </a:srgbClr>
              </a:solidFill>
              <a:latin typeface="微软雅黑" panose="020B0503020204020204" charset="-122"/>
              <a:ea typeface="微软雅黑" panose="020B0503020204020204" charset="-122"/>
              <a:cs typeface="微软雅黑" panose="020B0503020204020204" charset="-122"/>
            </a:endParaRPr>
          </a:p>
        </p:txBody>
      </p:sp>
      <p:cxnSp>
        <p:nvCxnSpPr>
          <p:cNvPr id="28" name="直接连接符 27"/>
          <p:cNvCxnSpPr/>
          <p:nvPr>
            <p:custDataLst>
              <p:tags r:id="rId10"/>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custDataLst>
              <p:tags r:id="rId11"/>
            </p:custDataLst>
          </p:nvPr>
        </p:nvPicPr>
        <p:blipFill>
          <a:blip r:embed="rId12"/>
          <a:stretch>
            <a:fillRect/>
          </a:stretch>
        </p:blipFill>
        <p:spPr>
          <a:xfrm>
            <a:off x="9448800" y="228600"/>
            <a:ext cx="2459990" cy="3987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609600" y="1642110"/>
            <a:ext cx="10858500" cy="3931920"/>
          </a:xfrm>
          <a:prstGeom prst="roundRect">
            <a:avLst>
              <a:gd name="adj" fmla="val 4421"/>
            </a:avLst>
          </a:prstGeom>
          <a:solidFill>
            <a:srgbClr val="C7DDF4"/>
          </a:solidFill>
          <a:ln>
            <a:prstDash val="solid"/>
            <a:headEnd type="none"/>
            <a:tailEnd type="none"/>
          </a:ln>
        </p:spPr>
      </p:sp>
      <p:sp>
        <p:nvSpPr>
          <p:cNvPr id="5" name="TextBox 5"/>
          <p:cNvSpPr txBox="1"/>
          <p:nvPr/>
        </p:nvSpPr>
        <p:spPr>
          <a:xfrm>
            <a:off x="914400" y="695325"/>
            <a:ext cx="10079990" cy="1005840"/>
          </a:xfrm>
          <a:prstGeom prst="rect">
            <a:avLst/>
          </a:prstGeom>
          <a:ln>
            <a:headEnd type="none"/>
            <a:tailEnd type="none"/>
          </a:ln>
        </p:spPr>
        <p:txBody>
          <a:bodyPr vert="horz" wrap="square" lIns="91440" tIns="45720" rIns="91440" bIns="45720" rtlCol="0" anchor="ctr" anchorCtr="0"/>
          <a:lstStyle/>
          <a:p>
            <a:pPr algn="l">
              <a:buClrTx/>
              <a:buSzTx/>
              <a:buFontTx/>
              <a:defRPr/>
            </a:pPr>
            <a:r>
              <a:rPr lang="en-US" sz="2400" b="1" i="0">
                <a:solidFill>
                  <a:srgbClr val="454545">
                    <a:alpha val="100000"/>
                  </a:srgbClr>
                </a:solidFill>
                <a:latin typeface="微软雅黑" panose="020B0503020204020204" charset="-122"/>
                <a:ea typeface="微软雅黑" panose="020B0503020204020204" charset="-122"/>
                <a:cs typeface="微软雅黑" panose="020B0503020204020204" charset="-122"/>
              </a:rPr>
              <a:t>二是打通院校统一采购最后一公里</a:t>
            </a:r>
            <a:endParaRPr lang="en-US" sz="2400" b="1" i="0">
              <a:solidFill>
                <a:srgbClr val="454545">
                  <a:alpha val="100000"/>
                </a:srgbClr>
              </a:solidFill>
              <a:latin typeface="微软雅黑" panose="020B0503020204020204" charset="-122"/>
              <a:ea typeface="微软雅黑" panose="020B0503020204020204" charset="-122"/>
              <a:cs typeface="微软雅黑" panose="020B0503020204020204" charset="-122"/>
            </a:endParaRPr>
          </a:p>
        </p:txBody>
      </p:sp>
      <p:grpSp>
        <p:nvGrpSpPr>
          <p:cNvPr id="6" name="Group 6"/>
          <p:cNvGrpSpPr/>
          <p:nvPr>
            <p:custDataLst>
              <p:tags r:id="rId1"/>
            </p:custDataLst>
          </p:nvPr>
        </p:nvGrpSpPr>
        <p:grpSpPr>
          <a:xfrm rot="0">
            <a:off x="1049655" y="2209800"/>
            <a:ext cx="9900285" cy="1370330"/>
            <a:chOff x="1726307" y="2053635"/>
            <a:chExt cx="9900000" cy="828001"/>
          </a:xfrm>
        </p:grpSpPr>
        <p:sp>
          <p:nvSpPr>
            <p:cNvPr id="7" name="TextBox 7"/>
            <p:cNvSpPr txBox="1"/>
            <p:nvPr>
              <p:custDataLst>
                <p:tags r:id="rId2"/>
              </p:custDataLst>
            </p:nvPr>
          </p:nvSpPr>
          <p:spPr>
            <a:xfrm>
              <a:off x="1726307" y="2281212"/>
              <a:ext cx="648000" cy="391615"/>
            </a:xfrm>
            <a:prstGeom prst="roundRect">
              <a:avLst>
                <a:gd name="adj" fmla="val 50000"/>
              </a:avLst>
            </a:prstGeom>
            <a:solidFill>
              <a:srgbClr val="FFFFFF">
                <a:alpha val="100000"/>
              </a:srgbClr>
            </a:solidFill>
            <a:ln>
              <a:prstDash val="solid"/>
              <a:headEnd type="none"/>
              <a:tailEnd type="none"/>
            </a:ln>
          </p:spPr>
          <p:txBody>
            <a:bodyPr vert="horz" wrap="none" lIns="91440" tIns="45720" rIns="91440" bIns="45720" rtlCol="0" anchor="ctr" anchorCtr="0"/>
            <a:lstStyle/>
            <a:p>
              <a:pPr algn="ctr">
                <a:defRPr/>
              </a:pPr>
              <a:r>
                <a:rPr lang="en-US" sz="1800" b="1" i="0">
                  <a:solidFill>
                    <a:srgbClr val="454545">
                      <a:alpha val="100000"/>
                    </a:srgbClr>
                  </a:solidFill>
                  <a:latin typeface="Arial" panose="020B0604020202020204"/>
                  <a:ea typeface="Arial" panose="020B0604020202020204"/>
                  <a:cs typeface="Arial" panose="020B0604020202020204"/>
                </a:rPr>
                <a:t>01</a:t>
              </a:r>
              <a:endParaRPr lang="en-US" sz="1100"/>
            </a:p>
          </p:txBody>
        </p:sp>
        <p:sp>
          <p:nvSpPr>
            <p:cNvPr id="8" name="TextBox 8"/>
            <p:cNvSpPr txBox="1"/>
            <p:nvPr>
              <p:custDataLst>
                <p:tags r:id="rId3"/>
              </p:custDataLst>
            </p:nvPr>
          </p:nvSpPr>
          <p:spPr>
            <a:xfrm>
              <a:off x="5651074" y="2053636"/>
              <a:ext cx="5975233" cy="828000"/>
            </a:xfrm>
            <a:prstGeom prst="rect">
              <a:avLst/>
            </a:prstGeom>
            <a:ln>
              <a:headEnd type="none"/>
              <a:tailEnd type="none"/>
            </a:ln>
          </p:spPr>
          <p:txBody>
            <a:bodyPr vert="horz" wrap="square" lIns="90000" tIns="46800" rIns="90000" bIns="46800" rtlCol="0" anchor="ctr" anchorCtr="0"/>
            <a:lstStyle/>
            <a:p>
              <a:pPr algn="l">
                <a:lnSpc>
                  <a:spcPct val="120000"/>
                </a:lnSpc>
                <a:defRPr/>
              </a:pPr>
              <a:r>
                <a:rPr lang="zh-CN" altLang="en-US" sz="1400" b="0" i="0">
                  <a:solidFill>
                    <a:schemeClr val="tx1">
                      <a:alpha val="100000"/>
                    </a:schemeClr>
                  </a:solidFill>
                  <a:latin typeface="微软雅黑" panose="020B0503020204020204" charset="-122"/>
                  <a:ea typeface="微软雅黑" panose="020B0503020204020204" charset="-122"/>
                  <a:cs typeface="微软雅黑" panose="020B0503020204020204" charset="-122"/>
                </a:rPr>
                <a:t>代办站深耕校内资源，争取学校用书的统一采购，将数字教材平台接入学校教学管理系统。</a:t>
              </a:r>
              <a:endParaRPr lang="zh-CN" altLang="en-US" sz="1400" b="0" i="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4"/>
              </p:custDataLst>
            </p:nvPr>
          </p:nvSpPr>
          <p:spPr>
            <a:xfrm>
              <a:off x="2626494" y="2053635"/>
              <a:ext cx="2880000" cy="828000"/>
            </a:xfrm>
            <a:prstGeom prst="rect">
              <a:avLst/>
            </a:prstGeom>
            <a:ln>
              <a:headEnd type="none"/>
              <a:tailEnd type="none"/>
            </a:ln>
          </p:spPr>
          <p:txBody>
            <a:bodyPr vert="horz" wrap="square" lIns="91440" tIns="45720" rIns="91440" bIns="45720" rtlCol="0" anchor="ctr" anchorCtr="0"/>
            <a:lstStyle/>
            <a:p>
              <a:pPr algn="l">
                <a:spcBef>
                  <a:spcPts val="0"/>
                </a:spcBef>
                <a:defRPr/>
              </a:pPr>
              <a:r>
                <a:rPr lang="en-US" sz="2000" b="1" i="0">
                  <a:solidFill>
                    <a:schemeClr val="tx1">
                      <a:alpha val="100000"/>
                    </a:schemeClr>
                  </a:solidFill>
                  <a:latin typeface="微软雅黑" panose="020B0503020204020204" charset="-122"/>
                  <a:ea typeface="微软雅黑" panose="020B0503020204020204" charset="-122"/>
                  <a:cs typeface="微软雅黑" panose="020B0503020204020204" charset="-122"/>
                </a:rPr>
                <a:t>对接统采需求</a:t>
              </a:r>
              <a:endParaRPr lang="en-US" sz="2000" b="1" i="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grpSp>
      <p:grpSp>
        <p:nvGrpSpPr>
          <p:cNvPr id="10" name="Group 10"/>
          <p:cNvGrpSpPr/>
          <p:nvPr>
            <p:custDataLst>
              <p:tags r:id="rId5"/>
            </p:custDataLst>
          </p:nvPr>
        </p:nvGrpSpPr>
        <p:grpSpPr>
          <a:xfrm rot="0">
            <a:off x="1049655" y="3691890"/>
            <a:ext cx="9900285" cy="1370330"/>
            <a:chOff x="1726307" y="3057001"/>
            <a:chExt cx="9900000" cy="828000"/>
          </a:xfrm>
        </p:grpSpPr>
        <p:sp>
          <p:nvSpPr>
            <p:cNvPr id="11" name="TextBox 11"/>
            <p:cNvSpPr txBox="1"/>
            <p:nvPr>
              <p:custDataLst>
                <p:tags r:id="rId6"/>
              </p:custDataLst>
            </p:nvPr>
          </p:nvSpPr>
          <p:spPr>
            <a:xfrm>
              <a:off x="1726307" y="3284578"/>
              <a:ext cx="648000" cy="391615"/>
            </a:xfrm>
            <a:prstGeom prst="roundRect">
              <a:avLst>
                <a:gd name="adj" fmla="val 50000"/>
              </a:avLst>
            </a:prstGeom>
            <a:solidFill>
              <a:srgbClr val="FFFFFF">
                <a:alpha val="100000"/>
              </a:srgbClr>
            </a:solidFill>
            <a:ln>
              <a:prstDash val="solid"/>
              <a:headEnd type="none"/>
              <a:tailEnd type="none"/>
            </a:ln>
          </p:spPr>
          <p:txBody>
            <a:bodyPr vert="horz" wrap="none" lIns="91440" tIns="45720" rIns="91440" bIns="45720" rtlCol="0" anchor="ctr" anchorCtr="0"/>
            <a:lstStyle/>
            <a:p>
              <a:pPr algn="ctr">
                <a:defRPr/>
              </a:pPr>
              <a:r>
                <a:rPr lang="en-US" sz="1800" b="1" i="0">
                  <a:solidFill>
                    <a:srgbClr val="454545">
                      <a:alpha val="100000"/>
                    </a:srgbClr>
                  </a:solidFill>
                  <a:latin typeface="Arial" panose="020B0604020202020204"/>
                  <a:ea typeface="Arial" panose="020B0604020202020204"/>
                  <a:cs typeface="Arial" panose="020B0604020202020204"/>
                </a:rPr>
                <a:t>02</a:t>
              </a:r>
              <a:endParaRPr lang="en-US" sz="1100"/>
            </a:p>
          </p:txBody>
        </p:sp>
        <p:sp>
          <p:nvSpPr>
            <p:cNvPr id="12" name="TextBox 12"/>
            <p:cNvSpPr txBox="1"/>
            <p:nvPr>
              <p:custDataLst>
                <p:tags r:id="rId7"/>
              </p:custDataLst>
            </p:nvPr>
          </p:nvSpPr>
          <p:spPr>
            <a:xfrm>
              <a:off x="5651074" y="3057001"/>
              <a:ext cx="5975233" cy="828000"/>
            </a:xfrm>
            <a:prstGeom prst="rect">
              <a:avLst/>
            </a:prstGeom>
            <a:ln>
              <a:headEnd type="none"/>
              <a:tailEnd type="none"/>
            </a:ln>
          </p:spPr>
          <p:txBody>
            <a:bodyPr vert="horz" wrap="square" lIns="90000" tIns="46800" rIns="90000" bIns="46800" rtlCol="0" anchor="ctr" anchorCtr="0"/>
            <a:lstStyle/>
            <a:p>
              <a:pPr algn="l">
                <a:lnSpc>
                  <a:spcPct val="120000"/>
                </a:lnSpc>
                <a:defRPr/>
              </a:pPr>
              <a:r>
                <a:rPr lang="zh-CN" altLang="en-US" sz="1400" b="0" i="0">
                  <a:solidFill>
                    <a:schemeClr val="tx1">
                      <a:alpha val="100000"/>
                    </a:schemeClr>
                  </a:solidFill>
                  <a:latin typeface="微软雅黑" panose="020B0503020204020204" charset="-122"/>
                  <a:ea typeface="微软雅黑" panose="020B0503020204020204" charset="-122"/>
                  <a:cs typeface="微软雅黑" panose="020B0503020204020204" charset="-122"/>
                </a:rPr>
                <a:t>代办站承担起校内平台对接、师生账号开通、使用培训等属地化服务，解决出版社服务半径过长的问题。</a:t>
              </a:r>
              <a:endParaRPr lang="zh-CN" altLang="en-US" sz="1400" b="0" i="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8"/>
              </p:custDataLst>
            </p:nvPr>
          </p:nvSpPr>
          <p:spPr>
            <a:xfrm>
              <a:off x="2626494" y="3057001"/>
              <a:ext cx="2880000" cy="828000"/>
            </a:xfrm>
            <a:prstGeom prst="rect">
              <a:avLst/>
            </a:prstGeom>
            <a:ln>
              <a:headEnd type="none"/>
              <a:tailEnd type="none"/>
            </a:ln>
          </p:spPr>
          <p:txBody>
            <a:bodyPr vert="horz" wrap="square" lIns="91440" tIns="45720" rIns="91440" bIns="45720" rtlCol="0" anchor="ctr" anchorCtr="0"/>
            <a:lstStyle/>
            <a:p>
              <a:pPr algn="l">
                <a:spcBef>
                  <a:spcPts val="0"/>
                </a:spcBef>
                <a:defRPr/>
              </a:pPr>
              <a:r>
                <a:rPr lang="en-US" sz="2000" b="1" i="0">
                  <a:solidFill>
                    <a:schemeClr val="tx1">
                      <a:alpha val="100000"/>
                    </a:schemeClr>
                  </a:solidFill>
                  <a:latin typeface="微软雅黑" panose="020B0503020204020204" charset="-122"/>
                  <a:ea typeface="微软雅黑" panose="020B0503020204020204" charset="-122"/>
                  <a:cs typeface="微软雅黑" panose="020B0503020204020204" charset="-122"/>
                </a:rPr>
                <a:t>全链条服务支撑</a:t>
              </a:r>
              <a:endParaRPr lang="en-US" sz="2000" b="1" i="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14" name="AutoShape 14"/>
          <p:cNvSpPr/>
          <p:nvPr/>
        </p:nvSpPr>
        <p:spPr>
          <a:xfrm>
            <a:off x="1229360" y="2131695"/>
            <a:ext cx="9719945" cy="0"/>
          </a:xfrm>
          <a:prstGeom prst="line">
            <a:avLst/>
          </a:prstGeom>
          <a:ln w="6350">
            <a:solidFill>
              <a:srgbClr val="FFFFFF">
                <a:alpha val="50196"/>
              </a:srgbClr>
            </a:solidFill>
            <a:prstDash val="solid"/>
            <a:headEnd type="none"/>
            <a:tailEnd type="none"/>
          </a:ln>
        </p:spPr>
      </p:sp>
      <p:sp>
        <p:nvSpPr>
          <p:cNvPr id="15" name="AutoShape 15"/>
          <p:cNvSpPr/>
          <p:nvPr>
            <p:custDataLst>
              <p:tags r:id="rId9"/>
            </p:custDataLst>
          </p:nvPr>
        </p:nvSpPr>
        <p:spPr>
          <a:xfrm>
            <a:off x="1229995" y="3608070"/>
            <a:ext cx="9719945" cy="0"/>
          </a:xfrm>
          <a:prstGeom prst="line">
            <a:avLst/>
          </a:prstGeom>
          <a:ln w="6350">
            <a:solidFill>
              <a:srgbClr val="FFFFFF">
                <a:alpha val="50196"/>
              </a:srgbClr>
            </a:solidFill>
            <a:prstDash val="solid"/>
            <a:headEnd type="none"/>
            <a:tailEnd type="none"/>
          </a:ln>
        </p:spPr>
      </p:sp>
      <p:sp>
        <p:nvSpPr>
          <p:cNvPr id="17" name="TextBox 17"/>
          <p:cNvSpPr txBox="1"/>
          <p:nvPr/>
        </p:nvSpPr>
        <p:spPr>
          <a:xfrm>
            <a:off x="914400" y="0"/>
            <a:ext cx="8034655" cy="761365"/>
          </a:xfrm>
          <a:prstGeom prst="rect">
            <a:avLst/>
          </a:prstGeom>
          <a:ln>
            <a:headEnd type="none"/>
            <a:tailEnd type="none"/>
          </a:ln>
        </p:spPr>
        <p:txBody>
          <a:bodyPr vert="horz" wrap="square" lIns="91440" tIns="45720" rIns="91440" bIns="45720" rtlCol="0" anchor="ctr" anchorCtr="0"/>
          <a:lstStyle/>
          <a:p>
            <a:pPr algn="l">
              <a:lnSpc>
                <a:spcPct val="100000"/>
              </a:lnSpc>
              <a:spcBef>
                <a:spcPts val="0"/>
              </a:spcBef>
              <a:defRPr/>
            </a:pP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2.</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社站合作应对</a:t>
            </a:r>
            <a:endPar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endParaRPr>
          </a:p>
        </p:txBody>
      </p:sp>
      <p:cxnSp>
        <p:nvCxnSpPr>
          <p:cNvPr id="28" name="直接连接符 27"/>
          <p:cNvCxnSpPr/>
          <p:nvPr>
            <p:custDataLst>
              <p:tags r:id="rId10"/>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custDataLst>
              <p:tags r:id="rId11"/>
            </p:custDataLst>
          </p:nvPr>
        </p:nvPicPr>
        <p:blipFill>
          <a:blip r:embed="rId12"/>
          <a:stretch>
            <a:fillRect/>
          </a:stretch>
        </p:blipFill>
        <p:spPr>
          <a:xfrm>
            <a:off x="9448800" y="228600"/>
            <a:ext cx="2459990" cy="3987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custDataLst>
              <p:tags r:id="rId1"/>
            </p:custDataLst>
          </p:nvPr>
        </p:nvGrpSpPr>
        <p:grpSpPr>
          <a:xfrm rot="0">
            <a:off x="0" y="901700"/>
            <a:ext cx="12192000" cy="4303306"/>
            <a:chOff x="0" y="1130300"/>
            <a:chExt cx="12192000" cy="4303306"/>
          </a:xfrm>
        </p:grpSpPr>
        <p:sp>
          <p:nvSpPr>
            <p:cNvPr id="4" name="AutoShape 4"/>
            <p:cNvSpPr/>
            <p:nvPr>
              <p:custDataLst>
                <p:tags r:id="rId2"/>
              </p:custDataLst>
            </p:nvPr>
          </p:nvSpPr>
          <p:spPr>
            <a:xfrm>
              <a:off x="0" y="3406786"/>
              <a:ext cx="12192000" cy="1076060"/>
            </a:xfrm>
            <a:prstGeom prst="rect">
              <a:avLst/>
            </a:prstGeom>
            <a:solidFill>
              <a:srgbClr val="454545">
                <a:alpha val="10196"/>
              </a:srgbClr>
            </a:solidFill>
            <a:ln>
              <a:prstDash val="solid"/>
              <a:headEnd type="none"/>
              <a:tailEnd type="none"/>
            </a:ln>
          </p:spPr>
        </p:sp>
        <p:sp>
          <p:nvSpPr>
            <p:cNvPr id="5" name="AutoShape 5"/>
            <p:cNvSpPr/>
            <p:nvPr>
              <p:custDataLst>
                <p:tags r:id="rId3"/>
              </p:custDataLst>
            </p:nvPr>
          </p:nvSpPr>
          <p:spPr>
            <a:xfrm>
              <a:off x="660400" y="3944816"/>
              <a:ext cx="10858500" cy="0"/>
            </a:xfrm>
            <a:prstGeom prst="straightConnector1">
              <a:avLst/>
            </a:prstGeom>
            <a:ln w="6350">
              <a:gradFill>
                <a:gsLst>
                  <a:gs pos="0">
                    <a:srgbClr val="454545">
                      <a:alpha val="0"/>
                    </a:srgbClr>
                  </a:gs>
                  <a:gs pos="100000">
                    <a:srgbClr val="454545">
                      <a:alpha val="100000"/>
                    </a:srgbClr>
                  </a:gs>
                </a:gsLst>
                <a:lin ang="0"/>
              </a:gradFill>
              <a:prstDash val="solid"/>
              <a:headEnd type="none"/>
              <a:tailEnd type="triangle"/>
            </a:ln>
          </p:spPr>
        </p:sp>
        <p:grpSp>
          <p:nvGrpSpPr>
            <p:cNvPr id="6" name="Group 6"/>
            <p:cNvGrpSpPr/>
            <p:nvPr/>
          </p:nvGrpSpPr>
          <p:grpSpPr>
            <a:xfrm rot="0">
              <a:off x="1371600" y="3650127"/>
              <a:ext cx="1464310" cy="1783479"/>
              <a:chOff x="1001632" y="3650127"/>
              <a:chExt cx="1464310" cy="1783479"/>
            </a:xfrm>
          </p:grpSpPr>
          <p:sp>
            <p:nvSpPr>
              <p:cNvPr id="7" name="TextBox 7"/>
              <p:cNvSpPr txBox="1"/>
              <p:nvPr>
                <p:custDataLst>
                  <p:tags r:id="rId4"/>
                </p:custDataLst>
              </p:nvPr>
            </p:nvSpPr>
            <p:spPr>
              <a:xfrm>
                <a:off x="1411803" y="3650127"/>
                <a:ext cx="586504" cy="586504"/>
              </a:xfrm>
              <a:prstGeom prst="ellipse">
                <a:avLst/>
              </a:prstGeom>
              <a:gradFill>
                <a:gsLst>
                  <a:gs pos="0">
                    <a:srgbClr val="454545">
                      <a:alpha val="100000"/>
                      <a:lumMod val="60000"/>
                      <a:lumOff val="40000"/>
                    </a:srgbClr>
                  </a:gs>
                  <a:gs pos="75000">
                    <a:srgbClr val="454545">
                      <a:alpha val="100000"/>
                    </a:srgbClr>
                  </a:gs>
                </a:gsLst>
                <a:lin ang="2700000"/>
              </a:gradFill>
              <a:ln w="12700">
                <a:solidFill>
                  <a:srgbClr val="FFFFFF">
                    <a:alpha val="100000"/>
                  </a:srgbClr>
                </a:solidFill>
                <a:prstDash val="solid"/>
                <a:headEnd type="none"/>
                <a:tailEnd type="none"/>
              </a:ln>
            </p:spPr>
            <p:txBody>
              <a:bodyPr vert="horz" wrap="none" lIns="91440" tIns="45720" rIns="91440" bIns="45720" rtlCol="0" anchor="ctr" anchorCtr="0"/>
              <a:lstStyle/>
              <a:p>
                <a:pPr algn="ctr">
                  <a:defRPr/>
                </a:pPr>
                <a:r>
                  <a:rPr lang="en-US" sz="1800" b="1" i="0">
                    <a:solidFill>
                      <a:srgbClr val="FFFFFF">
                        <a:alpha val="100000"/>
                      </a:srgbClr>
                    </a:solidFill>
                    <a:latin typeface="Arial" panose="020B0604020202020204"/>
                    <a:ea typeface="Arial" panose="020B0604020202020204"/>
                    <a:cs typeface="Arial" panose="020B0604020202020204"/>
                  </a:rPr>
                  <a:t>01</a:t>
                </a:r>
                <a:endParaRPr lang="en-US" sz="1100"/>
              </a:p>
            </p:txBody>
          </p:sp>
          <p:grpSp>
            <p:nvGrpSpPr>
              <p:cNvPr id="8" name="Group 8"/>
              <p:cNvGrpSpPr/>
              <p:nvPr/>
            </p:nvGrpSpPr>
            <p:grpSpPr>
              <a:xfrm rot="0">
                <a:off x="1001632" y="4236631"/>
                <a:ext cx="1464310" cy="1196975"/>
                <a:chOff x="2241384" y="4601292"/>
                <a:chExt cx="1464310" cy="1196975"/>
              </a:xfrm>
            </p:grpSpPr>
            <p:sp>
              <p:nvSpPr>
                <p:cNvPr id="9" name="TextBox 9"/>
                <p:cNvSpPr txBox="1"/>
                <p:nvPr>
                  <p:custDataLst>
                    <p:tags r:id="rId5"/>
                  </p:custDataLst>
                </p:nvPr>
              </p:nvSpPr>
              <p:spPr>
                <a:xfrm>
                  <a:off x="2241384" y="5088972"/>
                  <a:ext cx="1464310" cy="709295"/>
                </a:xfrm>
                <a:prstGeom prst="rect">
                  <a:avLst/>
                </a:prstGeom>
                <a:ln>
                  <a:headEnd type="none"/>
                  <a:tailEnd type="none"/>
                </a:ln>
              </p:spPr>
              <p:txBody>
                <a:bodyPr vert="horz" wrap="square" lIns="91440" tIns="45720" rIns="91440" bIns="45720" rtlCol="0" anchor="t" anchorCtr="0"/>
                <a:lstStyle/>
                <a:p>
                  <a:pPr algn="l">
                    <a:spcBef>
                      <a:spcPts val="0"/>
                    </a:spcBef>
                    <a:spcAft>
                      <a:spcPts val="0"/>
                    </a:spcAft>
                    <a:defRPr/>
                  </a:pPr>
                  <a:r>
                    <a:rPr lang="en-US" sz="2200" b="1" i="0" strike="noStrike">
                      <a:solidFill>
                        <a:srgbClr val="000000">
                          <a:alpha val="100000"/>
                        </a:srgbClr>
                      </a:solidFill>
                      <a:latin typeface="微软雅黑" panose="020B0503020204020204" charset="-122"/>
                      <a:ea typeface="微软雅黑" panose="020B0503020204020204" charset="-122"/>
                      <a:cs typeface="微软雅黑" panose="020B0503020204020204" charset="-122"/>
                    </a:rPr>
                    <a:t>时代之问</a:t>
                  </a:r>
                  <a:endParaRPr lang="en-US" sz="1100"/>
                </a:p>
              </p:txBody>
            </p:sp>
            <p:sp>
              <p:nvSpPr>
                <p:cNvPr id="10" name="AutoShape 10"/>
                <p:cNvSpPr/>
                <p:nvPr>
                  <p:custDataLst>
                    <p:tags r:id="rId6"/>
                  </p:custDataLst>
                </p:nvPr>
              </p:nvSpPr>
              <p:spPr>
                <a:xfrm>
                  <a:off x="2954266" y="4601292"/>
                  <a:ext cx="0" cy="387901"/>
                </a:xfrm>
                <a:prstGeom prst="line">
                  <a:avLst/>
                </a:prstGeom>
                <a:ln w="6350">
                  <a:gradFill>
                    <a:gsLst>
                      <a:gs pos="0">
                        <a:srgbClr val="454545">
                          <a:alpha val="0"/>
                        </a:srgbClr>
                      </a:gs>
                      <a:gs pos="100000">
                        <a:srgbClr val="454545">
                          <a:alpha val="100000"/>
                        </a:srgbClr>
                      </a:gs>
                    </a:gsLst>
                    <a:lin ang="0"/>
                  </a:gradFill>
                  <a:prstDash val="solid"/>
                  <a:headEnd type="none"/>
                  <a:tailEnd type="triangle"/>
                </a:ln>
              </p:spPr>
            </p:sp>
          </p:grpSp>
        </p:grpSp>
        <p:grpSp>
          <p:nvGrpSpPr>
            <p:cNvPr id="11" name="Group 11"/>
            <p:cNvGrpSpPr/>
            <p:nvPr/>
          </p:nvGrpSpPr>
          <p:grpSpPr>
            <a:xfrm rot="0">
              <a:off x="3962548" y="2453426"/>
              <a:ext cx="1541145" cy="1783205"/>
              <a:chOff x="2587575" y="2453426"/>
              <a:chExt cx="1541145" cy="1783205"/>
            </a:xfrm>
          </p:grpSpPr>
          <p:sp>
            <p:nvSpPr>
              <p:cNvPr id="12" name="TextBox 12"/>
              <p:cNvSpPr txBox="1"/>
              <p:nvPr>
                <p:custDataLst>
                  <p:tags r:id="rId7"/>
                </p:custDataLst>
              </p:nvPr>
            </p:nvSpPr>
            <p:spPr>
              <a:xfrm>
                <a:off x="3088485" y="3650127"/>
                <a:ext cx="586504" cy="586504"/>
              </a:xfrm>
              <a:prstGeom prst="ellipse">
                <a:avLst/>
              </a:prstGeom>
              <a:gradFill>
                <a:gsLst>
                  <a:gs pos="0">
                    <a:srgbClr val="000000">
                      <a:alpha val="100000"/>
                      <a:lumMod val="60000"/>
                      <a:lumOff val="40000"/>
                    </a:srgbClr>
                  </a:gs>
                  <a:gs pos="75000">
                    <a:srgbClr val="000000">
                      <a:alpha val="100000"/>
                    </a:srgbClr>
                  </a:gs>
                </a:gsLst>
                <a:lin ang="2700000"/>
              </a:gradFill>
              <a:ln w="12700">
                <a:solidFill>
                  <a:srgbClr val="FFFFFF">
                    <a:alpha val="100000"/>
                  </a:srgbClr>
                </a:solidFill>
                <a:prstDash val="solid"/>
                <a:headEnd type="none"/>
                <a:tailEnd type="none"/>
              </a:ln>
            </p:spPr>
            <p:txBody>
              <a:bodyPr vert="horz" wrap="none" lIns="91440" tIns="45720" rIns="91440" bIns="45720" rtlCol="0" anchor="ctr" anchorCtr="0"/>
              <a:lstStyle/>
              <a:p>
                <a:pPr algn="ctr">
                  <a:defRPr/>
                </a:pPr>
                <a:r>
                  <a:rPr lang="en-US" sz="2000" b="1" i="0">
                    <a:solidFill>
                      <a:srgbClr val="FFFFFF">
                        <a:alpha val="100000"/>
                      </a:srgbClr>
                    </a:solidFill>
                    <a:latin typeface="Arial" panose="020B0604020202020204"/>
                    <a:ea typeface="Arial" panose="020B0604020202020204"/>
                    <a:cs typeface="Arial" panose="020B0604020202020204"/>
                  </a:rPr>
                  <a:t>02</a:t>
                </a:r>
                <a:endParaRPr lang="en-US" sz="1100"/>
              </a:p>
            </p:txBody>
          </p:sp>
          <p:grpSp>
            <p:nvGrpSpPr>
              <p:cNvPr id="13" name="Group 13"/>
              <p:cNvGrpSpPr/>
              <p:nvPr/>
            </p:nvGrpSpPr>
            <p:grpSpPr>
              <a:xfrm rot="0">
                <a:off x="2587575" y="2453426"/>
                <a:ext cx="1541145" cy="1193826"/>
                <a:chOff x="2160104" y="5328175"/>
                <a:chExt cx="1541145" cy="1193826"/>
              </a:xfrm>
            </p:grpSpPr>
            <p:sp>
              <p:nvSpPr>
                <p:cNvPr id="14" name="TextBox 14"/>
                <p:cNvSpPr txBox="1"/>
                <p:nvPr>
                  <p:custDataLst>
                    <p:tags r:id="rId8"/>
                  </p:custDataLst>
                </p:nvPr>
              </p:nvSpPr>
              <p:spPr>
                <a:xfrm>
                  <a:off x="2160104" y="5328175"/>
                  <a:ext cx="1541145" cy="709295"/>
                </a:xfrm>
                <a:prstGeom prst="rect">
                  <a:avLst/>
                </a:prstGeom>
                <a:ln>
                  <a:headEnd type="none"/>
                  <a:tailEnd type="none"/>
                </a:ln>
              </p:spPr>
              <p:txBody>
                <a:bodyPr vert="horz" wrap="square" lIns="91440" tIns="45720" rIns="91440" bIns="45720" rtlCol="0" anchor="b" anchorCtr="0"/>
                <a:lstStyle/>
                <a:p>
                  <a:pPr algn="l">
                    <a:spcBef>
                      <a:spcPts val="0"/>
                    </a:spcBef>
                    <a:spcAft>
                      <a:spcPts val="0"/>
                    </a:spcAft>
                    <a:defRPr/>
                  </a:pPr>
                  <a:r>
                    <a:rPr lang="en-US" sz="2200" b="1" i="0" strike="noStrike">
                      <a:solidFill>
                        <a:srgbClr val="000000">
                          <a:alpha val="100000"/>
                        </a:srgbClr>
                      </a:solidFill>
                      <a:latin typeface="微软雅黑" panose="020B0503020204020204" charset="-122"/>
                      <a:ea typeface="微软雅黑" panose="020B0503020204020204" charset="-122"/>
                      <a:cs typeface="微软雅黑" panose="020B0503020204020204" charset="-122"/>
                    </a:rPr>
                    <a:t>破局之道</a:t>
                  </a:r>
                  <a:endParaRPr lang="en-US" sz="1100"/>
                </a:p>
              </p:txBody>
            </p:sp>
            <p:sp>
              <p:nvSpPr>
                <p:cNvPr id="15" name="AutoShape 15"/>
                <p:cNvSpPr/>
                <p:nvPr>
                  <p:custDataLst>
                    <p:tags r:id="rId9"/>
                  </p:custDataLst>
                </p:nvPr>
              </p:nvSpPr>
              <p:spPr>
                <a:xfrm flipV="1">
                  <a:off x="2954266" y="6134100"/>
                  <a:ext cx="0" cy="387901"/>
                </a:xfrm>
                <a:prstGeom prst="line">
                  <a:avLst/>
                </a:prstGeom>
                <a:ln w="6350">
                  <a:gradFill>
                    <a:gsLst>
                      <a:gs pos="0">
                        <a:srgbClr val="454545">
                          <a:alpha val="0"/>
                        </a:srgbClr>
                      </a:gs>
                      <a:gs pos="100000">
                        <a:srgbClr val="454545">
                          <a:alpha val="100000"/>
                        </a:srgbClr>
                      </a:gs>
                    </a:gsLst>
                    <a:lin ang="0"/>
                  </a:gradFill>
                  <a:prstDash val="solid"/>
                  <a:headEnd type="none"/>
                  <a:tailEnd type="triangle"/>
                </a:ln>
              </p:spPr>
            </p:sp>
          </p:grpSp>
        </p:grpSp>
        <p:sp>
          <p:nvSpPr>
            <p:cNvPr id="16" name="AutoShape 16"/>
            <p:cNvSpPr/>
            <p:nvPr/>
          </p:nvSpPr>
          <p:spPr>
            <a:xfrm>
              <a:off x="666750" y="1130300"/>
              <a:ext cx="10858500" cy="1002918"/>
            </a:xfrm>
            <a:prstGeom prst="rect">
              <a:avLst/>
            </a:prstGeom>
            <a:ln>
              <a:prstDash val="solid"/>
              <a:headEnd type="none"/>
              <a:tailEnd type="none"/>
            </a:ln>
          </p:spPr>
        </p:sp>
        <p:grpSp>
          <p:nvGrpSpPr>
            <p:cNvPr id="17" name="Group 17"/>
            <p:cNvGrpSpPr/>
            <p:nvPr/>
          </p:nvGrpSpPr>
          <p:grpSpPr>
            <a:xfrm rot="0">
              <a:off x="6782096" y="3650127"/>
              <a:ext cx="1447800" cy="1783479"/>
              <a:chOff x="4401394" y="3650127"/>
              <a:chExt cx="1447800" cy="1783479"/>
            </a:xfrm>
          </p:grpSpPr>
          <p:sp>
            <p:nvSpPr>
              <p:cNvPr id="18" name="TextBox 18"/>
              <p:cNvSpPr txBox="1"/>
              <p:nvPr>
                <p:custDataLst>
                  <p:tags r:id="rId10"/>
                </p:custDataLst>
              </p:nvPr>
            </p:nvSpPr>
            <p:spPr>
              <a:xfrm>
                <a:off x="4765167" y="3650127"/>
                <a:ext cx="586504" cy="586504"/>
              </a:xfrm>
              <a:prstGeom prst="ellipse">
                <a:avLst/>
              </a:prstGeom>
              <a:gradFill>
                <a:gsLst>
                  <a:gs pos="0">
                    <a:srgbClr val="454545">
                      <a:alpha val="100000"/>
                      <a:lumMod val="60000"/>
                      <a:lumOff val="40000"/>
                    </a:srgbClr>
                  </a:gs>
                  <a:gs pos="75000">
                    <a:srgbClr val="454545">
                      <a:alpha val="100000"/>
                    </a:srgbClr>
                  </a:gs>
                </a:gsLst>
                <a:lin ang="2700000"/>
              </a:gradFill>
              <a:ln w="12700">
                <a:solidFill>
                  <a:srgbClr val="FFFFFF">
                    <a:alpha val="100000"/>
                  </a:srgbClr>
                </a:solidFill>
                <a:prstDash val="solid"/>
                <a:headEnd type="none"/>
                <a:tailEnd type="none"/>
              </a:ln>
            </p:spPr>
            <p:txBody>
              <a:bodyPr vert="horz" wrap="none" lIns="91440" tIns="45720" rIns="91440" bIns="45720" rtlCol="0" anchor="ctr" anchorCtr="0"/>
              <a:lstStyle/>
              <a:p>
                <a:pPr algn="ctr">
                  <a:defRPr/>
                </a:pPr>
                <a:r>
                  <a:rPr lang="en-US" sz="1800" b="1" i="0">
                    <a:solidFill>
                      <a:srgbClr val="FFFFFF">
                        <a:alpha val="100000"/>
                      </a:srgbClr>
                    </a:solidFill>
                    <a:latin typeface="Arial" panose="020B0604020202020204"/>
                    <a:ea typeface="Arial" panose="020B0604020202020204"/>
                    <a:cs typeface="Arial" panose="020B0604020202020204"/>
                  </a:rPr>
                  <a:t>03</a:t>
                </a:r>
                <a:endParaRPr lang="en-US" sz="1100"/>
              </a:p>
            </p:txBody>
          </p:sp>
          <p:grpSp>
            <p:nvGrpSpPr>
              <p:cNvPr id="19" name="Group 19"/>
              <p:cNvGrpSpPr/>
              <p:nvPr/>
            </p:nvGrpSpPr>
            <p:grpSpPr>
              <a:xfrm rot="0">
                <a:off x="4401394" y="4236631"/>
                <a:ext cx="1447800" cy="1196975"/>
                <a:chOff x="2320124" y="4601292"/>
                <a:chExt cx="1447800" cy="1196975"/>
              </a:xfrm>
            </p:grpSpPr>
            <p:sp>
              <p:nvSpPr>
                <p:cNvPr id="20" name="TextBox 20"/>
                <p:cNvSpPr txBox="1"/>
                <p:nvPr>
                  <p:custDataLst>
                    <p:tags r:id="rId11"/>
                  </p:custDataLst>
                </p:nvPr>
              </p:nvSpPr>
              <p:spPr>
                <a:xfrm>
                  <a:off x="2320124" y="5088972"/>
                  <a:ext cx="1447800" cy="709295"/>
                </a:xfrm>
                <a:prstGeom prst="rect">
                  <a:avLst/>
                </a:prstGeom>
                <a:ln>
                  <a:headEnd type="none"/>
                  <a:tailEnd type="none"/>
                </a:ln>
              </p:spPr>
              <p:txBody>
                <a:bodyPr vert="horz" wrap="square" lIns="91440" tIns="45720" rIns="91440" bIns="45720" rtlCol="0" anchor="t" anchorCtr="0"/>
                <a:lstStyle/>
                <a:p>
                  <a:pPr algn="l">
                    <a:spcBef>
                      <a:spcPts val="0"/>
                    </a:spcBef>
                    <a:spcAft>
                      <a:spcPts val="0"/>
                    </a:spcAft>
                    <a:defRPr/>
                  </a:pPr>
                  <a:r>
                    <a:rPr lang="en-US" sz="2200" b="1" i="0" strike="noStrike">
                      <a:solidFill>
                        <a:srgbClr val="000000">
                          <a:alpha val="100000"/>
                        </a:srgbClr>
                      </a:solidFill>
                      <a:latin typeface="微软雅黑" panose="020B0503020204020204" charset="-122"/>
                      <a:ea typeface="微软雅黑" panose="020B0503020204020204" charset="-122"/>
                      <a:cs typeface="微软雅黑" panose="020B0503020204020204" charset="-122"/>
                    </a:rPr>
                    <a:t>河大实践</a:t>
                  </a:r>
                  <a:endParaRPr lang="en-US" sz="1100"/>
                </a:p>
              </p:txBody>
            </p:sp>
            <p:sp>
              <p:nvSpPr>
                <p:cNvPr id="21" name="AutoShape 21"/>
                <p:cNvSpPr/>
                <p:nvPr>
                  <p:custDataLst>
                    <p:tags r:id="rId12"/>
                  </p:custDataLst>
                </p:nvPr>
              </p:nvSpPr>
              <p:spPr>
                <a:xfrm>
                  <a:off x="2954266" y="4601292"/>
                  <a:ext cx="0" cy="387901"/>
                </a:xfrm>
                <a:prstGeom prst="line">
                  <a:avLst/>
                </a:prstGeom>
                <a:ln w="6350">
                  <a:gradFill>
                    <a:gsLst>
                      <a:gs pos="0">
                        <a:srgbClr val="454545">
                          <a:alpha val="0"/>
                        </a:srgbClr>
                      </a:gs>
                      <a:gs pos="100000">
                        <a:srgbClr val="454545">
                          <a:alpha val="100000"/>
                        </a:srgbClr>
                      </a:gs>
                    </a:gsLst>
                    <a:lin ang="0"/>
                  </a:gradFill>
                  <a:prstDash val="solid"/>
                  <a:headEnd type="none"/>
                  <a:tailEnd type="triangle"/>
                </a:ln>
              </p:spPr>
            </p:sp>
          </p:grpSp>
        </p:grpSp>
        <p:grpSp>
          <p:nvGrpSpPr>
            <p:cNvPr id="22" name="Group 22"/>
            <p:cNvGrpSpPr/>
            <p:nvPr/>
          </p:nvGrpSpPr>
          <p:grpSpPr>
            <a:xfrm rot="0">
              <a:off x="9411143" y="2414691"/>
              <a:ext cx="1355090" cy="1821940"/>
              <a:chOff x="6057779" y="2414691"/>
              <a:chExt cx="1355090" cy="1821940"/>
            </a:xfrm>
          </p:grpSpPr>
          <p:sp>
            <p:nvSpPr>
              <p:cNvPr id="23" name="TextBox 23"/>
              <p:cNvSpPr txBox="1"/>
              <p:nvPr>
                <p:custDataLst>
                  <p:tags r:id="rId13"/>
                </p:custDataLst>
              </p:nvPr>
            </p:nvSpPr>
            <p:spPr>
              <a:xfrm>
                <a:off x="6441849" y="3650127"/>
                <a:ext cx="586504" cy="586504"/>
              </a:xfrm>
              <a:prstGeom prst="ellipse">
                <a:avLst/>
              </a:prstGeom>
              <a:gradFill>
                <a:gsLst>
                  <a:gs pos="0">
                    <a:srgbClr val="000000">
                      <a:alpha val="100000"/>
                      <a:lumMod val="60000"/>
                      <a:lumOff val="40000"/>
                    </a:srgbClr>
                  </a:gs>
                  <a:gs pos="75000">
                    <a:srgbClr val="000000">
                      <a:alpha val="100000"/>
                    </a:srgbClr>
                  </a:gs>
                </a:gsLst>
                <a:lin ang="2700000"/>
              </a:gradFill>
              <a:ln w="12700">
                <a:solidFill>
                  <a:srgbClr val="FFFFFF">
                    <a:alpha val="100000"/>
                  </a:srgbClr>
                </a:solidFill>
                <a:prstDash val="solid"/>
                <a:headEnd type="none"/>
                <a:tailEnd type="none"/>
              </a:ln>
            </p:spPr>
            <p:txBody>
              <a:bodyPr vert="horz" wrap="none" lIns="91440" tIns="45720" rIns="91440" bIns="45720" rtlCol="0" anchor="ctr" anchorCtr="0"/>
              <a:lstStyle/>
              <a:p>
                <a:pPr algn="ctr">
                  <a:defRPr/>
                </a:pPr>
                <a:r>
                  <a:rPr lang="en-US" sz="2000" b="1" i="0">
                    <a:solidFill>
                      <a:srgbClr val="FFFFFF">
                        <a:alpha val="100000"/>
                      </a:srgbClr>
                    </a:solidFill>
                    <a:latin typeface="Arial" panose="020B0604020202020204"/>
                    <a:ea typeface="Arial" panose="020B0604020202020204"/>
                    <a:cs typeface="Arial" panose="020B0604020202020204"/>
                  </a:rPr>
                  <a:t>04</a:t>
                </a:r>
                <a:endParaRPr lang="en-US" sz="1100"/>
              </a:p>
            </p:txBody>
          </p:sp>
          <p:grpSp>
            <p:nvGrpSpPr>
              <p:cNvPr id="24" name="Group 24"/>
              <p:cNvGrpSpPr/>
              <p:nvPr/>
            </p:nvGrpSpPr>
            <p:grpSpPr>
              <a:xfrm rot="0">
                <a:off x="6057779" y="2414691"/>
                <a:ext cx="1355090" cy="1232561"/>
                <a:chOff x="2276944" y="5289440"/>
                <a:chExt cx="1355090" cy="1232561"/>
              </a:xfrm>
            </p:grpSpPr>
            <p:sp>
              <p:nvSpPr>
                <p:cNvPr id="25" name="TextBox 25"/>
                <p:cNvSpPr txBox="1"/>
                <p:nvPr>
                  <p:custDataLst>
                    <p:tags r:id="rId14"/>
                  </p:custDataLst>
                </p:nvPr>
              </p:nvSpPr>
              <p:spPr>
                <a:xfrm>
                  <a:off x="2276944" y="5289440"/>
                  <a:ext cx="1355090" cy="709295"/>
                </a:xfrm>
                <a:prstGeom prst="rect">
                  <a:avLst/>
                </a:prstGeom>
                <a:ln>
                  <a:headEnd type="none"/>
                  <a:tailEnd type="none"/>
                </a:ln>
              </p:spPr>
              <p:txBody>
                <a:bodyPr vert="horz" wrap="square" lIns="91440" tIns="45720" rIns="91440" bIns="45720" rtlCol="0" anchor="b" anchorCtr="0"/>
                <a:lstStyle/>
                <a:p>
                  <a:pPr algn="l">
                    <a:spcBef>
                      <a:spcPts val="0"/>
                    </a:spcBef>
                    <a:spcAft>
                      <a:spcPts val="0"/>
                    </a:spcAft>
                    <a:defRPr/>
                  </a:pPr>
                  <a:r>
                    <a:rPr lang="en-US" sz="2200" b="1" i="0" strike="noStrike">
                      <a:solidFill>
                        <a:srgbClr val="000000">
                          <a:alpha val="100000"/>
                        </a:srgbClr>
                      </a:solidFill>
                      <a:latin typeface="微软雅黑" panose="020B0503020204020204" charset="-122"/>
                      <a:ea typeface="微软雅黑" panose="020B0503020204020204" charset="-122"/>
                      <a:cs typeface="微软雅黑" panose="020B0503020204020204" charset="-122"/>
                    </a:rPr>
                    <a:t>展望未来</a:t>
                  </a:r>
                  <a:endParaRPr lang="en-US" sz="1100"/>
                </a:p>
              </p:txBody>
            </p:sp>
            <p:sp>
              <p:nvSpPr>
                <p:cNvPr id="26" name="AutoShape 26"/>
                <p:cNvSpPr/>
                <p:nvPr>
                  <p:custDataLst>
                    <p:tags r:id="rId15"/>
                  </p:custDataLst>
                </p:nvPr>
              </p:nvSpPr>
              <p:spPr>
                <a:xfrm flipV="1">
                  <a:off x="2954266" y="6134100"/>
                  <a:ext cx="0" cy="387901"/>
                </a:xfrm>
                <a:prstGeom prst="line">
                  <a:avLst/>
                </a:prstGeom>
                <a:ln w="6350">
                  <a:gradFill>
                    <a:gsLst>
                      <a:gs pos="0">
                        <a:srgbClr val="454545">
                          <a:alpha val="0"/>
                        </a:srgbClr>
                      </a:gs>
                      <a:gs pos="100000">
                        <a:srgbClr val="454545">
                          <a:alpha val="100000"/>
                        </a:srgbClr>
                      </a:gs>
                    </a:gsLst>
                    <a:lin ang="0"/>
                  </a:gradFill>
                  <a:prstDash val="solid"/>
                  <a:headEnd type="none"/>
                  <a:tailEnd type="triangle"/>
                </a:ln>
              </p:spPr>
            </p:sp>
          </p:grpSp>
        </p:grpSp>
      </p:grpSp>
      <p:sp>
        <p:nvSpPr>
          <p:cNvPr id="27" name="TextBox 27"/>
          <p:cNvSpPr txBox="1"/>
          <p:nvPr/>
        </p:nvSpPr>
        <p:spPr>
          <a:xfrm>
            <a:off x="660400" y="128587"/>
            <a:ext cx="10858500" cy="900112"/>
          </a:xfrm>
          <a:prstGeom prst="rect">
            <a:avLst/>
          </a:prstGeom>
          <a:ln>
            <a:headEnd type="none"/>
            <a:tailEnd type="none"/>
          </a:ln>
        </p:spPr>
        <p:txBody>
          <a:bodyPr vert="horz" wrap="square" lIns="91440" tIns="45720" rIns="91440" bIns="45720" rtlCol="0" anchor="b" anchorCtr="0"/>
          <a:lstStyle/>
          <a:p>
            <a:pPr algn="l">
              <a:lnSpc>
                <a:spcPct val="100000"/>
              </a:lnSpc>
              <a:spcBef>
                <a:spcPts val="0"/>
              </a:spcBef>
              <a:defRPr/>
            </a:pPr>
            <a:r>
              <a:rPr lang="en-US" sz="2800" b="1" i="0">
                <a:solidFill>
                  <a:srgbClr val="000000">
                    <a:alpha val="100000"/>
                  </a:srgbClr>
                </a:solidFill>
                <a:latin typeface="微软雅黑" panose="020B0503020204020204" charset="-122"/>
                <a:ea typeface="微软雅黑" panose="020B0503020204020204" charset="-122"/>
                <a:cs typeface="微软雅黑" panose="020B0503020204020204" charset="-122"/>
              </a:rPr>
              <a:t>目录</a:t>
            </a:r>
            <a:endParaRPr lang="en-US" sz="1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custDataLst>
              <p:tags r:id="rId1"/>
            </p:custDataLst>
          </p:nvPr>
        </p:nvGrpSpPr>
        <p:grpSpPr>
          <a:xfrm rot="0">
            <a:off x="762000" y="990418"/>
            <a:ext cx="10858500" cy="4892040"/>
            <a:chOff x="660400" y="961390"/>
            <a:chExt cx="10858500" cy="4892040"/>
          </a:xfrm>
        </p:grpSpPr>
        <p:sp>
          <p:nvSpPr>
            <p:cNvPr id="4" name="TextBox 4"/>
            <p:cNvSpPr txBox="1"/>
            <p:nvPr/>
          </p:nvSpPr>
          <p:spPr>
            <a:xfrm>
              <a:off x="685800" y="961390"/>
              <a:ext cx="6731000" cy="549275"/>
            </a:xfrm>
            <a:prstGeom prst="rect">
              <a:avLst/>
            </a:prstGeom>
            <a:ln>
              <a:headEnd type="none"/>
              <a:tailEnd type="none"/>
            </a:ln>
          </p:spPr>
          <p:txBody>
            <a:bodyPr vert="horz" wrap="square" lIns="91440" tIns="45720" rIns="91440" bIns="45720" rtlCol="0" anchor="ctr" anchorCtr="0"/>
            <a:lstStyle/>
            <a:p>
              <a:pPr algn="l">
                <a:spcBef>
                  <a:spcPts val="0"/>
                </a:spcBef>
                <a:buClrTx/>
                <a:buSzTx/>
                <a:buFontTx/>
                <a:defRPr/>
              </a:pPr>
              <a:r>
                <a:rPr lang="en-US" sz="2400" b="1" i="0" strike="noStrike">
                  <a:solidFill>
                    <a:srgbClr val="454545">
                      <a:alpha val="100000"/>
                    </a:srgbClr>
                  </a:solidFill>
                  <a:latin typeface="微软雅黑" panose="020B0503020204020204" charset="-122"/>
                  <a:ea typeface="微软雅黑" panose="020B0503020204020204" charset="-122"/>
                  <a:cs typeface="微软雅黑" panose="020B0503020204020204" charset="-122"/>
                </a:rPr>
                <a:t>三是共建共享，反哺选题与质量</a:t>
              </a:r>
              <a:endParaRPr lang="en-US" sz="2400" b="1">
                <a:solidFill>
                  <a:srgbClr val="454545">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custDataLst>
                <p:tags r:id="rId2"/>
              </p:custDataLst>
            </p:nvPr>
          </p:nvSpPr>
          <p:spPr>
            <a:xfrm>
              <a:off x="660400" y="3478971"/>
              <a:ext cx="10858500" cy="0"/>
            </a:xfrm>
            <a:prstGeom prst="line">
              <a:avLst/>
            </a:prstGeom>
            <a:ln w="12700">
              <a:solidFill>
                <a:srgbClr val="3436AE">
                  <a:alpha val="100000"/>
                </a:srgbClr>
              </a:solidFill>
              <a:prstDash val="solid"/>
              <a:headEnd type="none"/>
              <a:tailEnd type="none"/>
            </a:ln>
          </p:spPr>
        </p:sp>
        <p:grpSp>
          <p:nvGrpSpPr>
            <p:cNvPr id="6" name="Group 6"/>
            <p:cNvGrpSpPr/>
            <p:nvPr/>
          </p:nvGrpSpPr>
          <p:grpSpPr>
            <a:xfrm rot="0">
              <a:off x="1322025" y="2245692"/>
              <a:ext cx="6539230" cy="3607738"/>
              <a:chOff x="1322025" y="2245692"/>
              <a:chExt cx="6539230" cy="3607738"/>
            </a:xfrm>
          </p:grpSpPr>
          <p:sp>
            <p:nvSpPr>
              <p:cNvPr id="7" name="TextBox 7"/>
              <p:cNvSpPr txBox="1"/>
              <p:nvPr>
                <p:custDataLst>
                  <p:tags r:id="rId3"/>
                </p:custDataLst>
              </p:nvPr>
            </p:nvSpPr>
            <p:spPr>
              <a:xfrm>
                <a:off x="1322025" y="3478531"/>
                <a:ext cx="3929244" cy="713292"/>
              </a:xfrm>
              <a:prstGeom prst="rect">
                <a:avLst/>
              </a:prstGeom>
              <a:ln>
                <a:prstDash val="solid"/>
                <a:headEnd type="none"/>
                <a:tailEnd type="none"/>
              </a:ln>
            </p:spPr>
            <p:txBody>
              <a:bodyPr vert="horz" wrap="square" lIns="91440" tIns="45720" rIns="91440" bIns="45720" rtlCol="0" anchor="b" anchorCtr="0"/>
              <a:lstStyle/>
              <a:p>
                <a:pPr algn="l">
                  <a:defRPr/>
                </a:pPr>
                <a:r>
                  <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需求精准反馈</a:t>
                </a:r>
                <a:endPar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4"/>
                </p:custDataLst>
              </p:nvPr>
            </p:nvSpPr>
            <p:spPr>
              <a:xfrm>
                <a:off x="1322025" y="4191822"/>
                <a:ext cx="3929244" cy="1661608"/>
              </a:xfrm>
              <a:prstGeom prst="rect">
                <a:avLst/>
              </a:prstGeom>
              <a:ln>
                <a:prstDash val="solid"/>
                <a:headEnd type="none"/>
                <a:tailEnd type="none"/>
              </a:ln>
            </p:spPr>
            <p:txBody>
              <a:bodyPr vert="horz" wrap="square" lIns="91440" tIns="45720" rIns="91440" bIns="45720" rtlCol="0" anchor="t" anchorCtr="0"/>
              <a:lstStyle/>
              <a:p>
                <a:pPr algn="l">
                  <a:lnSpc>
                    <a:spcPct val="130000"/>
                  </a:lnSpc>
                  <a:defRPr/>
                </a:pP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代办站收集一线教学数据与院校需求，反哺出版社优化数字教材选题规划，解决</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选题特色规划不足</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问题。</a:t>
                </a:r>
                <a:endPar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5"/>
                </p:custDataLst>
              </p:nvPr>
            </p:nvSpPr>
            <p:spPr>
              <a:xfrm>
                <a:off x="1322025" y="2254582"/>
                <a:ext cx="933450" cy="1017270"/>
              </a:xfrm>
              <a:prstGeom prst="roundRect">
                <a:avLst/>
              </a:prstGeom>
              <a:gradFill>
                <a:gsLst>
                  <a:gs pos="0">
                    <a:srgbClr val="C7DDF4"/>
                  </a:gs>
                  <a:gs pos="60000">
                    <a:schemeClr val="tx2">
                      <a:lumMod val="60000"/>
                      <a:lumOff val="40000"/>
                    </a:schemeClr>
                  </a:gs>
                </a:gsLst>
                <a:lin ang="2700000" scaled="0"/>
              </a:gradFill>
              <a:ln>
                <a:prstDash val="solid"/>
                <a:headEnd type="none"/>
                <a:tailEnd type="none"/>
              </a:ln>
            </p:spPr>
            <p:txBody>
              <a:bodyPr vert="horz" wrap="square" lIns="91440" tIns="45720" rIns="91440" bIns="45720" rtlCol="0" anchor="ctr" anchorCtr="0"/>
              <a:lstStyle/>
              <a:p>
                <a:pPr algn="ctr">
                  <a:defRPr/>
                </a:pPr>
                <a:r>
                  <a:rPr lang="en-US" sz="2400" b="1">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01</a:t>
                </a:r>
                <a:endParaRPr lang="en-US" sz="2400" b="1">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5" name="TextBox 9"/>
              <p:cNvSpPr txBox="1"/>
              <p:nvPr>
                <p:custDataLst>
                  <p:tags r:id="rId6"/>
                </p:custDataLst>
              </p:nvPr>
            </p:nvSpPr>
            <p:spPr>
              <a:xfrm>
                <a:off x="6927805" y="2245692"/>
                <a:ext cx="933450" cy="1017270"/>
              </a:xfrm>
              <a:prstGeom prst="roundRect">
                <a:avLst/>
              </a:prstGeom>
              <a:gradFill>
                <a:gsLst>
                  <a:gs pos="0">
                    <a:srgbClr val="C7DDF4"/>
                  </a:gs>
                  <a:gs pos="60000">
                    <a:schemeClr val="tx2">
                      <a:lumMod val="60000"/>
                      <a:lumOff val="40000"/>
                    </a:schemeClr>
                  </a:gs>
                </a:gsLst>
                <a:lin ang="2700000" scaled="0"/>
              </a:gradFill>
              <a:ln>
                <a:prstDash val="solid"/>
                <a:headEnd type="none"/>
                <a:tailEnd type="none"/>
              </a:ln>
            </p:spPr>
            <p:txBody>
              <a:bodyPr vert="horz" wrap="square" lIns="91440" tIns="45720" rIns="91440" bIns="45720" rtlCol="0" anchor="ctr" anchorCtr="0"/>
              <a:lstStyle/>
              <a:p>
                <a:pPr algn="ctr">
                  <a:defRPr/>
                </a:pPr>
                <a:r>
                  <a:rPr lang="en-US" sz="2400" b="1">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02</a:t>
                </a:r>
                <a:endParaRPr lang="en-US" sz="2400" b="1">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10" name="Group 10"/>
            <p:cNvGrpSpPr/>
            <p:nvPr/>
          </p:nvGrpSpPr>
          <p:grpSpPr>
            <a:xfrm rot="0">
              <a:off x="6928031" y="3478531"/>
              <a:ext cx="3929244" cy="2374899"/>
              <a:chOff x="6928031" y="3478531"/>
              <a:chExt cx="3929244" cy="2374899"/>
            </a:xfrm>
          </p:grpSpPr>
          <p:sp>
            <p:nvSpPr>
              <p:cNvPr id="11" name="TextBox 11"/>
              <p:cNvSpPr txBox="1"/>
              <p:nvPr>
                <p:custDataLst>
                  <p:tags r:id="rId7"/>
                </p:custDataLst>
              </p:nvPr>
            </p:nvSpPr>
            <p:spPr>
              <a:xfrm>
                <a:off x="6928031" y="3478531"/>
                <a:ext cx="3929244" cy="713292"/>
              </a:xfrm>
              <a:prstGeom prst="rect">
                <a:avLst/>
              </a:prstGeom>
              <a:ln>
                <a:prstDash val="solid"/>
                <a:headEnd type="none"/>
                <a:tailEnd type="none"/>
              </a:ln>
            </p:spPr>
            <p:txBody>
              <a:bodyPr vert="horz" wrap="square" lIns="91440" tIns="45720" rIns="91440" bIns="45720" rtlCol="0" anchor="b" anchorCtr="0"/>
              <a:lstStyle/>
              <a:p>
                <a:pPr algn="l">
                  <a:defRPr/>
                </a:pPr>
                <a:r>
                  <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质量协同把关</a:t>
                </a:r>
                <a:endPar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8"/>
                </p:custDataLst>
              </p:nvPr>
            </p:nvSpPr>
            <p:spPr>
              <a:xfrm>
                <a:off x="6928031" y="4191822"/>
                <a:ext cx="3929244" cy="1661608"/>
              </a:xfrm>
              <a:prstGeom prst="rect">
                <a:avLst/>
              </a:prstGeom>
              <a:ln>
                <a:prstDash val="solid"/>
                <a:headEnd type="none"/>
                <a:tailEnd type="none"/>
              </a:ln>
            </p:spPr>
            <p:txBody>
              <a:bodyPr vert="horz" wrap="square" lIns="91440" tIns="45720" rIns="91440" bIns="45720" rtlCol="0" anchor="t" anchorCtr="0"/>
              <a:lstStyle/>
              <a:p>
                <a:pPr algn="l">
                  <a:lnSpc>
                    <a:spcPct val="130000"/>
                  </a:lnSpc>
                  <a:defRPr/>
                </a:pP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共同推动数字教材跨平台兼容与标准应用，确保技术安全与编校质量符合国家标准。</a:t>
                </a:r>
                <a:endPar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pSp>
      </p:grpSp>
      <p:sp>
        <p:nvSpPr>
          <p:cNvPr id="17" name="TextBox 17"/>
          <p:cNvSpPr txBox="1"/>
          <p:nvPr/>
        </p:nvSpPr>
        <p:spPr>
          <a:xfrm>
            <a:off x="1066800" y="635"/>
            <a:ext cx="8034655" cy="761365"/>
          </a:xfrm>
          <a:prstGeom prst="rect">
            <a:avLst/>
          </a:prstGeom>
          <a:ln>
            <a:headEnd type="none"/>
            <a:tailEnd type="none"/>
          </a:ln>
        </p:spPr>
        <p:txBody>
          <a:bodyPr vert="horz" wrap="square" lIns="91440" tIns="45720" rIns="91440" bIns="45720" rtlCol="0" anchor="ctr" anchorCtr="0"/>
          <a:lstStyle/>
          <a:p>
            <a:pPr algn="l">
              <a:lnSpc>
                <a:spcPct val="100000"/>
              </a:lnSpc>
              <a:spcBef>
                <a:spcPts val="0"/>
              </a:spcBef>
              <a:defRPr/>
            </a:pP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2.</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社站合作应对举措</a:t>
            </a:r>
            <a:endPar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endParaRPr>
          </a:p>
        </p:txBody>
      </p:sp>
      <p:cxnSp>
        <p:nvCxnSpPr>
          <p:cNvPr id="28" name="直接连接符 27"/>
          <p:cNvCxnSpPr/>
          <p:nvPr>
            <p:custDataLst>
              <p:tags r:id="rId9"/>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custDataLst>
              <p:tags r:id="rId10"/>
            </p:custDataLst>
          </p:nvPr>
        </p:nvPicPr>
        <p:blipFill>
          <a:blip r:embed="rId11"/>
          <a:stretch>
            <a:fillRect/>
          </a:stretch>
        </p:blipFill>
        <p:spPr>
          <a:xfrm>
            <a:off x="9448800" y="228600"/>
            <a:ext cx="2459990" cy="3987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
          <p:cNvSpPr txBox="1"/>
          <p:nvPr/>
        </p:nvSpPr>
        <p:spPr>
          <a:xfrm>
            <a:off x="990600" y="1834515"/>
            <a:ext cx="6609194" cy="1658195"/>
          </a:xfrm>
          <a:prstGeom prst="rect">
            <a:avLst/>
          </a:prstGeom>
          <a:ln>
            <a:headEnd type="none"/>
            <a:tailEnd type="none"/>
          </a:ln>
        </p:spPr>
        <p:txBody>
          <a:bodyPr vert="horz" wrap="square" lIns="91440" tIns="45720" rIns="91440" bIns="45720" rtlCol="0" anchor="b" anchorCtr="0"/>
          <a:lstStyle/>
          <a:p>
            <a:pPr algn="l">
              <a:lnSpc>
                <a:spcPct val="100000"/>
              </a:lnSpc>
              <a:spcBef>
                <a:spcPts val="0"/>
              </a:spcBef>
              <a:defRPr/>
            </a:pPr>
            <a:r>
              <a:rPr lang="en-US" sz="4400" b="1">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03.河大实践</a:t>
            </a:r>
            <a:endParaRPr lang="en-US" sz="44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29" name="TextBox 3"/>
          <p:cNvSpPr txBox="1"/>
          <p:nvPr/>
        </p:nvSpPr>
        <p:spPr>
          <a:xfrm>
            <a:off x="1752600" y="3505200"/>
            <a:ext cx="6609194" cy="2387126"/>
          </a:xfrm>
          <a:prstGeom prst="rect">
            <a:avLst/>
          </a:prstGeom>
          <a:ln>
            <a:headEnd type="none"/>
            <a:tailEnd type="none"/>
          </a:ln>
        </p:spPr>
        <p:txBody>
          <a:bodyPr vert="horz" wrap="square" lIns="91440" tIns="45720" rIns="91440" bIns="45720" rtlCol="0" anchor="t" anchorCtr="0"/>
          <a:lstStyle/>
          <a:p>
            <a:pPr algn="l">
              <a:lnSpc>
                <a:spcPct val="120000"/>
              </a:lnSpc>
              <a:spcBef>
                <a:spcPts val="1000"/>
              </a:spcBef>
              <a:defRPr/>
            </a:pPr>
            <a:r>
              <a:rPr lang="en-US" sz="200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河南大学出版社的探索做法</a:t>
            </a:r>
            <a:endParaRPr lang="en-US" sz="2000" b="0" i="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pic>
        <p:nvPicPr>
          <p:cNvPr id="30" name="图片 29"/>
          <p:cNvPicPr>
            <a:picLocks noChangeAspect="1"/>
          </p:cNvPicPr>
          <p:nvPr>
            <p:custDataLst>
              <p:tags r:id="rId1"/>
            </p:custDataLst>
          </p:nvPr>
        </p:nvPicPr>
        <p:blipFill>
          <a:blip r:embed="rId2"/>
          <a:stretch>
            <a:fillRect/>
          </a:stretch>
        </p:blipFill>
        <p:spPr>
          <a:xfrm>
            <a:off x="9448800" y="228600"/>
            <a:ext cx="2459990" cy="398780"/>
          </a:xfrm>
          <a:prstGeom prst="rect">
            <a:avLst/>
          </a:prstGeom>
        </p:spPr>
      </p:pic>
      <p:cxnSp>
        <p:nvCxnSpPr>
          <p:cNvPr id="31" name="直接连接符 30"/>
          <p:cNvCxnSpPr/>
          <p:nvPr>
            <p:custDataLst>
              <p:tags r:id="rId3"/>
            </p:custDataLst>
          </p:nvPr>
        </p:nvCxnSpPr>
        <p:spPr>
          <a:xfrm flipV="1">
            <a:off x="1066800" y="3962400"/>
            <a:ext cx="5562600" cy="5715"/>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custDataLst>
              <p:tags r:id="rId1"/>
            </p:custDataLst>
          </p:nvPr>
        </p:nvGrpSpPr>
        <p:grpSpPr>
          <a:xfrm rot="0">
            <a:off x="660400" y="2656840"/>
            <a:ext cx="10858500" cy="2390140"/>
            <a:chOff x="660400" y="3342449"/>
            <a:chExt cx="6828611" cy="2389838"/>
          </a:xfrm>
        </p:grpSpPr>
        <p:grpSp>
          <p:nvGrpSpPr>
            <p:cNvPr id="5" name="Group 5"/>
            <p:cNvGrpSpPr/>
            <p:nvPr>
              <p:custDataLst>
                <p:tags r:id="rId2"/>
              </p:custDataLst>
            </p:nvPr>
          </p:nvGrpSpPr>
          <p:grpSpPr>
            <a:xfrm rot="0">
              <a:off x="660400" y="3342449"/>
              <a:ext cx="3414306" cy="2389838"/>
              <a:chOff x="3797300" y="1550337"/>
              <a:chExt cx="3414306" cy="2389838"/>
            </a:xfrm>
          </p:grpSpPr>
          <p:sp>
            <p:nvSpPr>
              <p:cNvPr id="6" name="AutoShape 6"/>
              <p:cNvSpPr/>
              <p:nvPr>
                <p:custDataLst>
                  <p:tags r:id="rId3"/>
                </p:custDataLst>
              </p:nvPr>
            </p:nvSpPr>
            <p:spPr>
              <a:xfrm>
                <a:off x="3797300" y="1966913"/>
                <a:ext cx="3414306" cy="0"/>
              </a:xfrm>
              <a:prstGeom prst="line">
                <a:avLst/>
              </a:prstGeom>
              <a:ln w="25400">
                <a:solidFill>
                  <a:srgbClr val="454545">
                    <a:alpha val="100000"/>
                  </a:srgbClr>
                </a:solidFill>
                <a:prstDash val="solid"/>
                <a:headEnd type="none"/>
                <a:tailEnd type="none"/>
              </a:ln>
            </p:spPr>
          </p:sp>
          <p:grpSp>
            <p:nvGrpSpPr>
              <p:cNvPr id="7" name="Group 7"/>
              <p:cNvGrpSpPr/>
              <p:nvPr/>
            </p:nvGrpSpPr>
            <p:grpSpPr>
              <a:xfrm rot="0">
                <a:off x="4314774" y="1550337"/>
                <a:ext cx="2896831" cy="2389838"/>
                <a:chOff x="4314774" y="1550337"/>
                <a:chExt cx="2896831" cy="2389838"/>
              </a:xfrm>
            </p:grpSpPr>
            <p:sp>
              <p:nvSpPr>
                <p:cNvPr id="8" name="AutoShape 8"/>
                <p:cNvSpPr/>
                <p:nvPr>
                  <p:custDataLst>
                    <p:tags r:id="rId4"/>
                  </p:custDataLst>
                </p:nvPr>
              </p:nvSpPr>
              <p:spPr>
                <a:xfrm>
                  <a:off x="4560638" y="3940175"/>
                  <a:ext cx="2650967" cy="0"/>
                </a:xfrm>
                <a:prstGeom prst="line">
                  <a:avLst/>
                </a:prstGeom>
                <a:solidFill>
                  <a:srgbClr val="454545">
                    <a:alpha val="100000"/>
                    <a:lumOff val="0"/>
                    <a:satOff val="0"/>
                    <a:hueOff val="0"/>
                  </a:srgbClr>
                </a:solidFill>
                <a:ln w="12700">
                  <a:solidFill>
                    <a:srgbClr val="FCC2C2">
                      <a:alpha val="100000"/>
                      <a:lumOff val="0"/>
                      <a:tint val="50000"/>
                      <a:satOff val="0"/>
                      <a:hueOff val="0"/>
                    </a:srgbClr>
                  </a:solidFill>
                  <a:prstDash val="solid"/>
                  <a:headEnd type="none"/>
                  <a:tailEnd type="none"/>
                </a:ln>
              </p:spPr>
            </p:sp>
            <p:grpSp>
              <p:nvGrpSpPr>
                <p:cNvPr id="9" name="Group 9"/>
                <p:cNvGrpSpPr/>
                <p:nvPr/>
              </p:nvGrpSpPr>
              <p:grpSpPr>
                <a:xfrm rot="0">
                  <a:off x="4314774" y="1550337"/>
                  <a:ext cx="2896831" cy="2268166"/>
                  <a:chOff x="1323387" y="1274565"/>
                  <a:chExt cx="3800155" cy="2268166"/>
                </a:xfrm>
              </p:grpSpPr>
              <p:grpSp>
                <p:nvGrpSpPr>
                  <p:cNvPr id="10" name="Group 10"/>
                  <p:cNvGrpSpPr/>
                  <p:nvPr/>
                </p:nvGrpSpPr>
                <p:grpSpPr>
                  <a:xfrm rot="0">
                    <a:off x="1711124" y="1674675"/>
                    <a:ext cx="3412418" cy="1868056"/>
                    <a:chOff x="4978399" y="-844578"/>
                    <a:chExt cx="5098204" cy="1434511"/>
                  </a:xfrm>
                </p:grpSpPr>
                <p:sp>
                  <p:nvSpPr>
                    <p:cNvPr id="11" name="TextBox 11"/>
                    <p:cNvSpPr txBox="1"/>
                    <p:nvPr>
                      <p:custDataLst>
                        <p:tags r:id="rId5"/>
                      </p:custDataLst>
                    </p:nvPr>
                  </p:nvSpPr>
                  <p:spPr>
                    <a:xfrm>
                      <a:off x="4978400" y="-844578"/>
                      <a:ext cx="5098203" cy="542065"/>
                    </a:xfrm>
                    <a:prstGeom prst="rect">
                      <a:avLst/>
                    </a:prstGeom>
                    <a:ln>
                      <a:prstDash val="solid"/>
                      <a:headEnd type="none"/>
                      <a:tailEnd type="none"/>
                    </a:ln>
                  </p:spPr>
                  <p:txBody>
                    <a:bodyPr vert="horz" wrap="square" lIns="91440" tIns="45720" rIns="91440" bIns="45720" rtlCol="0" anchor="b" anchorCtr="0"/>
                    <a:lstStyle/>
                    <a:p>
                      <a:pPr algn="l">
                        <a:defRPr/>
                      </a:pPr>
                      <a:r>
                        <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顶层设计</a:t>
                      </a:r>
                      <a:endPar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6"/>
                      </p:custDataLst>
                    </p:nvPr>
                  </p:nvSpPr>
                  <p:spPr>
                    <a:xfrm>
                      <a:off x="4978399" y="-302511"/>
                      <a:ext cx="5098203" cy="892444"/>
                    </a:xfrm>
                    <a:prstGeom prst="rect">
                      <a:avLst/>
                    </a:prstGeom>
                    <a:ln>
                      <a:prstDash val="solid"/>
                      <a:headEnd type="none"/>
                      <a:tailEnd type="none"/>
                    </a:ln>
                  </p:spPr>
                  <p:txBody>
                    <a:bodyPr vert="horz" wrap="square" lIns="91440" tIns="45720" rIns="91440" bIns="45720" rtlCol="0" anchor="t" anchorCtr="0"/>
                    <a:lstStyle/>
                    <a:p>
                      <a:pPr algn="l">
                        <a:lnSpc>
                          <a:spcPct val="120000"/>
                        </a:lnSpc>
                        <a:defRPr/>
                      </a:pP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围绕</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内容为王、技术赋能、市场为要、合作共赢</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思路，把数字转型作为全社</a:t>
                      </a:r>
                      <a:r>
                        <a:rPr lang="zh-CN" altLang="en-US" sz="140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“一号工程”</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“全员工程</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pSp>
              <p:sp>
                <p:nvSpPr>
                  <p:cNvPr id="13" name="TextBox 13"/>
                  <p:cNvSpPr txBox="1"/>
                  <p:nvPr>
                    <p:custDataLst>
                      <p:tags r:id="rId7"/>
                    </p:custDataLst>
                  </p:nvPr>
                </p:nvSpPr>
                <p:spPr>
                  <a:xfrm>
                    <a:off x="1323387" y="1274565"/>
                    <a:ext cx="387738" cy="400110"/>
                  </a:xfrm>
                  <a:prstGeom prst="rect">
                    <a:avLst/>
                  </a:prstGeom>
                  <a:ln>
                    <a:headEnd type="none"/>
                    <a:tailEnd type="none"/>
                  </a:ln>
                </p:spPr>
                <p:txBody>
                  <a:bodyPr vert="horz" wrap="none" lIns="91440" tIns="45720" rIns="91440" bIns="45720" rtlCol="0" anchor="b" anchorCtr="0"/>
                  <a:lstStyle/>
                  <a:p>
                    <a:pPr algn="r">
                      <a:defRPr/>
                    </a:pPr>
                    <a:r>
                      <a:rPr lang="en-US" sz="2000" b="1" i="0">
                        <a:solidFill>
                          <a:srgbClr val="454545">
                            <a:alpha val="100000"/>
                          </a:srgbClr>
                        </a:solidFill>
                        <a:latin typeface="Calibri" panose="020F0502020204030204"/>
                        <a:ea typeface="Calibri" panose="020F0502020204030204"/>
                        <a:cs typeface="Calibri" panose="020F0502020204030204"/>
                      </a:rPr>
                      <a:t>01</a:t>
                    </a:r>
                    <a:endParaRPr lang="en-US" sz="1100"/>
                  </a:p>
                </p:txBody>
              </p:sp>
            </p:grpSp>
          </p:grpSp>
        </p:grpSp>
        <p:grpSp>
          <p:nvGrpSpPr>
            <p:cNvPr id="14" name="Group 14"/>
            <p:cNvGrpSpPr/>
            <p:nvPr>
              <p:custDataLst>
                <p:tags r:id="rId8"/>
              </p:custDataLst>
            </p:nvPr>
          </p:nvGrpSpPr>
          <p:grpSpPr>
            <a:xfrm rot="0">
              <a:off x="4074705" y="3342449"/>
              <a:ext cx="3414306" cy="2389838"/>
              <a:chOff x="3797300" y="1550337"/>
              <a:chExt cx="3414306" cy="2389838"/>
            </a:xfrm>
          </p:grpSpPr>
          <p:sp>
            <p:nvSpPr>
              <p:cNvPr id="15" name="AutoShape 15"/>
              <p:cNvSpPr/>
              <p:nvPr>
                <p:custDataLst>
                  <p:tags r:id="rId9"/>
                </p:custDataLst>
              </p:nvPr>
            </p:nvSpPr>
            <p:spPr>
              <a:xfrm>
                <a:off x="3797300" y="1966913"/>
                <a:ext cx="3414306" cy="0"/>
              </a:xfrm>
              <a:prstGeom prst="line">
                <a:avLst/>
              </a:prstGeom>
              <a:ln w="25400">
                <a:solidFill>
                  <a:srgbClr val="454545">
                    <a:alpha val="100000"/>
                  </a:srgbClr>
                </a:solidFill>
                <a:prstDash val="solid"/>
                <a:headEnd type="none"/>
                <a:tailEnd type="none"/>
              </a:ln>
            </p:spPr>
          </p:sp>
          <p:grpSp>
            <p:nvGrpSpPr>
              <p:cNvPr id="16" name="Group 16"/>
              <p:cNvGrpSpPr/>
              <p:nvPr/>
            </p:nvGrpSpPr>
            <p:grpSpPr>
              <a:xfrm rot="0">
                <a:off x="4044941" y="1550337"/>
                <a:ext cx="2862145" cy="2389838"/>
                <a:chOff x="4044941" y="1550337"/>
                <a:chExt cx="2862145" cy="2389838"/>
              </a:xfrm>
            </p:grpSpPr>
            <p:sp>
              <p:nvSpPr>
                <p:cNvPr id="17" name="AutoShape 17"/>
                <p:cNvSpPr/>
                <p:nvPr>
                  <p:custDataLst>
                    <p:tags r:id="rId10"/>
                  </p:custDataLst>
                </p:nvPr>
              </p:nvSpPr>
              <p:spPr>
                <a:xfrm>
                  <a:off x="4256119" y="3940175"/>
                  <a:ext cx="2650967" cy="0"/>
                </a:xfrm>
                <a:prstGeom prst="line">
                  <a:avLst/>
                </a:prstGeom>
                <a:solidFill>
                  <a:srgbClr val="454545">
                    <a:alpha val="100000"/>
                    <a:lumOff val="0"/>
                    <a:satOff val="0"/>
                    <a:hueOff val="0"/>
                  </a:srgbClr>
                </a:solidFill>
                <a:ln w="12700">
                  <a:solidFill>
                    <a:srgbClr val="FCC2C2">
                      <a:alpha val="100000"/>
                      <a:lumOff val="0"/>
                      <a:tint val="50000"/>
                      <a:satOff val="0"/>
                      <a:hueOff val="0"/>
                    </a:srgbClr>
                  </a:solidFill>
                  <a:prstDash val="solid"/>
                  <a:headEnd type="none"/>
                  <a:tailEnd type="none"/>
                </a:ln>
              </p:spPr>
            </p:sp>
            <p:grpSp>
              <p:nvGrpSpPr>
                <p:cNvPr id="18" name="Group 18"/>
                <p:cNvGrpSpPr/>
                <p:nvPr/>
              </p:nvGrpSpPr>
              <p:grpSpPr>
                <a:xfrm rot="0">
                  <a:off x="4044941" y="1550337"/>
                  <a:ext cx="2788894" cy="2238960"/>
                  <a:chOff x="969411" y="1274565"/>
                  <a:chExt cx="3658560" cy="2238960"/>
                </a:xfrm>
              </p:grpSpPr>
              <p:grpSp>
                <p:nvGrpSpPr>
                  <p:cNvPr id="19" name="Group 19"/>
                  <p:cNvGrpSpPr/>
                  <p:nvPr/>
                </p:nvGrpSpPr>
                <p:grpSpPr>
                  <a:xfrm rot="0">
                    <a:off x="1205425" y="1665786"/>
                    <a:ext cx="3422546" cy="1847739"/>
                    <a:chOff x="4222877" y="-851404"/>
                    <a:chExt cx="5113336" cy="1418909"/>
                  </a:xfrm>
                </p:grpSpPr>
                <p:sp>
                  <p:nvSpPr>
                    <p:cNvPr id="20" name="TextBox 20"/>
                    <p:cNvSpPr txBox="1"/>
                    <p:nvPr>
                      <p:custDataLst>
                        <p:tags r:id="rId11"/>
                      </p:custDataLst>
                    </p:nvPr>
                  </p:nvSpPr>
                  <p:spPr>
                    <a:xfrm>
                      <a:off x="4238010" y="-851404"/>
                      <a:ext cx="5098203" cy="542065"/>
                    </a:xfrm>
                    <a:prstGeom prst="rect">
                      <a:avLst/>
                    </a:prstGeom>
                    <a:ln>
                      <a:prstDash val="solid"/>
                      <a:headEnd type="none"/>
                      <a:tailEnd type="none"/>
                    </a:ln>
                  </p:spPr>
                  <p:txBody>
                    <a:bodyPr vert="horz" wrap="square" lIns="91440" tIns="45720" rIns="91440" bIns="45720" rtlCol="0" anchor="b" anchorCtr="0"/>
                    <a:lstStyle/>
                    <a:p>
                      <a:pPr algn="l">
                        <a:defRPr/>
                      </a:pPr>
                      <a:r>
                        <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效益突破</a:t>
                      </a:r>
                      <a:endPar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21" name="TextBox 21"/>
                    <p:cNvSpPr txBox="1"/>
                    <p:nvPr>
                      <p:custDataLst>
                        <p:tags r:id="rId12"/>
                      </p:custDataLst>
                    </p:nvPr>
                  </p:nvSpPr>
                  <p:spPr>
                    <a:xfrm>
                      <a:off x="4222877" y="-324939"/>
                      <a:ext cx="5098203" cy="892444"/>
                    </a:xfrm>
                    <a:prstGeom prst="rect">
                      <a:avLst/>
                    </a:prstGeom>
                    <a:ln>
                      <a:prstDash val="solid"/>
                      <a:headEnd type="none"/>
                      <a:tailEnd type="none"/>
                    </a:ln>
                  </p:spPr>
                  <p:txBody>
                    <a:bodyPr vert="horz" wrap="square" lIns="91440" tIns="45720" rIns="91440" bIns="45720" rtlCol="0" anchor="t" anchorCtr="0"/>
                    <a:lstStyle/>
                    <a:p>
                      <a:pPr algn="l">
                        <a:lnSpc>
                          <a:spcPct val="120000"/>
                        </a:lnSpc>
                        <a:defRPr/>
                      </a:pPr>
                      <a:r>
                        <a:rPr lang="en-US" sz="140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出版</a:t>
                      </a:r>
                      <a:r>
                        <a:rPr lang="zh-CN" altLang="en-US" sz="140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百</a:t>
                      </a:r>
                      <a:r>
                        <a:rPr lang="en-US" sz="140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余种数字教材，</a:t>
                      </a:r>
                      <a:r>
                        <a:rPr lang="zh-CN" altLang="en-US" sz="140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近一半</a:t>
                      </a:r>
                      <a:r>
                        <a:rPr lang="en-US" sz="140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入选省级规划教材。</a:t>
                      </a:r>
                      <a:endParaRPr lang="en-US" sz="140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a:lnSpc>
                          <a:spcPct val="120000"/>
                        </a:lnSpc>
                        <a:defRPr/>
                      </a:pP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数字教材营收</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500</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万元。</a:t>
                      </a:r>
                      <a:endPar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pSp>
              <p:sp>
                <p:nvSpPr>
                  <p:cNvPr id="22" name="TextBox 22"/>
                  <p:cNvSpPr txBox="1"/>
                  <p:nvPr>
                    <p:custDataLst>
                      <p:tags r:id="rId13"/>
                    </p:custDataLst>
                  </p:nvPr>
                </p:nvSpPr>
                <p:spPr>
                  <a:xfrm>
                    <a:off x="969411" y="1274565"/>
                    <a:ext cx="387738" cy="400110"/>
                  </a:xfrm>
                  <a:prstGeom prst="rect">
                    <a:avLst/>
                  </a:prstGeom>
                  <a:ln>
                    <a:headEnd type="none"/>
                    <a:tailEnd type="none"/>
                  </a:ln>
                </p:spPr>
                <p:txBody>
                  <a:bodyPr vert="horz" wrap="none" lIns="91440" tIns="45720" rIns="91440" bIns="45720" rtlCol="0" anchor="b" anchorCtr="0"/>
                  <a:lstStyle/>
                  <a:p>
                    <a:pPr algn="r">
                      <a:defRPr/>
                    </a:pPr>
                    <a:r>
                      <a:rPr lang="en-US" sz="2000" b="1" i="0">
                        <a:solidFill>
                          <a:srgbClr val="454545">
                            <a:alpha val="100000"/>
                          </a:srgbClr>
                        </a:solidFill>
                        <a:latin typeface="Calibri" panose="020F0502020204030204"/>
                        <a:ea typeface="Calibri" panose="020F0502020204030204"/>
                        <a:cs typeface="Calibri" panose="020F0502020204030204"/>
                      </a:rPr>
                      <a:t>02</a:t>
                    </a:r>
                    <a:endParaRPr lang="en-US" sz="1100"/>
                  </a:p>
                </p:txBody>
              </p:sp>
            </p:grpSp>
          </p:grpSp>
        </p:grpSp>
      </p:grpSp>
      <p:sp>
        <p:nvSpPr>
          <p:cNvPr id="23" name="TextBox 23"/>
          <p:cNvSpPr txBox="1"/>
          <p:nvPr/>
        </p:nvSpPr>
        <p:spPr>
          <a:xfrm>
            <a:off x="660400" y="749300"/>
            <a:ext cx="6643370" cy="1114425"/>
          </a:xfrm>
          <a:prstGeom prst="rect">
            <a:avLst/>
          </a:prstGeom>
          <a:ln>
            <a:headEnd type="none"/>
            <a:tailEnd type="none"/>
          </a:ln>
        </p:spPr>
        <p:txBody>
          <a:bodyPr vert="horz" wrap="square" lIns="91440" tIns="45720" rIns="91440" bIns="45720" rtlCol="0" anchor="b" anchorCtr="0"/>
          <a:lstStyle/>
          <a:p>
            <a:pPr algn="l">
              <a:defRPr/>
            </a:pPr>
            <a:r>
              <a:rPr lang="en-US" sz="2400" b="1" i="0">
                <a:solidFill>
                  <a:srgbClr val="000000">
                    <a:alpha val="100000"/>
                  </a:srgbClr>
                </a:solidFill>
                <a:latin typeface="微软雅黑" panose="020B0503020204020204" charset="-122"/>
                <a:ea typeface="微软雅黑" panose="020B0503020204020204" charset="-122"/>
                <a:cs typeface="微软雅黑" panose="020B0503020204020204" charset="-122"/>
              </a:rPr>
              <a:t>明确数字出版战略方向</a:t>
            </a:r>
            <a:endParaRPr lang="en-US" sz="24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25" name="TextBox 17"/>
          <p:cNvSpPr txBox="1"/>
          <p:nvPr/>
        </p:nvSpPr>
        <p:spPr>
          <a:xfrm>
            <a:off x="533400" y="76200"/>
            <a:ext cx="8034655" cy="761365"/>
          </a:xfrm>
          <a:prstGeom prst="rect">
            <a:avLst/>
          </a:prstGeom>
          <a:ln>
            <a:headEnd type="none"/>
            <a:tailEnd type="none"/>
          </a:ln>
        </p:spPr>
        <p:txBody>
          <a:bodyPr vert="horz" wrap="square" lIns="91440" tIns="45720" rIns="91440" bIns="45720" rtlCol="0" anchor="ctr" anchorCtr="0"/>
          <a:lstStyle/>
          <a:p>
            <a:pPr algn="l">
              <a:lnSpc>
                <a:spcPct val="100000"/>
              </a:lnSpc>
              <a:spcBef>
                <a:spcPts val="0"/>
              </a:spcBef>
              <a:defRPr/>
            </a:pP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1.</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战略引领：将数字出版作为</a:t>
            </a: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一号工程</a:t>
            </a: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a:t>
            </a:r>
            <a:endPar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endParaRPr>
          </a:p>
        </p:txBody>
      </p:sp>
      <p:cxnSp>
        <p:nvCxnSpPr>
          <p:cNvPr id="28" name="直接连接符 27"/>
          <p:cNvCxnSpPr/>
          <p:nvPr>
            <p:custDataLst>
              <p:tags r:id="rId14"/>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custDataLst>
              <p:tags r:id="rId15"/>
            </p:custDataLst>
          </p:nvPr>
        </p:nvPicPr>
        <p:blipFill>
          <a:blip r:embed="rId16"/>
          <a:stretch>
            <a:fillRect/>
          </a:stretch>
        </p:blipFill>
        <p:spPr>
          <a:xfrm>
            <a:off x="9448800" y="228600"/>
            <a:ext cx="2459990" cy="3987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10590" y="5579745"/>
            <a:ext cx="6267450" cy="706755"/>
          </a:xfrm>
          <a:prstGeom prst="rect">
            <a:avLst/>
          </a:prstGeom>
          <a:noFill/>
        </p:spPr>
        <p:txBody>
          <a:bodyPr wrap="square">
            <a:spAutoFit/>
          </a:bodyPr>
          <a:lstStyle/>
          <a:p>
            <a:pPr>
              <a:lnSpc>
                <a:spcPct val="200000"/>
              </a:lnSpc>
            </a:pPr>
            <a:endParaRPr lang="zh-CN" altLang="en-US" sz="2000" dirty="0">
              <a:solidFill>
                <a:srgbClr val="595959"/>
              </a:solidFill>
              <a:latin typeface="微软雅黑" panose="020B0503020204020204" charset="-122"/>
              <a:ea typeface="微软雅黑" panose="020B0503020204020204" charset="-122"/>
              <a:cs typeface="微软雅黑" panose="020B0503020204020204" charset="-122"/>
            </a:endParaRPr>
          </a:p>
        </p:txBody>
      </p:sp>
      <p:sp>
        <p:nvSpPr>
          <p:cNvPr id="7" name="椭圆 6"/>
          <p:cNvSpPr/>
          <p:nvPr>
            <p:custDataLst>
              <p:tags r:id="rId1"/>
            </p:custDataLst>
          </p:nvPr>
        </p:nvSpPr>
        <p:spPr>
          <a:xfrm>
            <a:off x="4930140" y="3137535"/>
            <a:ext cx="2247900" cy="2247900"/>
          </a:xfrm>
          <a:prstGeom prst="ellipse">
            <a:avLst/>
          </a:prstGeom>
          <a:solidFill>
            <a:schemeClr val="accent1">
              <a:lumMod val="20000"/>
              <a:lumOff val="8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15" name="椭圆 14"/>
          <p:cNvSpPr/>
          <p:nvPr>
            <p:custDataLst>
              <p:tags r:id="rId2"/>
            </p:custDataLst>
          </p:nvPr>
        </p:nvSpPr>
        <p:spPr>
          <a:xfrm>
            <a:off x="5090795" y="3289935"/>
            <a:ext cx="1944000" cy="1944000"/>
          </a:xfrm>
          <a:prstGeom prst="ellipse">
            <a:avLst/>
          </a:prstGeom>
          <a:gradFill>
            <a:gsLst>
              <a:gs pos="100000">
                <a:schemeClr val="accent1"/>
              </a:gs>
              <a:gs pos="50000">
                <a:schemeClr val="accent1">
                  <a:lumMod val="80000"/>
                  <a:lumOff val="20000"/>
                </a:schemeClr>
              </a:gs>
              <a:gs pos="0">
                <a:schemeClr val="accent1">
                  <a:lumMod val="60000"/>
                  <a:lumOff val="40000"/>
                </a:schemeClr>
              </a:gs>
            </a:gsLst>
            <a:lin ang="16200000" scaled="0"/>
          </a:gradFill>
          <a:ln>
            <a:noFill/>
          </a:ln>
          <a:effectLst>
            <a:outerShdw blurRad="215900" dist="38100" dir="2700000" algn="tl"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sz="2000" b="1">
              <a:solidFill>
                <a:srgbClr val="FFFFFF"/>
              </a:solidFill>
              <a:latin typeface="+mj-ea"/>
              <a:ea typeface="+mj-ea"/>
              <a:cs typeface="微软雅黑" panose="020B0503020204020204" charset="-122"/>
              <a:sym typeface="+mn-ea"/>
            </a:endParaRPr>
          </a:p>
        </p:txBody>
      </p:sp>
      <p:sp>
        <p:nvSpPr>
          <p:cNvPr id="8" name="椭圆 7"/>
          <p:cNvSpPr/>
          <p:nvPr>
            <p:custDataLst>
              <p:tags r:id="rId3"/>
            </p:custDataLst>
          </p:nvPr>
        </p:nvSpPr>
        <p:spPr>
          <a:xfrm>
            <a:off x="4335780" y="2542858"/>
            <a:ext cx="3436620" cy="3437255"/>
          </a:xfrm>
          <a:prstGeom prst="ellipse">
            <a:avLst/>
          </a:prstGeom>
          <a:noFill/>
          <a:ln>
            <a:solidFill>
              <a:schemeClr val="accent1"/>
            </a:solidFill>
          </a:ln>
          <a:effectLst>
            <a:outerShdw blurRad="50800" dist="381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6" name="弧形 15"/>
          <p:cNvSpPr/>
          <p:nvPr>
            <p:custDataLst>
              <p:tags r:id="rId4"/>
            </p:custDataLst>
          </p:nvPr>
        </p:nvSpPr>
        <p:spPr>
          <a:xfrm rot="12600000">
            <a:off x="4668838" y="2883853"/>
            <a:ext cx="2769235" cy="2769235"/>
          </a:xfrm>
          <a:prstGeom prst="arc">
            <a:avLst>
              <a:gd name="adj1" fmla="val 17360505"/>
              <a:gd name="adj2" fmla="val 21121678"/>
            </a:avLst>
          </a:prstGeom>
          <a:ln w="6350">
            <a:gradFill>
              <a:gsLst>
                <a:gs pos="0">
                  <a:schemeClr val="accent1">
                    <a:alpha val="0"/>
                  </a:schemeClr>
                </a:gs>
                <a:gs pos="60000">
                  <a:schemeClr val="accent1"/>
                </a:gs>
              </a:gsLst>
              <a:lin ang="5400000" scaled="1"/>
            </a:gradFill>
            <a:prstDash val="dash"/>
            <a:tailEnd type="triangle"/>
          </a:ln>
          <a:effectLst>
            <a:outerShdw blurRad="50800" dist="38100" dir="2700000" algn="tl" rotWithShape="0">
              <a:schemeClr val="accent1">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cs typeface="微软雅黑" panose="020B0503020204020204" charset="-122"/>
            </a:endParaRPr>
          </a:p>
        </p:txBody>
      </p:sp>
      <p:sp>
        <p:nvSpPr>
          <p:cNvPr id="594" name="椭圆 593"/>
          <p:cNvSpPr/>
          <p:nvPr>
            <p:custDataLst>
              <p:tags r:id="rId5"/>
            </p:custDataLst>
          </p:nvPr>
        </p:nvSpPr>
        <p:spPr>
          <a:xfrm>
            <a:off x="7025640" y="5065395"/>
            <a:ext cx="615950" cy="615950"/>
          </a:xfrm>
          <a:prstGeom prst="ellipse">
            <a:avLst/>
          </a:prstGeom>
          <a:gradFill>
            <a:gsLst>
              <a:gs pos="50000">
                <a:schemeClr val="accent1">
                  <a:lumMod val="80000"/>
                  <a:lumOff val="20000"/>
                </a:schemeClr>
              </a:gs>
              <a:gs pos="100000">
                <a:schemeClr val="accent1"/>
              </a:gs>
              <a:gs pos="0">
                <a:schemeClr val="accent1">
                  <a:lumMod val="60000"/>
                  <a:lumOff val="40000"/>
                  <a:alpha val="100000"/>
                </a:schemeClr>
              </a:gs>
            </a:gsLst>
            <a:lin ang="18900000" scaled="0"/>
          </a:gradFill>
          <a:ln>
            <a:noFill/>
          </a:ln>
          <a:effectLst>
            <a:outerShdw blurRad="139700" dist="50800" dir="2700000" algn="tl"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593" name="椭圆 592"/>
          <p:cNvSpPr/>
          <p:nvPr>
            <p:custDataLst>
              <p:tags r:id="rId6"/>
            </p:custDataLst>
          </p:nvPr>
        </p:nvSpPr>
        <p:spPr>
          <a:xfrm>
            <a:off x="4432618" y="5065395"/>
            <a:ext cx="615950" cy="615950"/>
          </a:xfrm>
          <a:prstGeom prst="ellipse">
            <a:avLst/>
          </a:prstGeom>
          <a:gradFill>
            <a:gsLst>
              <a:gs pos="50000">
                <a:schemeClr val="accent1">
                  <a:lumMod val="80000"/>
                  <a:lumOff val="20000"/>
                </a:schemeClr>
              </a:gs>
              <a:gs pos="100000">
                <a:schemeClr val="accent1"/>
              </a:gs>
              <a:gs pos="0">
                <a:schemeClr val="accent1">
                  <a:lumMod val="60000"/>
                  <a:lumOff val="40000"/>
                  <a:alpha val="100000"/>
                </a:schemeClr>
              </a:gs>
            </a:gsLst>
            <a:lin ang="18900000" scaled="0"/>
          </a:gradFill>
          <a:ln>
            <a:noFill/>
          </a:ln>
          <a:effectLst>
            <a:outerShdw blurRad="139700" dist="50800" dir="2700000" algn="tl"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587" name="椭圆 586"/>
          <p:cNvSpPr/>
          <p:nvPr>
            <p:custDataLst>
              <p:tags r:id="rId7"/>
            </p:custDataLst>
          </p:nvPr>
        </p:nvSpPr>
        <p:spPr>
          <a:xfrm>
            <a:off x="4439603" y="2807970"/>
            <a:ext cx="615950" cy="615950"/>
          </a:xfrm>
          <a:prstGeom prst="ellipse">
            <a:avLst/>
          </a:prstGeom>
          <a:gradFill>
            <a:gsLst>
              <a:gs pos="50000">
                <a:schemeClr val="accent1">
                  <a:lumMod val="80000"/>
                  <a:lumOff val="20000"/>
                </a:schemeClr>
              </a:gs>
              <a:gs pos="100000">
                <a:schemeClr val="accent1"/>
              </a:gs>
              <a:gs pos="0">
                <a:schemeClr val="accent1">
                  <a:lumMod val="60000"/>
                  <a:lumOff val="40000"/>
                  <a:alpha val="100000"/>
                </a:schemeClr>
              </a:gs>
            </a:gsLst>
            <a:lin ang="18900000" scaled="0"/>
          </a:gradFill>
          <a:ln>
            <a:noFill/>
          </a:ln>
          <a:effectLst>
            <a:outerShdw blurRad="139700" dist="50800" dir="2700000" algn="tl"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588" name="椭圆 587"/>
          <p:cNvSpPr/>
          <p:nvPr>
            <p:custDataLst>
              <p:tags r:id="rId8"/>
            </p:custDataLst>
          </p:nvPr>
        </p:nvSpPr>
        <p:spPr>
          <a:xfrm>
            <a:off x="7025640" y="2800985"/>
            <a:ext cx="615950" cy="615950"/>
          </a:xfrm>
          <a:prstGeom prst="ellipse">
            <a:avLst/>
          </a:prstGeom>
          <a:gradFill>
            <a:gsLst>
              <a:gs pos="50000">
                <a:schemeClr val="accent1">
                  <a:lumMod val="80000"/>
                  <a:lumOff val="20000"/>
                </a:schemeClr>
              </a:gs>
              <a:gs pos="100000">
                <a:schemeClr val="accent1"/>
              </a:gs>
              <a:gs pos="0">
                <a:schemeClr val="accent1">
                  <a:lumMod val="60000"/>
                  <a:lumOff val="40000"/>
                  <a:alpha val="100000"/>
                </a:schemeClr>
              </a:gs>
            </a:gsLst>
            <a:lin ang="18900000" scaled="0"/>
          </a:gradFill>
          <a:ln>
            <a:noFill/>
          </a:ln>
          <a:effectLst>
            <a:outerShdw blurRad="139700" dist="50800" dir="2700000" algn="tl"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19" name="矩形 18"/>
          <p:cNvSpPr/>
          <p:nvPr>
            <p:custDataLst>
              <p:tags r:id="rId9"/>
            </p:custDataLst>
          </p:nvPr>
        </p:nvSpPr>
        <p:spPr>
          <a:xfrm>
            <a:off x="687705" y="2376805"/>
            <a:ext cx="3148965" cy="699770"/>
          </a:xfrm>
          <a:prstGeom prst="rect">
            <a:avLst/>
          </a:prstGeom>
          <a:noFill/>
        </p:spPr>
        <p:txBody>
          <a:bodyPr wrap="square" lIns="0" tIns="0" rIns="0" bIns="0" rtlCol="0" anchor="b">
            <a:noAutofit/>
          </a:bodyPr>
          <a:lstStyle/>
          <a:p>
            <a:pPr algn="r">
              <a:spcBef>
                <a:spcPct val="0"/>
              </a:spcBef>
              <a:spcAft>
                <a:spcPct val="0"/>
              </a:spcAft>
            </a:pPr>
            <a:r>
              <a:rPr lang="en-US" altLang="zh-CN" sz="2400" b="1" dirty="0">
                <a:solidFill>
                  <a:schemeClr val="accent1"/>
                </a:solidFill>
                <a:latin typeface="微软雅黑" panose="020B0503020204020204" charset="-122"/>
                <a:ea typeface="微软雅黑" panose="020B0503020204020204" charset="-122"/>
                <a:cs typeface="微软雅黑" panose="020B0503020204020204" charset="-122"/>
                <a:sym typeface="+mn-ea"/>
              </a:rPr>
              <a:t>1.</a:t>
            </a:r>
            <a:r>
              <a:rPr lang="zh-CN" altLang="en-US" sz="2400" b="1" dirty="0">
                <a:solidFill>
                  <a:schemeClr val="accent1"/>
                </a:solidFill>
                <a:latin typeface="微软雅黑" panose="020B0503020204020204" charset="-122"/>
                <a:ea typeface="微软雅黑" panose="020B0503020204020204" charset="-122"/>
                <a:cs typeface="微软雅黑" panose="020B0503020204020204" charset="-122"/>
                <a:sym typeface="+mn-ea"/>
              </a:rPr>
              <a:t>传统编辑转型为</a:t>
            </a:r>
            <a:endParaRPr lang="zh-CN" altLang="en-US" sz="2400" b="1" dirty="0">
              <a:solidFill>
                <a:schemeClr val="accent1"/>
              </a:solidFill>
              <a:latin typeface="微软雅黑" panose="020B0503020204020204" charset="-122"/>
              <a:ea typeface="微软雅黑" panose="020B0503020204020204" charset="-122"/>
              <a:cs typeface="微软雅黑" panose="020B0503020204020204" charset="-122"/>
              <a:sym typeface="+mn-ea"/>
            </a:endParaRPr>
          </a:p>
          <a:p>
            <a:pPr algn="r">
              <a:spcBef>
                <a:spcPct val="0"/>
              </a:spcBef>
              <a:spcAft>
                <a:spcPct val="0"/>
              </a:spcAft>
            </a:pPr>
            <a:r>
              <a:rPr lang="zh-CN" altLang="en-US" sz="2400" b="1" dirty="0">
                <a:solidFill>
                  <a:schemeClr val="accent1"/>
                </a:solidFill>
                <a:latin typeface="微软雅黑" panose="020B0503020204020204" charset="-122"/>
                <a:ea typeface="微软雅黑" panose="020B0503020204020204" charset="-122"/>
                <a:cs typeface="微软雅黑" panose="020B0503020204020204" charset="-122"/>
                <a:sym typeface="+mn-ea"/>
              </a:rPr>
              <a:t>产品经理</a:t>
            </a:r>
            <a:endParaRPr lang="zh-CN" altLang="en-US" sz="24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21" name="矩形 20"/>
          <p:cNvSpPr/>
          <p:nvPr>
            <p:custDataLst>
              <p:tags r:id="rId10"/>
            </p:custDataLst>
          </p:nvPr>
        </p:nvSpPr>
        <p:spPr>
          <a:xfrm>
            <a:off x="688340" y="4481830"/>
            <a:ext cx="3148965" cy="699770"/>
          </a:xfrm>
          <a:prstGeom prst="rect">
            <a:avLst/>
          </a:prstGeom>
          <a:noFill/>
        </p:spPr>
        <p:txBody>
          <a:bodyPr wrap="square" lIns="0" tIns="0" rIns="0" bIns="0" rtlCol="0" anchor="b">
            <a:noAutofit/>
          </a:bodyPr>
          <a:lstStyle/>
          <a:p>
            <a:pPr algn="r">
              <a:spcBef>
                <a:spcPct val="0"/>
              </a:spcBef>
              <a:spcAft>
                <a:spcPct val="0"/>
              </a:spcAft>
            </a:pPr>
            <a:r>
              <a:rPr lang="en-US" altLang="zh-CN" sz="2400" b="1">
                <a:solidFill>
                  <a:schemeClr val="accent1"/>
                </a:solidFill>
                <a:latin typeface="微软雅黑" panose="020B0503020204020204" charset="-122"/>
                <a:ea typeface="微软雅黑" panose="020B0503020204020204" charset="-122"/>
                <a:cs typeface="微软雅黑" panose="020B0503020204020204" charset="-122"/>
              </a:rPr>
              <a:t>4.</a:t>
            </a:r>
            <a:r>
              <a:rPr lang="zh-CN" altLang="en-US" sz="2400" b="1">
                <a:solidFill>
                  <a:schemeClr val="accent1"/>
                </a:solidFill>
                <a:latin typeface="微软雅黑" panose="020B0503020204020204" charset="-122"/>
                <a:ea typeface="微软雅黑" panose="020B0503020204020204" charset="-122"/>
                <a:cs typeface="微软雅黑" panose="020B0503020204020204" charset="-122"/>
              </a:rPr>
              <a:t>内容提供商转型为</a:t>
            </a:r>
            <a:endParaRPr lang="zh-CN" altLang="en-US" sz="2400" b="1">
              <a:solidFill>
                <a:schemeClr val="accent1"/>
              </a:solidFill>
              <a:latin typeface="微软雅黑" panose="020B0503020204020204" charset="-122"/>
              <a:ea typeface="微软雅黑" panose="020B0503020204020204" charset="-122"/>
              <a:cs typeface="微软雅黑" panose="020B0503020204020204" charset="-122"/>
            </a:endParaRPr>
          </a:p>
          <a:p>
            <a:pPr algn="r">
              <a:spcBef>
                <a:spcPct val="0"/>
              </a:spcBef>
              <a:spcAft>
                <a:spcPct val="0"/>
              </a:spcAft>
            </a:pPr>
            <a:r>
              <a:rPr lang="zh-CN" altLang="en-US" sz="2400" b="1">
                <a:solidFill>
                  <a:schemeClr val="accent1"/>
                </a:solidFill>
                <a:latin typeface="微软雅黑" panose="020B0503020204020204" charset="-122"/>
                <a:ea typeface="微软雅黑" panose="020B0503020204020204" charset="-122"/>
                <a:cs typeface="微软雅黑" panose="020B0503020204020204" charset="-122"/>
              </a:rPr>
              <a:t>知识运营商</a:t>
            </a:r>
            <a:endParaRPr lang="zh-CN" altLang="en-US" sz="2400"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24" name="矩形 23"/>
          <p:cNvSpPr/>
          <p:nvPr>
            <p:custDataLst>
              <p:tags r:id="rId11"/>
            </p:custDataLst>
          </p:nvPr>
        </p:nvSpPr>
        <p:spPr>
          <a:xfrm>
            <a:off x="8201025" y="2437765"/>
            <a:ext cx="3238500" cy="699770"/>
          </a:xfrm>
          <a:prstGeom prst="rect">
            <a:avLst/>
          </a:prstGeom>
          <a:noFill/>
        </p:spPr>
        <p:txBody>
          <a:bodyPr wrap="square" lIns="0" tIns="0" rIns="0" bIns="0" rtlCol="0" anchor="b">
            <a:noAutofit/>
          </a:bodyPr>
          <a:lstStyle/>
          <a:p>
            <a:pPr algn="l">
              <a:buClrTx/>
              <a:buSzTx/>
              <a:buNone/>
            </a:pPr>
            <a:r>
              <a:rPr lang="en-US" altLang="zh-CN" sz="2400" b="1" dirty="0">
                <a:solidFill>
                  <a:schemeClr val="accent1"/>
                </a:solidFill>
                <a:latin typeface="微软雅黑" panose="020B0503020204020204" charset="-122"/>
                <a:ea typeface="微软雅黑" panose="020B0503020204020204" charset="-122"/>
                <a:cs typeface="微软雅黑" panose="020B0503020204020204" charset="-122"/>
                <a:sym typeface="+mn-ea"/>
              </a:rPr>
              <a:t>2.</a:t>
            </a:r>
            <a:r>
              <a:rPr lang="zh-CN" altLang="en-US" sz="2400" b="1" dirty="0">
                <a:solidFill>
                  <a:schemeClr val="accent1"/>
                </a:solidFill>
                <a:latin typeface="微软雅黑" panose="020B0503020204020204" charset="-122"/>
                <a:ea typeface="微软雅黑" panose="020B0503020204020204" charset="-122"/>
                <a:cs typeface="微软雅黑" panose="020B0503020204020204" charset="-122"/>
                <a:sym typeface="+mn-ea"/>
              </a:rPr>
              <a:t>纸质图书转型为</a:t>
            </a:r>
            <a:endParaRPr lang="zh-CN" altLang="en-US" sz="2400" b="1" dirty="0">
              <a:solidFill>
                <a:schemeClr val="accent1"/>
              </a:solidFill>
              <a:latin typeface="微软雅黑" panose="020B0503020204020204" charset="-122"/>
              <a:ea typeface="微软雅黑" panose="020B0503020204020204" charset="-122"/>
              <a:cs typeface="微软雅黑" panose="020B0503020204020204" charset="-122"/>
              <a:sym typeface="+mn-ea"/>
            </a:endParaRPr>
          </a:p>
          <a:p>
            <a:pPr algn="l">
              <a:buClrTx/>
              <a:buSzTx/>
              <a:buNone/>
            </a:pPr>
            <a:r>
              <a:rPr lang="zh-CN" altLang="en-US" sz="2400" b="1" dirty="0">
                <a:solidFill>
                  <a:schemeClr val="accent1"/>
                </a:solidFill>
                <a:latin typeface="微软雅黑" panose="020B0503020204020204" charset="-122"/>
                <a:ea typeface="微软雅黑" panose="020B0503020204020204" charset="-122"/>
                <a:cs typeface="微软雅黑" panose="020B0503020204020204" charset="-122"/>
                <a:sym typeface="+mn-ea"/>
              </a:rPr>
              <a:t>立体化产品</a:t>
            </a:r>
            <a:endParaRPr lang="zh-CN" altLang="en-US" sz="24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28" name="矩形 27"/>
          <p:cNvSpPr/>
          <p:nvPr>
            <p:custDataLst>
              <p:tags r:id="rId12"/>
            </p:custDataLst>
          </p:nvPr>
        </p:nvSpPr>
        <p:spPr>
          <a:xfrm>
            <a:off x="8270240" y="4481830"/>
            <a:ext cx="3238500" cy="699770"/>
          </a:xfrm>
          <a:prstGeom prst="rect">
            <a:avLst/>
          </a:prstGeom>
          <a:noFill/>
        </p:spPr>
        <p:txBody>
          <a:bodyPr wrap="square" lIns="0" tIns="0" rIns="0" bIns="0" rtlCol="0" anchor="b">
            <a:noAutofit/>
          </a:bodyPr>
          <a:lstStyle/>
          <a:p>
            <a:pPr>
              <a:spcBef>
                <a:spcPct val="0"/>
              </a:spcBef>
              <a:spcAft>
                <a:spcPct val="0"/>
              </a:spcAft>
            </a:pPr>
            <a:r>
              <a:rPr lang="en-US" altLang="zh-CN" sz="2400" b="1">
                <a:solidFill>
                  <a:schemeClr val="accent1"/>
                </a:solidFill>
                <a:latin typeface="微软雅黑" panose="020B0503020204020204" charset="-122"/>
                <a:ea typeface="微软雅黑" panose="020B0503020204020204" charset="-122"/>
                <a:cs typeface="微软雅黑" panose="020B0503020204020204" charset="-122"/>
              </a:rPr>
              <a:t>3.</a:t>
            </a:r>
            <a:r>
              <a:rPr lang="zh-CN" altLang="en-US" sz="2400" b="1">
                <a:solidFill>
                  <a:schemeClr val="accent1"/>
                </a:solidFill>
                <a:latin typeface="微软雅黑" panose="020B0503020204020204" charset="-122"/>
                <a:ea typeface="微软雅黑" panose="020B0503020204020204" charset="-122"/>
                <a:cs typeface="微软雅黑" panose="020B0503020204020204" charset="-122"/>
              </a:rPr>
              <a:t>传统出版管理转型为</a:t>
            </a:r>
            <a:endParaRPr lang="zh-CN" altLang="en-US" sz="2400" b="1">
              <a:solidFill>
                <a:schemeClr val="accent1"/>
              </a:solidFill>
              <a:latin typeface="微软雅黑" panose="020B0503020204020204" charset="-122"/>
              <a:ea typeface="微软雅黑" panose="020B0503020204020204" charset="-122"/>
              <a:cs typeface="微软雅黑" panose="020B0503020204020204" charset="-122"/>
            </a:endParaRPr>
          </a:p>
          <a:p>
            <a:pPr>
              <a:spcBef>
                <a:spcPct val="0"/>
              </a:spcBef>
              <a:spcAft>
                <a:spcPct val="0"/>
              </a:spcAft>
            </a:pPr>
            <a:r>
              <a:rPr lang="zh-CN" altLang="en-US" sz="2400" b="1">
                <a:solidFill>
                  <a:schemeClr val="accent1"/>
                </a:solidFill>
                <a:latin typeface="微软雅黑" panose="020B0503020204020204" charset="-122"/>
                <a:ea typeface="微软雅黑" panose="020B0503020204020204" charset="-122"/>
                <a:cs typeface="微软雅黑" panose="020B0503020204020204" charset="-122"/>
              </a:rPr>
              <a:t>智能化管理</a:t>
            </a:r>
            <a:endParaRPr lang="zh-CN" altLang="en-US" sz="2400"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1" name="弧形 10"/>
          <p:cNvSpPr/>
          <p:nvPr>
            <p:custDataLst>
              <p:tags r:id="rId13"/>
            </p:custDataLst>
          </p:nvPr>
        </p:nvSpPr>
        <p:spPr>
          <a:xfrm rot="18000000">
            <a:off x="4668838" y="2883853"/>
            <a:ext cx="2769235" cy="2769235"/>
          </a:xfrm>
          <a:prstGeom prst="arc">
            <a:avLst>
              <a:gd name="adj1" fmla="val 17360505"/>
              <a:gd name="adj2" fmla="val 21121678"/>
            </a:avLst>
          </a:prstGeom>
          <a:ln w="6350">
            <a:gradFill>
              <a:gsLst>
                <a:gs pos="0">
                  <a:schemeClr val="accent1">
                    <a:alpha val="0"/>
                  </a:schemeClr>
                </a:gs>
                <a:gs pos="60000">
                  <a:schemeClr val="accent1"/>
                </a:gs>
              </a:gsLst>
              <a:lin ang="5400000" scaled="1"/>
            </a:gradFill>
            <a:prstDash val="dash"/>
            <a:tailEnd type="triangle"/>
          </a:ln>
          <a:effectLst>
            <a:outerShdw blurRad="50800" dist="38100" dir="2700000" algn="tl" rotWithShape="0">
              <a:schemeClr val="accent1">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cs typeface="微软雅黑" panose="020B0503020204020204" charset="-122"/>
            </a:endParaRPr>
          </a:p>
        </p:txBody>
      </p:sp>
      <p:pic>
        <p:nvPicPr>
          <p:cNvPr id="30" name="图片 16" descr="343439383331313b343532303033323bd3a6d3c3b9dcc0ed"/>
          <p:cNvPicPr>
            <a:picLocks noChangeAspect="1"/>
          </p:cNvPicPr>
          <p:nvPr>
            <p:custDataLst>
              <p:tags r:id="rId14"/>
            </p:custDataLst>
          </p:nvPr>
        </p:nvPicPr>
        <p:blipFill>
          <a:blip r:embed="rId15"/>
          <a:stretch>
            <a:fillRect/>
          </a:stretch>
        </p:blipFill>
        <p:spPr>
          <a:xfrm>
            <a:off x="4603578" y="2971945"/>
            <a:ext cx="288000" cy="288000"/>
          </a:xfrm>
          <a:prstGeom prst="rect">
            <a:avLst/>
          </a:prstGeom>
        </p:spPr>
      </p:pic>
      <p:sp>
        <p:nvSpPr>
          <p:cNvPr id="13" name="弧形 12"/>
          <p:cNvSpPr/>
          <p:nvPr>
            <p:custDataLst>
              <p:tags r:id="rId16"/>
            </p:custDataLst>
          </p:nvPr>
        </p:nvSpPr>
        <p:spPr>
          <a:xfrm rot="2400000">
            <a:off x="4668838" y="2887028"/>
            <a:ext cx="2769235" cy="2769235"/>
          </a:xfrm>
          <a:prstGeom prst="arc">
            <a:avLst>
              <a:gd name="adj1" fmla="val 17360505"/>
              <a:gd name="adj2" fmla="val 21121678"/>
            </a:avLst>
          </a:prstGeom>
          <a:ln w="6350">
            <a:gradFill>
              <a:gsLst>
                <a:gs pos="0">
                  <a:schemeClr val="accent1">
                    <a:alpha val="0"/>
                  </a:schemeClr>
                </a:gs>
                <a:gs pos="60000">
                  <a:schemeClr val="accent1"/>
                </a:gs>
              </a:gsLst>
              <a:lin ang="5400000" scaled="1"/>
            </a:gradFill>
            <a:prstDash val="dash"/>
            <a:tailEnd type="triangle"/>
          </a:ln>
          <a:effectLst>
            <a:outerShdw blurRad="50800" dist="38100" dir="2700000" algn="tl" rotWithShape="0">
              <a:schemeClr val="accent1">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cs typeface="微软雅黑" panose="020B0503020204020204" charset="-122"/>
            </a:endParaRPr>
          </a:p>
        </p:txBody>
      </p:sp>
      <p:sp>
        <p:nvSpPr>
          <p:cNvPr id="14" name="弧形 13"/>
          <p:cNvSpPr/>
          <p:nvPr>
            <p:custDataLst>
              <p:tags r:id="rId17"/>
            </p:custDataLst>
          </p:nvPr>
        </p:nvSpPr>
        <p:spPr>
          <a:xfrm rot="7800000">
            <a:off x="4668838" y="2887028"/>
            <a:ext cx="2769235" cy="2769235"/>
          </a:xfrm>
          <a:prstGeom prst="arc">
            <a:avLst>
              <a:gd name="adj1" fmla="val 17360505"/>
              <a:gd name="adj2" fmla="val 21121678"/>
            </a:avLst>
          </a:prstGeom>
          <a:ln w="6350">
            <a:gradFill>
              <a:gsLst>
                <a:gs pos="0">
                  <a:schemeClr val="accent1">
                    <a:alpha val="0"/>
                  </a:schemeClr>
                </a:gs>
                <a:gs pos="60000">
                  <a:schemeClr val="accent1"/>
                </a:gs>
              </a:gsLst>
              <a:lin ang="5400000" scaled="1"/>
            </a:gradFill>
            <a:prstDash val="dash"/>
            <a:tailEnd type="triangle"/>
          </a:ln>
          <a:effectLst>
            <a:outerShdw blurRad="50800" dist="38100" dir="2700000" algn="tl" rotWithShape="0">
              <a:schemeClr val="accent1">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cs typeface="微软雅黑" panose="020B0503020204020204" charset="-122"/>
            </a:endParaRPr>
          </a:p>
        </p:txBody>
      </p:sp>
      <p:sp>
        <p:nvSpPr>
          <p:cNvPr id="29" name="矩形 28"/>
          <p:cNvSpPr/>
          <p:nvPr>
            <p:custDataLst>
              <p:tags r:id="rId18"/>
            </p:custDataLst>
          </p:nvPr>
        </p:nvSpPr>
        <p:spPr>
          <a:xfrm>
            <a:off x="5276215" y="4232910"/>
            <a:ext cx="1573530" cy="589280"/>
          </a:xfrm>
          <a:prstGeom prst="rect">
            <a:avLst/>
          </a:prstGeom>
          <a:noFill/>
        </p:spPr>
        <p:txBody>
          <a:bodyPr wrap="square" lIns="0" tIns="0" rIns="0" bIns="0" rtlCol="0" anchor="t" anchorCtr="0">
            <a:noAutofit/>
          </a:bodyPr>
          <a:lstStyle/>
          <a:p>
            <a:pPr algn="ctr">
              <a:spcBef>
                <a:spcPct val="0"/>
              </a:spcBef>
              <a:spcAft>
                <a:spcPct val="0"/>
              </a:spcAft>
            </a:pPr>
            <a:r>
              <a:rPr lang="zh-CN" altLang="en-US" sz="2400" b="1">
                <a:solidFill>
                  <a:schemeClr val="lt1">
                    <a:lumMod val="100000"/>
                  </a:schemeClr>
                </a:solidFill>
                <a:latin typeface="微软雅黑" panose="020B0503020204020204" charset="-122"/>
                <a:ea typeface="微软雅黑" panose="020B0503020204020204" charset="-122"/>
                <a:cs typeface="+mn-ea"/>
              </a:rPr>
              <a:t>四个转型</a:t>
            </a:r>
            <a:endParaRPr lang="zh-CN" altLang="en-US" sz="2400" b="1">
              <a:solidFill>
                <a:schemeClr val="lt1">
                  <a:lumMod val="100000"/>
                </a:schemeClr>
              </a:solidFill>
              <a:latin typeface="微软雅黑" panose="020B0503020204020204" charset="-122"/>
              <a:ea typeface="微软雅黑" panose="020B0503020204020204" charset="-122"/>
              <a:cs typeface="+mn-ea"/>
            </a:endParaRPr>
          </a:p>
        </p:txBody>
      </p:sp>
      <p:pic>
        <p:nvPicPr>
          <p:cNvPr id="32" name="图片 3" descr="343439383331313b343532303031393bd2b5bca8b9dcc0ed"/>
          <p:cNvPicPr>
            <a:picLocks noChangeAspect="1"/>
          </p:cNvPicPr>
          <p:nvPr>
            <p:custDataLst>
              <p:tags r:id="rId19"/>
            </p:custDataLst>
          </p:nvPr>
        </p:nvPicPr>
        <p:blipFill>
          <a:blip r:embed="rId20"/>
          <a:stretch>
            <a:fillRect/>
          </a:stretch>
        </p:blipFill>
        <p:spPr>
          <a:xfrm>
            <a:off x="7189615" y="5229370"/>
            <a:ext cx="288000" cy="288000"/>
          </a:xfrm>
          <a:prstGeom prst="rect">
            <a:avLst/>
          </a:prstGeom>
        </p:spPr>
      </p:pic>
      <p:pic>
        <p:nvPicPr>
          <p:cNvPr id="31" name="图片 4" descr="343439383331313b343532303032303bb8f6c8cbd0c5cfa2"/>
          <p:cNvPicPr>
            <a:picLocks noChangeAspect="1"/>
          </p:cNvPicPr>
          <p:nvPr>
            <p:custDataLst>
              <p:tags r:id="rId21"/>
            </p:custDataLst>
          </p:nvPr>
        </p:nvPicPr>
        <p:blipFill>
          <a:blip r:embed="rId22"/>
          <a:stretch>
            <a:fillRect/>
          </a:stretch>
        </p:blipFill>
        <p:spPr>
          <a:xfrm>
            <a:off x="7189615" y="2964960"/>
            <a:ext cx="288000" cy="288000"/>
          </a:xfrm>
          <a:prstGeom prst="rect">
            <a:avLst/>
          </a:prstGeom>
        </p:spPr>
      </p:pic>
      <p:pic>
        <p:nvPicPr>
          <p:cNvPr id="33" name="图片 12" descr="343439383331313b343532303032383bbfcdbba7b9dcc0ed"/>
          <p:cNvPicPr>
            <a:picLocks noChangeAspect="1"/>
          </p:cNvPicPr>
          <p:nvPr>
            <p:custDataLst>
              <p:tags r:id="rId23"/>
            </p:custDataLst>
          </p:nvPr>
        </p:nvPicPr>
        <p:blipFill>
          <a:blip r:embed="rId24"/>
          <a:stretch>
            <a:fillRect/>
          </a:stretch>
        </p:blipFill>
        <p:spPr>
          <a:xfrm>
            <a:off x="4596593" y="5229370"/>
            <a:ext cx="288000" cy="288000"/>
          </a:xfrm>
          <a:prstGeom prst="rect">
            <a:avLst/>
          </a:prstGeom>
        </p:spPr>
      </p:pic>
      <p:pic>
        <p:nvPicPr>
          <p:cNvPr id="34" name="图片 11" descr="343439383331313b343532303032373bbfcdbba7b5b5b0b8"/>
          <p:cNvPicPr>
            <a:picLocks noChangeAspect="1"/>
          </p:cNvPicPr>
          <p:nvPr>
            <p:custDataLst>
              <p:tags r:id="rId25"/>
            </p:custDataLst>
          </p:nvPr>
        </p:nvPicPr>
        <p:blipFill>
          <a:blip r:embed="rId26"/>
          <a:stretch>
            <a:fillRect/>
          </a:stretch>
        </p:blipFill>
        <p:spPr>
          <a:xfrm>
            <a:off x="5838069" y="3776317"/>
            <a:ext cx="432000" cy="432000"/>
          </a:xfrm>
          <a:prstGeom prst="rect">
            <a:avLst/>
          </a:prstGeom>
        </p:spPr>
      </p:pic>
      <p:sp>
        <p:nvSpPr>
          <p:cNvPr id="23" name="TextBox 23"/>
          <p:cNvSpPr txBox="1"/>
          <p:nvPr/>
        </p:nvSpPr>
        <p:spPr>
          <a:xfrm>
            <a:off x="990600" y="1191260"/>
            <a:ext cx="10201910" cy="577215"/>
          </a:xfrm>
          <a:prstGeom prst="rect">
            <a:avLst/>
          </a:prstGeom>
          <a:ln>
            <a:headEnd type="none"/>
            <a:tailEnd type="none"/>
          </a:ln>
        </p:spPr>
        <p:txBody>
          <a:bodyPr vert="horz" wrap="square" lIns="91440" tIns="45720" rIns="91440" bIns="45720" rtlCol="0" anchor="b" anchorCtr="0"/>
          <a:lstStyle/>
          <a:p>
            <a:pPr algn="ctr">
              <a:defRPr/>
            </a:pPr>
            <a:r>
              <a:rPr lang="zh-CN" altLang="en-US" sz="2400" b="1">
                <a:latin typeface="微软雅黑" panose="020B0503020204020204" charset="-122"/>
                <a:ea typeface="微软雅黑" panose="020B0503020204020204" charset="-122"/>
                <a:cs typeface="微软雅黑" panose="020B0503020204020204" charset="-122"/>
                <a:sym typeface="+mn-ea"/>
              </a:rPr>
              <a:t>坚持</a:t>
            </a:r>
            <a:r>
              <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内容为王、数智赋能、市场为要、合作共赢</a:t>
            </a:r>
            <a:r>
              <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2400" b="1">
                <a:latin typeface="微软雅黑" panose="020B0503020204020204" charset="-122"/>
                <a:ea typeface="微软雅黑" panose="020B0503020204020204" charset="-122"/>
                <a:cs typeface="微软雅黑" panose="020B0503020204020204" charset="-122"/>
                <a:sym typeface="+mn-ea"/>
              </a:rPr>
              <a:t>，做到</a:t>
            </a:r>
            <a:r>
              <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四个转型</a:t>
            </a:r>
            <a:r>
              <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2400" b="1">
                <a:latin typeface="微软雅黑" panose="020B0503020204020204" charset="-122"/>
                <a:ea typeface="微软雅黑" panose="020B0503020204020204" charset="-122"/>
                <a:cs typeface="微软雅黑" panose="020B0503020204020204" charset="-122"/>
                <a:sym typeface="+mn-ea"/>
              </a:rPr>
              <a:t>：</a:t>
            </a:r>
            <a:endParaRPr lang="en-US" sz="24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cxnSp>
        <p:nvCxnSpPr>
          <p:cNvPr id="2" name="直接连接符 1"/>
          <p:cNvCxnSpPr/>
          <p:nvPr>
            <p:custDataLst>
              <p:tags r:id="rId27"/>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custDataLst>
              <p:tags r:id="rId28"/>
            </p:custDataLst>
          </p:nvPr>
        </p:nvPicPr>
        <p:blipFill>
          <a:blip r:embed="rId29"/>
          <a:stretch>
            <a:fillRect/>
          </a:stretch>
        </p:blipFill>
        <p:spPr>
          <a:xfrm>
            <a:off x="9448800" y="228600"/>
            <a:ext cx="2459990" cy="398780"/>
          </a:xfrm>
          <a:prstGeom prst="rect">
            <a:avLst/>
          </a:prstGeom>
        </p:spPr>
      </p:pic>
      <p:sp>
        <p:nvSpPr>
          <p:cNvPr id="25" name="TextBox 17"/>
          <p:cNvSpPr txBox="1"/>
          <p:nvPr/>
        </p:nvSpPr>
        <p:spPr>
          <a:xfrm>
            <a:off x="533400" y="76200"/>
            <a:ext cx="8034655" cy="761365"/>
          </a:xfrm>
          <a:prstGeom prst="rect">
            <a:avLst/>
          </a:prstGeom>
          <a:ln>
            <a:headEnd type="none"/>
            <a:tailEnd type="none"/>
          </a:ln>
        </p:spPr>
        <p:txBody>
          <a:bodyPr vert="horz" wrap="square" lIns="91440" tIns="45720" rIns="91440" bIns="45720" rtlCol="0" anchor="ctr" anchorCtr="0"/>
          <a:lstStyle/>
          <a:p>
            <a:pPr algn="l">
              <a:lnSpc>
                <a:spcPct val="100000"/>
              </a:lnSpc>
              <a:spcBef>
                <a:spcPts val="0"/>
              </a:spcBef>
              <a:defRPr/>
            </a:pP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1.</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战略引领：将数字出版作为</a:t>
            </a: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一号工程</a:t>
            </a: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a:t>
            </a:r>
            <a:endPar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图片 56" descr="未标题-1"/>
          <p:cNvSpPr/>
          <p:nvPr>
            <p:custDataLst>
              <p:tags r:id="rId1"/>
            </p:custDataLst>
          </p:nvPr>
        </p:nvSpPr>
        <p:spPr>
          <a:xfrm>
            <a:off x="635" y="1932305"/>
            <a:ext cx="10727055" cy="2785577"/>
          </a:xfrm>
          <a:custGeom>
            <a:avLst/>
            <a:gdLst>
              <a:gd name="connsiteX0" fmla="*/ 0 w 16893"/>
              <a:gd name="connsiteY0" fmla="*/ 2499 h 4386"/>
              <a:gd name="connsiteX1" fmla="*/ 622 w 16893"/>
              <a:gd name="connsiteY1" fmla="*/ 1965 h 4386"/>
              <a:gd name="connsiteX2" fmla="*/ 2358 w 16893"/>
              <a:gd name="connsiteY2" fmla="*/ 1262 h 4386"/>
              <a:gd name="connsiteX3" fmla="*/ 6286 w 16893"/>
              <a:gd name="connsiteY3" fmla="*/ 2564 h 4386"/>
              <a:gd name="connsiteX4" fmla="*/ 6952 w 16893"/>
              <a:gd name="connsiteY4" fmla="*/ 3155 h 4386"/>
              <a:gd name="connsiteX5" fmla="*/ 8609 w 16893"/>
              <a:gd name="connsiteY5" fmla="*/ 4168 h 4386"/>
              <a:gd name="connsiteX6" fmla="*/ 10854 w 16893"/>
              <a:gd name="connsiteY6" fmla="*/ 4318 h 4386"/>
              <a:gd name="connsiteX7" fmla="*/ 14538 w 16893"/>
              <a:gd name="connsiteY7" fmla="*/ 2343 h 4386"/>
              <a:gd name="connsiteX8" fmla="*/ 16476 w 16893"/>
              <a:gd name="connsiteY8" fmla="*/ 417 h 4386"/>
              <a:gd name="connsiteX9" fmla="*/ 16893 w 16893"/>
              <a:gd name="connsiteY9" fmla="*/ 0 h 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93" h="4387">
                <a:moveTo>
                  <a:pt x="0" y="2499"/>
                </a:moveTo>
                <a:cubicBezTo>
                  <a:pt x="179" y="2304"/>
                  <a:pt x="388" y="2124"/>
                  <a:pt x="622" y="1965"/>
                </a:cubicBezTo>
                <a:cubicBezTo>
                  <a:pt x="1110" y="1625"/>
                  <a:pt x="1703" y="1361"/>
                  <a:pt x="2358" y="1262"/>
                </a:cubicBezTo>
                <a:cubicBezTo>
                  <a:pt x="3886" y="1030"/>
                  <a:pt x="5287" y="1770"/>
                  <a:pt x="6286" y="2564"/>
                </a:cubicBezTo>
                <a:cubicBezTo>
                  <a:pt x="6525" y="2753"/>
                  <a:pt x="6738" y="2951"/>
                  <a:pt x="6952" y="3155"/>
                </a:cubicBezTo>
                <a:cubicBezTo>
                  <a:pt x="7504" y="3593"/>
                  <a:pt x="7896" y="3931"/>
                  <a:pt x="8609" y="4168"/>
                </a:cubicBezTo>
                <a:cubicBezTo>
                  <a:pt x="9295" y="4393"/>
                  <a:pt x="10126" y="4447"/>
                  <a:pt x="10854" y="4318"/>
                </a:cubicBezTo>
                <a:cubicBezTo>
                  <a:pt x="12385" y="3972"/>
                  <a:pt x="13581" y="3246"/>
                  <a:pt x="14538" y="2343"/>
                </a:cubicBezTo>
                <a:cubicBezTo>
                  <a:pt x="15205" y="1715"/>
                  <a:pt x="15833" y="1061"/>
                  <a:pt x="16476" y="417"/>
                </a:cubicBezTo>
                <a:lnTo>
                  <a:pt x="16893" y="0"/>
                </a:lnTo>
              </a:path>
            </a:pathLst>
          </a:custGeom>
          <a:noFill/>
          <a:ln w="19055" cap="flat">
            <a:solidFill>
              <a:schemeClr val="accent1">
                <a:lumMod val="60000"/>
                <a:lumOff val="40000"/>
                <a:alpha val="64000"/>
              </a:schemeClr>
            </a:solidFill>
            <a:custDash>
              <a:ds d="300000" sp="225000"/>
            </a:custDash>
            <a:miter/>
          </a:ln>
        </p:spPr>
        <p:txBody>
          <a:bodyPr rtlCol="0" anchor="ctr">
            <a:noAutofit/>
          </a:bodyPr>
          <a:lstStyle/>
          <a:p>
            <a:pPr lvl="0" algn="l">
              <a:buClrTx/>
              <a:buSzTx/>
              <a:buFontTx/>
            </a:pPr>
            <a:endParaRPr lang="zh-CN" altLang="en-US">
              <a:sym typeface="+mn-ea"/>
            </a:endParaRPr>
          </a:p>
        </p:txBody>
      </p:sp>
      <p:sp>
        <p:nvSpPr>
          <p:cNvPr id="47" name="任意多边形: 形状 56"/>
          <p:cNvSpPr/>
          <p:nvPr>
            <p:custDataLst>
              <p:tags r:id="rId2"/>
            </p:custDataLst>
          </p:nvPr>
        </p:nvSpPr>
        <p:spPr>
          <a:xfrm>
            <a:off x="9421495" y="2702560"/>
            <a:ext cx="570865" cy="546735"/>
          </a:xfrm>
          <a:custGeom>
            <a:avLst/>
            <a:gdLst>
              <a:gd name="connsiteX0" fmla="*/ 1617735 w 2103763"/>
              <a:gd name="connsiteY0" fmla="*/ 1883299 h 2016049"/>
              <a:gd name="connsiteX1" fmla="*/ 2103510 w 2103763"/>
              <a:gd name="connsiteY1" fmla="*/ 949849 h 2016049"/>
              <a:gd name="connsiteX2" fmla="*/ 1309125 w 2103763"/>
              <a:gd name="connsiteY2" fmla="*/ 32020 h 2016049"/>
              <a:gd name="connsiteX3" fmla="*/ 313572 w 2103763"/>
              <a:gd name="connsiteY3" fmla="*/ 318437 h 2016049"/>
              <a:gd name="connsiteX4" fmla="*/ 376627 w 2103763"/>
              <a:gd name="connsiteY4" fmla="*/ 1809004 h 2016049"/>
              <a:gd name="connsiteX5" fmla="*/ 1617449 w 2103763"/>
              <a:gd name="connsiteY5" fmla="*/ 1883680 h 20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763" h="2016049">
                <a:moveTo>
                  <a:pt x="1617735" y="1883299"/>
                </a:moveTo>
                <a:cubicBezTo>
                  <a:pt x="1732035" y="1813766"/>
                  <a:pt x="2096271" y="1502299"/>
                  <a:pt x="2103510" y="949849"/>
                </a:cubicBezTo>
                <a:cubicBezTo>
                  <a:pt x="2107796" y="630381"/>
                  <a:pt x="1774135" y="159274"/>
                  <a:pt x="1309125" y="32020"/>
                </a:cubicBezTo>
                <a:cubicBezTo>
                  <a:pt x="965558" y="-61992"/>
                  <a:pt x="550268" y="53928"/>
                  <a:pt x="313572" y="318437"/>
                </a:cubicBezTo>
                <a:cubicBezTo>
                  <a:pt x="-105528" y="786876"/>
                  <a:pt x="-124578" y="1373426"/>
                  <a:pt x="376627" y="1809004"/>
                </a:cubicBezTo>
                <a:cubicBezTo>
                  <a:pt x="706764" y="2095707"/>
                  <a:pt x="1347129" y="2048367"/>
                  <a:pt x="1617449" y="1883680"/>
                </a:cubicBezTo>
                <a:close/>
              </a:path>
            </a:pathLst>
          </a:custGeom>
          <a:gradFill>
            <a:gsLst>
              <a:gs pos="100000">
                <a:schemeClr val="accent1">
                  <a:lumMod val="60000"/>
                  <a:lumOff val="40000"/>
                </a:schemeClr>
              </a:gs>
              <a:gs pos="10000">
                <a:schemeClr val="accent1"/>
              </a:gs>
            </a:gsLst>
            <a:lin ang="135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latin typeface="汉仪粗圆简" charset="-122"/>
              <a:ea typeface="汉仪粗圆简" charset="-122"/>
              <a:sym typeface="汉仪粗圆简" charset="-122"/>
            </a:endParaRPr>
          </a:p>
        </p:txBody>
      </p:sp>
      <p:sp>
        <p:nvSpPr>
          <p:cNvPr id="48" name="任意多边形: 形状 57"/>
          <p:cNvSpPr/>
          <p:nvPr>
            <p:custDataLst>
              <p:tags r:id="rId3"/>
            </p:custDataLst>
          </p:nvPr>
        </p:nvSpPr>
        <p:spPr>
          <a:xfrm>
            <a:off x="9380855" y="2693035"/>
            <a:ext cx="570865" cy="546735"/>
          </a:xfrm>
          <a:custGeom>
            <a:avLst/>
            <a:gdLst>
              <a:gd name="connsiteX0" fmla="*/ 1617735 w 2103763"/>
              <a:gd name="connsiteY0" fmla="*/ 1883299 h 2015999"/>
              <a:gd name="connsiteX1" fmla="*/ 2103510 w 2103763"/>
              <a:gd name="connsiteY1" fmla="*/ 949849 h 2015999"/>
              <a:gd name="connsiteX2" fmla="*/ 1309125 w 2103763"/>
              <a:gd name="connsiteY2" fmla="*/ 32020 h 2015999"/>
              <a:gd name="connsiteX3" fmla="*/ 313572 w 2103763"/>
              <a:gd name="connsiteY3" fmla="*/ 318437 h 2015999"/>
              <a:gd name="connsiteX4" fmla="*/ 376627 w 2103763"/>
              <a:gd name="connsiteY4" fmla="*/ 1809004 h 2015999"/>
              <a:gd name="connsiteX5" fmla="*/ 1617449 w 2103763"/>
              <a:gd name="connsiteY5" fmla="*/ 1883585 h 20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763" h="2015999">
                <a:moveTo>
                  <a:pt x="1617735" y="1883299"/>
                </a:moveTo>
                <a:cubicBezTo>
                  <a:pt x="1732035" y="1813767"/>
                  <a:pt x="2096271" y="1502299"/>
                  <a:pt x="2103510" y="949849"/>
                </a:cubicBezTo>
                <a:cubicBezTo>
                  <a:pt x="2107796" y="630381"/>
                  <a:pt x="1774135" y="159274"/>
                  <a:pt x="1309125" y="32020"/>
                </a:cubicBezTo>
                <a:cubicBezTo>
                  <a:pt x="965558" y="-61992"/>
                  <a:pt x="550268" y="53927"/>
                  <a:pt x="313572" y="318437"/>
                </a:cubicBezTo>
                <a:cubicBezTo>
                  <a:pt x="-105528" y="786876"/>
                  <a:pt x="-124578" y="1373426"/>
                  <a:pt x="376627" y="1809004"/>
                </a:cubicBezTo>
                <a:cubicBezTo>
                  <a:pt x="706763" y="2095707"/>
                  <a:pt x="1347129" y="2048272"/>
                  <a:pt x="1617449" y="1883585"/>
                </a:cubicBezTo>
                <a:close/>
              </a:path>
            </a:pathLst>
          </a:custGeom>
          <a:noFill/>
          <a:ln w="15875" cap="rnd">
            <a:solidFill>
              <a:schemeClr val="tx1">
                <a:lumMod val="75000"/>
                <a:lumOff val="2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汉仪粗圆简" charset="-122"/>
              <a:ea typeface="汉仪粗圆简" charset="-122"/>
              <a:sym typeface="汉仪粗圆简" charset="-122"/>
            </a:endParaRPr>
          </a:p>
        </p:txBody>
      </p:sp>
      <p:sp>
        <p:nvSpPr>
          <p:cNvPr id="39" name="任意多边形: 形状 56"/>
          <p:cNvSpPr/>
          <p:nvPr>
            <p:custDataLst>
              <p:tags r:id="rId4"/>
            </p:custDataLst>
          </p:nvPr>
        </p:nvSpPr>
        <p:spPr>
          <a:xfrm>
            <a:off x="7607935" y="4042410"/>
            <a:ext cx="570865" cy="546735"/>
          </a:xfrm>
          <a:custGeom>
            <a:avLst/>
            <a:gdLst>
              <a:gd name="connsiteX0" fmla="*/ 1617735 w 2103763"/>
              <a:gd name="connsiteY0" fmla="*/ 1883299 h 2016049"/>
              <a:gd name="connsiteX1" fmla="*/ 2103510 w 2103763"/>
              <a:gd name="connsiteY1" fmla="*/ 949849 h 2016049"/>
              <a:gd name="connsiteX2" fmla="*/ 1309125 w 2103763"/>
              <a:gd name="connsiteY2" fmla="*/ 32020 h 2016049"/>
              <a:gd name="connsiteX3" fmla="*/ 313572 w 2103763"/>
              <a:gd name="connsiteY3" fmla="*/ 318437 h 2016049"/>
              <a:gd name="connsiteX4" fmla="*/ 376627 w 2103763"/>
              <a:gd name="connsiteY4" fmla="*/ 1809004 h 2016049"/>
              <a:gd name="connsiteX5" fmla="*/ 1617449 w 2103763"/>
              <a:gd name="connsiteY5" fmla="*/ 1883680 h 20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763" h="2016049">
                <a:moveTo>
                  <a:pt x="1617735" y="1883299"/>
                </a:moveTo>
                <a:cubicBezTo>
                  <a:pt x="1732035" y="1813766"/>
                  <a:pt x="2096271" y="1502299"/>
                  <a:pt x="2103510" y="949849"/>
                </a:cubicBezTo>
                <a:cubicBezTo>
                  <a:pt x="2107796" y="630381"/>
                  <a:pt x="1774135" y="159274"/>
                  <a:pt x="1309125" y="32020"/>
                </a:cubicBezTo>
                <a:cubicBezTo>
                  <a:pt x="965558" y="-61992"/>
                  <a:pt x="550268" y="53928"/>
                  <a:pt x="313572" y="318437"/>
                </a:cubicBezTo>
                <a:cubicBezTo>
                  <a:pt x="-105528" y="786876"/>
                  <a:pt x="-124578" y="1373426"/>
                  <a:pt x="376627" y="1809004"/>
                </a:cubicBezTo>
                <a:cubicBezTo>
                  <a:pt x="706764" y="2095707"/>
                  <a:pt x="1347129" y="2048367"/>
                  <a:pt x="1617449" y="1883680"/>
                </a:cubicBezTo>
                <a:close/>
              </a:path>
            </a:pathLst>
          </a:custGeom>
          <a:gradFill>
            <a:gsLst>
              <a:gs pos="100000">
                <a:schemeClr val="accent1">
                  <a:lumMod val="60000"/>
                  <a:lumOff val="40000"/>
                </a:schemeClr>
              </a:gs>
              <a:gs pos="10000">
                <a:schemeClr val="accent1"/>
              </a:gs>
            </a:gsLst>
            <a:lin ang="135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latin typeface="汉仪粗圆简" charset="-122"/>
              <a:ea typeface="汉仪粗圆简" charset="-122"/>
              <a:sym typeface="汉仪粗圆简" charset="-122"/>
            </a:endParaRPr>
          </a:p>
        </p:txBody>
      </p:sp>
      <p:sp>
        <p:nvSpPr>
          <p:cNvPr id="40" name="任意多边形: 形状 57"/>
          <p:cNvSpPr/>
          <p:nvPr>
            <p:custDataLst>
              <p:tags r:id="rId5"/>
            </p:custDataLst>
          </p:nvPr>
        </p:nvSpPr>
        <p:spPr>
          <a:xfrm>
            <a:off x="7597775" y="4010025"/>
            <a:ext cx="570865" cy="546735"/>
          </a:xfrm>
          <a:custGeom>
            <a:avLst/>
            <a:gdLst>
              <a:gd name="connsiteX0" fmla="*/ 1617735 w 2103763"/>
              <a:gd name="connsiteY0" fmla="*/ 1883299 h 2015999"/>
              <a:gd name="connsiteX1" fmla="*/ 2103510 w 2103763"/>
              <a:gd name="connsiteY1" fmla="*/ 949849 h 2015999"/>
              <a:gd name="connsiteX2" fmla="*/ 1309125 w 2103763"/>
              <a:gd name="connsiteY2" fmla="*/ 32020 h 2015999"/>
              <a:gd name="connsiteX3" fmla="*/ 313572 w 2103763"/>
              <a:gd name="connsiteY3" fmla="*/ 318437 h 2015999"/>
              <a:gd name="connsiteX4" fmla="*/ 376627 w 2103763"/>
              <a:gd name="connsiteY4" fmla="*/ 1809004 h 2015999"/>
              <a:gd name="connsiteX5" fmla="*/ 1617449 w 2103763"/>
              <a:gd name="connsiteY5" fmla="*/ 1883585 h 20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763" h="2015999">
                <a:moveTo>
                  <a:pt x="1617735" y="1883299"/>
                </a:moveTo>
                <a:cubicBezTo>
                  <a:pt x="1732035" y="1813767"/>
                  <a:pt x="2096271" y="1502299"/>
                  <a:pt x="2103510" y="949849"/>
                </a:cubicBezTo>
                <a:cubicBezTo>
                  <a:pt x="2107796" y="630381"/>
                  <a:pt x="1774135" y="159274"/>
                  <a:pt x="1309125" y="32020"/>
                </a:cubicBezTo>
                <a:cubicBezTo>
                  <a:pt x="965558" y="-61992"/>
                  <a:pt x="550268" y="53927"/>
                  <a:pt x="313572" y="318437"/>
                </a:cubicBezTo>
                <a:cubicBezTo>
                  <a:pt x="-105528" y="786876"/>
                  <a:pt x="-124578" y="1373426"/>
                  <a:pt x="376627" y="1809004"/>
                </a:cubicBezTo>
                <a:cubicBezTo>
                  <a:pt x="706763" y="2095707"/>
                  <a:pt x="1347129" y="2048272"/>
                  <a:pt x="1617449" y="1883585"/>
                </a:cubicBezTo>
                <a:close/>
              </a:path>
            </a:pathLst>
          </a:custGeom>
          <a:noFill/>
          <a:ln w="15875" cap="rnd">
            <a:solidFill>
              <a:schemeClr val="tx1">
                <a:lumMod val="75000"/>
                <a:lumOff val="2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汉仪粗圆简" charset="-122"/>
              <a:ea typeface="汉仪粗圆简" charset="-122"/>
              <a:sym typeface="汉仪粗圆简" charset="-122"/>
            </a:endParaRPr>
          </a:p>
        </p:txBody>
      </p:sp>
      <p:sp>
        <p:nvSpPr>
          <p:cNvPr id="35" name="任意多边形: 形状 56"/>
          <p:cNvSpPr/>
          <p:nvPr>
            <p:custDataLst>
              <p:tags r:id="rId6"/>
            </p:custDataLst>
          </p:nvPr>
        </p:nvSpPr>
        <p:spPr>
          <a:xfrm>
            <a:off x="5266055" y="4319270"/>
            <a:ext cx="570865" cy="546735"/>
          </a:xfrm>
          <a:custGeom>
            <a:avLst/>
            <a:gdLst>
              <a:gd name="connsiteX0" fmla="*/ 1617735 w 2103763"/>
              <a:gd name="connsiteY0" fmla="*/ 1883299 h 2016049"/>
              <a:gd name="connsiteX1" fmla="*/ 2103510 w 2103763"/>
              <a:gd name="connsiteY1" fmla="*/ 949849 h 2016049"/>
              <a:gd name="connsiteX2" fmla="*/ 1309125 w 2103763"/>
              <a:gd name="connsiteY2" fmla="*/ 32020 h 2016049"/>
              <a:gd name="connsiteX3" fmla="*/ 313572 w 2103763"/>
              <a:gd name="connsiteY3" fmla="*/ 318437 h 2016049"/>
              <a:gd name="connsiteX4" fmla="*/ 376627 w 2103763"/>
              <a:gd name="connsiteY4" fmla="*/ 1809004 h 2016049"/>
              <a:gd name="connsiteX5" fmla="*/ 1617449 w 2103763"/>
              <a:gd name="connsiteY5" fmla="*/ 1883680 h 20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763" h="2016049">
                <a:moveTo>
                  <a:pt x="1617735" y="1883299"/>
                </a:moveTo>
                <a:cubicBezTo>
                  <a:pt x="1732035" y="1813766"/>
                  <a:pt x="2096271" y="1502299"/>
                  <a:pt x="2103510" y="949849"/>
                </a:cubicBezTo>
                <a:cubicBezTo>
                  <a:pt x="2107796" y="630381"/>
                  <a:pt x="1774135" y="159274"/>
                  <a:pt x="1309125" y="32020"/>
                </a:cubicBezTo>
                <a:cubicBezTo>
                  <a:pt x="965558" y="-61992"/>
                  <a:pt x="550268" y="53928"/>
                  <a:pt x="313572" y="318437"/>
                </a:cubicBezTo>
                <a:cubicBezTo>
                  <a:pt x="-105528" y="786876"/>
                  <a:pt x="-124578" y="1373426"/>
                  <a:pt x="376627" y="1809004"/>
                </a:cubicBezTo>
                <a:cubicBezTo>
                  <a:pt x="706764" y="2095707"/>
                  <a:pt x="1347129" y="2048367"/>
                  <a:pt x="1617449" y="1883680"/>
                </a:cubicBezTo>
                <a:close/>
              </a:path>
            </a:pathLst>
          </a:custGeom>
          <a:gradFill>
            <a:gsLst>
              <a:gs pos="100000">
                <a:schemeClr val="accent1">
                  <a:lumMod val="60000"/>
                  <a:lumOff val="40000"/>
                </a:schemeClr>
              </a:gs>
              <a:gs pos="10000">
                <a:schemeClr val="accent1"/>
              </a:gs>
            </a:gsLst>
            <a:lin ang="135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latin typeface="汉仪粗圆简" charset="-122"/>
              <a:ea typeface="汉仪粗圆简" charset="-122"/>
              <a:sym typeface="汉仪粗圆简" charset="-122"/>
            </a:endParaRPr>
          </a:p>
        </p:txBody>
      </p:sp>
      <p:sp>
        <p:nvSpPr>
          <p:cNvPr id="36" name="任意多边形: 形状 57"/>
          <p:cNvSpPr/>
          <p:nvPr>
            <p:custDataLst>
              <p:tags r:id="rId7"/>
            </p:custDataLst>
          </p:nvPr>
        </p:nvSpPr>
        <p:spPr>
          <a:xfrm>
            <a:off x="5301615" y="4302125"/>
            <a:ext cx="570865" cy="546735"/>
          </a:xfrm>
          <a:custGeom>
            <a:avLst/>
            <a:gdLst>
              <a:gd name="connsiteX0" fmla="*/ 1617735 w 2103763"/>
              <a:gd name="connsiteY0" fmla="*/ 1883299 h 2015999"/>
              <a:gd name="connsiteX1" fmla="*/ 2103510 w 2103763"/>
              <a:gd name="connsiteY1" fmla="*/ 949849 h 2015999"/>
              <a:gd name="connsiteX2" fmla="*/ 1309125 w 2103763"/>
              <a:gd name="connsiteY2" fmla="*/ 32020 h 2015999"/>
              <a:gd name="connsiteX3" fmla="*/ 313572 w 2103763"/>
              <a:gd name="connsiteY3" fmla="*/ 318437 h 2015999"/>
              <a:gd name="connsiteX4" fmla="*/ 376627 w 2103763"/>
              <a:gd name="connsiteY4" fmla="*/ 1809004 h 2015999"/>
              <a:gd name="connsiteX5" fmla="*/ 1617449 w 2103763"/>
              <a:gd name="connsiteY5" fmla="*/ 1883585 h 20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763" h="2015999">
                <a:moveTo>
                  <a:pt x="1617735" y="1883299"/>
                </a:moveTo>
                <a:cubicBezTo>
                  <a:pt x="1732035" y="1813767"/>
                  <a:pt x="2096271" y="1502299"/>
                  <a:pt x="2103510" y="949849"/>
                </a:cubicBezTo>
                <a:cubicBezTo>
                  <a:pt x="2107796" y="630381"/>
                  <a:pt x="1774135" y="159274"/>
                  <a:pt x="1309125" y="32020"/>
                </a:cubicBezTo>
                <a:cubicBezTo>
                  <a:pt x="965558" y="-61992"/>
                  <a:pt x="550268" y="53927"/>
                  <a:pt x="313572" y="318437"/>
                </a:cubicBezTo>
                <a:cubicBezTo>
                  <a:pt x="-105528" y="786876"/>
                  <a:pt x="-124578" y="1373426"/>
                  <a:pt x="376627" y="1809004"/>
                </a:cubicBezTo>
                <a:cubicBezTo>
                  <a:pt x="706763" y="2095707"/>
                  <a:pt x="1347129" y="2048272"/>
                  <a:pt x="1617449" y="1883585"/>
                </a:cubicBezTo>
                <a:close/>
              </a:path>
            </a:pathLst>
          </a:custGeom>
          <a:noFill/>
          <a:ln w="15875" cap="rnd">
            <a:solidFill>
              <a:schemeClr val="tx1">
                <a:lumMod val="75000"/>
                <a:lumOff val="2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汉仪粗圆简" charset="-122"/>
              <a:ea typeface="汉仪粗圆简" charset="-122"/>
              <a:sym typeface="汉仪粗圆简" charset="-122"/>
            </a:endParaRPr>
          </a:p>
        </p:txBody>
      </p:sp>
      <p:sp>
        <p:nvSpPr>
          <p:cNvPr id="31" name="任意多边形: 形状 56"/>
          <p:cNvSpPr/>
          <p:nvPr>
            <p:custDataLst>
              <p:tags r:id="rId8"/>
            </p:custDataLst>
          </p:nvPr>
        </p:nvSpPr>
        <p:spPr>
          <a:xfrm>
            <a:off x="3611880" y="3226435"/>
            <a:ext cx="570865" cy="546735"/>
          </a:xfrm>
          <a:custGeom>
            <a:avLst/>
            <a:gdLst>
              <a:gd name="connsiteX0" fmla="*/ 1617735 w 2103763"/>
              <a:gd name="connsiteY0" fmla="*/ 1883299 h 2016049"/>
              <a:gd name="connsiteX1" fmla="*/ 2103510 w 2103763"/>
              <a:gd name="connsiteY1" fmla="*/ 949849 h 2016049"/>
              <a:gd name="connsiteX2" fmla="*/ 1309125 w 2103763"/>
              <a:gd name="connsiteY2" fmla="*/ 32020 h 2016049"/>
              <a:gd name="connsiteX3" fmla="*/ 313572 w 2103763"/>
              <a:gd name="connsiteY3" fmla="*/ 318437 h 2016049"/>
              <a:gd name="connsiteX4" fmla="*/ 376627 w 2103763"/>
              <a:gd name="connsiteY4" fmla="*/ 1809004 h 2016049"/>
              <a:gd name="connsiteX5" fmla="*/ 1617449 w 2103763"/>
              <a:gd name="connsiteY5" fmla="*/ 1883680 h 20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763" h="2016049">
                <a:moveTo>
                  <a:pt x="1617735" y="1883299"/>
                </a:moveTo>
                <a:cubicBezTo>
                  <a:pt x="1732035" y="1813766"/>
                  <a:pt x="2096271" y="1502299"/>
                  <a:pt x="2103510" y="949849"/>
                </a:cubicBezTo>
                <a:cubicBezTo>
                  <a:pt x="2107796" y="630381"/>
                  <a:pt x="1774135" y="159274"/>
                  <a:pt x="1309125" y="32020"/>
                </a:cubicBezTo>
                <a:cubicBezTo>
                  <a:pt x="965558" y="-61992"/>
                  <a:pt x="550268" y="53928"/>
                  <a:pt x="313572" y="318437"/>
                </a:cubicBezTo>
                <a:cubicBezTo>
                  <a:pt x="-105528" y="786876"/>
                  <a:pt x="-124578" y="1373426"/>
                  <a:pt x="376627" y="1809004"/>
                </a:cubicBezTo>
                <a:cubicBezTo>
                  <a:pt x="706764" y="2095707"/>
                  <a:pt x="1347129" y="2048367"/>
                  <a:pt x="1617449" y="1883680"/>
                </a:cubicBezTo>
                <a:close/>
              </a:path>
            </a:pathLst>
          </a:custGeom>
          <a:gradFill>
            <a:gsLst>
              <a:gs pos="100000">
                <a:schemeClr val="accent1">
                  <a:lumMod val="60000"/>
                  <a:lumOff val="40000"/>
                </a:schemeClr>
              </a:gs>
              <a:gs pos="10000">
                <a:schemeClr val="accent1"/>
              </a:gs>
            </a:gsLst>
            <a:lin ang="135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latin typeface="汉仪粗圆简" charset="-122"/>
              <a:ea typeface="汉仪粗圆简" charset="-122"/>
              <a:sym typeface="汉仪粗圆简" charset="-122"/>
            </a:endParaRPr>
          </a:p>
        </p:txBody>
      </p:sp>
      <p:sp>
        <p:nvSpPr>
          <p:cNvPr id="33" name="任意多边形: 形状 57"/>
          <p:cNvSpPr/>
          <p:nvPr>
            <p:custDataLst>
              <p:tags r:id="rId9"/>
            </p:custDataLst>
          </p:nvPr>
        </p:nvSpPr>
        <p:spPr>
          <a:xfrm>
            <a:off x="3573780" y="3191510"/>
            <a:ext cx="570865" cy="546735"/>
          </a:xfrm>
          <a:custGeom>
            <a:avLst/>
            <a:gdLst>
              <a:gd name="connsiteX0" fmla="*/ 1617735 w 2103763"/>
              <a:gd name="connsiteY0" fmla="*/ 1883299 h 2015999"/>
              <a:gd name="connsiteX1" fmla="*/ 2103510 w 2103763"/>
              <a:gd name="connsiteY1" fmla="*/ 949849 h 2015999"/>
              <a:gd name="connsiteX2" fmla="*/ 1309125 w 2103763"/>
              <a:gd name="connsiteY2" fmla="*/ 32020 h 2015999"/>
              <a:gd name="connsiteX3" fmla="*/ 313572 w 2103763"/>
              <a:gd name="connsiteY3" fmla="*/ 318437 h 2015999"/>
              <a:gd name="connsiteX4" fmla="*/ 376627 w 2103763"/>
              <a:gd name="connsiteY4" fmla="*/ 1809004 h 2015999"/>
              <a:gd name="connsiteX5" fmla="*/ 1617449 w 2103763"/>
              <a:gd name="connsiteY5" fmla="*/ 1883585 h 20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763" h="2015999">
                <a:moveTo>
                  <a:pt x="1617735" y="1883299"/>
                </a:moveTo>
                <a:cubicBezTo>
                  <a:pt x="1732035" y="1813767"/>
                  <a:pt x="2096271" y="1502299"/>
                  <a:pt x="2103510" y="949849"/>
                </a:cubicBezTo>
                <a:cubicBezTo>
                  <a:pt x="2107796" y="630381"/>
                  <a:pt x="1774135" y="159274"/>
                  <a:pt x="1309125" y="32020"/>
                </a:cubicBezTo>
                <a:cubicBezTo>
                  <a:pt x="965558" y="-61992"/>
                  <a:pt x="550268" y="53927"/>
                  <a:pt x="313572" y="318437"/>
                </a:cubicBezTo>
                <a:cubicBezTo>
                  <a:pt x="-105528" y="786876"/>
                  <a:pt x="-124578" y="1373426"/>
                  <a:pt x="376627" y="1809004"/>
                </a:cubicBezTo>
                <a:cubicBezTo>
                  <a:pt x="706763" y="2095707"/>
                  <a:pt x="1347129" y="2048272"/>
                  <a:pt x="1617449" y="1883585"/>
                </a:cubicBezTo>
                <a:close/>
              </a:path>
            </a:pathLst>
          </a:custGeom>
          <a:noFill/>
          <a:ln w="15875" cap="rnd">
            <a:solidFill>
              <a:schemeClr val="tx1">
                <a:lumMod val="75000"/>
                <a:lumOff val="2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汉仪粗圆简" charset="-122"/>
              <a:ea typeface="汉仪粗圆简" charset="-122"/>
              <a:sym typeface="汉仪粗圆简" charset="-122"/>
            </a:endParaRPr>
          </a:p>
        </p:txBody>
      </p:sp>
      <p:sp>
        <p:nvSpPr>
          <p:cNvPr id="57" name="任意多边形: 形状 56"/>
          <p:cNvSpPr/>
          <p:nvPr>
            <p:custDataLst>
              <p:tags r:id="rId10"/>
            </p:custDataLst>
          </p:nvPr>
        </p:nvSpPr>
        <p:spPr>
          <a:xfrm>
            <a:off x="1674495" y="2444750"/>
            <a:ext cx="570865" cy="546735"/>
          </a:xfrm>
          <a:custGeom>
            <a:avLst/>
            <a:gdLst>
              <a:gd name="connsiteX0" fmla="*/ 1617735 w 2103763"/>
              <a:gd name="connsiteY0" fmla="*/ 1883299 h 2016049"/>
              <a:gd name="connsiteX1" fmla="*/ 2103510 w 2103763"/>
              <a:gd name="connsiteY1" fmla="*/ 949849 h 2016049"/>
              <a:gd name="connsiteX2" fmla="*/ 1309125 w 2103763"/>
              <a:gd name="connsiteY2" fmla="*/ 32020 h 2016049"/>
              <a:gd name="connsiteX3" fmla="*/ 313572 w 2103763"/>
              <a:gd name="connsiteY3" fmla="*/ 318437 h 2016049"/>
              <a:gd name="connsiteX4" fmla="*/ 376627 w 2103763"/>
              <a:gd name="connsiteY4" fmla="*/ 1809004 h 2016049"/>
              <a:gd name="connsiteX5" fmla="*/ 1617449 w 2103763"/>
              <a:gd name="connsiteY5" fmla="*/ 1883680 h 20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763" h="2016049">
                <a:moveTo>
                  <a:pt x="1617735" y="1883299"/>
                </a:moveTo>
                <a:cubicBezTo>
                  <a:pt x="1732035" y="1813766"/>
                  <a:pt x="2096271" y="1502299"/>
                  <a:pt x="2103510" y="949849"/>
                </a:cubicBezTo>
                <a:cubicBezTo>
                  <a:pt x="2107796" y="630381"/>
                  <a:pt x="1774135" y="159274"/>
                  <a:pt x="1309125" y="32020"/>
                </a:cubicBezTo>
                <a:cubicBezTo>
                  <a:pt x="965558" y="-61992"/>
                  <a:pt x="550268" y="53928"/>
                  <a:pt x="313572" y="318437"/>
                </a:cubicBezTo>
                <a:cubicBezTo>
                  <a:pt x="-105528" y="786876"/>
                  <a:pt x="-124578" y="1373426"/>
                  <a:pt x="376627" y="1809004"/>
                </a:cubicBezTo>
                <a:cubicBezTo>
                  <a:pt x="706764" y="2095707"/>
                  <a:pt x="1347129" y="2048367"/>
                  <a:pt x="1617449" y="1883680"/>
                </a:cubicBezTo>
                <a:close/>
              </a:path>
            </a:pathLst>
          </a:custGeom>
          <a:gradFill>
            <a:gsLst>
              <a:gs pos="100000">
                <a:schemeClr val="accent1">
                  <a:lumMod val="60000"/>
                  <a:lumOff val="40000"/>
                </a:schemeClr>
              </a:gs>
              <a:gs pos="10000">
                <a:schemeClr val="accent1"/>
              </a:gs>
            </a:gsLst>
            <a:lin ang="135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latin typeface="汉仪粗圆简" charset="-122"/>
              <a:ea typeface="汉仪粗圆简" charset="-122"/>
              <a:sym typeface="汉仪粗圆简" charset="-122"/>
            </a:endParaRPr>
          </a:p>
        </p:txBody>
      </p:sp>
      <p:sp>
        <p:nvSpPr>
          <p:cNvPr id="58" name="任意多边形: 形状 57"/>
          <p:cNvSpPr/>
          <p:nvPr>
            <p:custDataLst>
              <p:tags r:id="rId11"/>
            </p:custDataLst>
          </p:nvPr>
        </p:nvSpPr>
        <p:spPr>
          <a:xfrm>
            <a:off x="1649095" y="2412365"/>
            <a:ext cx="570865" cy="546735"/>
          </a:xfrm>
          <a:custGeom>
            <a:avLst/>
            <a:gdLst>
              <a:gd name="connsiteX0" fmla="*/ 1617735 w 2103763"/>
              <a:gd name="connsiteY0" fmla="*/ 1883299 h 2015999"/>
              <a:gd name="connsiteX1" fmla="*/ 2103510 w 2103763"/>
              <a:gd name="connsiteY1" fmla="*/ 949849 h 2015999"/>
              <a:gd name="connsiteX2" fmla="*/ 1309125 w 2103763"/>
              <a:gd name="connsiteY2" fmla="*/ 32020 h 2015999"/>
              <a:gd name="connsiteX3" fmla="*/ 313572 w 2103763"/>
              <a:gd name="connsiteY3" fmla="*/ 318437 h 2015999"/>
              <a:gd name="connsiteX4" fmla="*/ 376627 w 2103763"/>
              <a:gd name="connsiteY4" fmla="*/ 1809004 h 2015999"/>
              <a:gd name="connsiteX5" fmla="*/ 1617449 w 2103763"/>
              <a:gd name="connsiteY5" fmla="*/ 1883585 h 20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763" h="2015999">
                <a:moveTo>
                  <a:pt x="1617735" y="1883299"/>
                </a:moveTo>
                <a:cubicBezTo>
                  <a:pt x="1732035" y="1813767"/>
                  <a:pt x="2096271" y="1502299"/>
                  <a:pt x="2103510" y="949849"/>
                </a:cubicBezTo>
                <a:cubicBezTo>
                  <a:pt x="2107796" y="630381"/>
                  <a:pt x="1774135" y="159274"/>
                  <a:pt x="1309125" y="32020"/>
                </a:cubicBezTo>
                <a:cubicBezTo>
                  <a:pt x="965558" y="-61992"/>
                  <a:pt x="550268" y="53927"/>
                  <a:pt x="313572" y="318437"/>
                </a:cubicBezTo>
                <a:cubicBezTo>
                  <a:pt x="-105528" y="786876"/>
                  <a:pt x="-124578" y="1373426"/>
                  <a:pt x="376627" y="1809004"/>
                </a:cubicBezTo>
                <a:cubicBezTo>
                  <a:pt x="706763" y="2095707"/>
                  <a:pt x="1347129" y="2048272"/>
                  <a:pt x="1617449" y="1883585"/>
                </a:cubicBezTo>
                <a:close/>
              </a:path>
            </a:pathLst>
          </a:custGeom>
          <a:noFill/>
          <a:ln w="15875" cap="rnd">
            <a:solidFill>
              <a:schemeClr val="tx1">
                <a:lumMod val="75000"/>
                <a:lumOff val="2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汉仪粗圆简" charset="-122"/>
              <a:ea typeface="汉仪粗圆简" charset="-122"/>
              <a:sym typeface="汉仪粗圆简" charset="-122"/>
            </a:endParaRPr>
          </a:p>
        </p:txBody>
      </p:sp>
      <p:sp>
        <p:nvSpPr>
          <p:cNvPr id="2" name="矩形 1"/>
          <p:cNvSpPr/>
          <p:nvPr>
            <p:custDataLst>
              <p:tags r:id="rId12"/>
            </p:custDataLst>
          </p:nvPr>
        </p:nvSpPr>
        <p:spPr>
          <a:xfrm>
            <a:off x="6479540" y="2762250"/>
            <a:ext cx="2507615" cy="975995"/>
          </a:xfrm>
          <a:prstGeom prst="rect">
            <a:avLst/>
          </a:prstGeom>
          <a:noFill/>
        </p:spPr>
        <p:txBody>
          <a:bodyPr wrap="square" lIns="0" tIns="0" rIns="0" bIns="0" rtlCol="0" anchor="b" anchorCtr="0">
            <a:noAutofit/>
          </a:bodyPr>
          <a:lstStyle/>
          <a:p>
            <a:pPr algn="just">
              <a:lnSpc>
                <a:spcPct val="110000"/>
              </a:lnSpc>
              <a:spcBef>
                <a:spcPct val="0"/>
              </a:spcBef>
              <a:spcAft>
                <a:spcPct val="0"/>
              </a:spcAft>
            </a:pPr>
            <a:r>
              <a:rPr lang="zh-CN" altLang="zh-CN" sz="2000" b="1" dirty="0">
                <a:solidFill>
                  <a:srgbClr val="C00000"/>
                </a:solidFill>
                <a:latin typeface="微软雅黑" panose="020B0503020204020204" charset="-122"/>
                <a:ea typeface="微软雅黑" panose="020B0503020204020204" charset="-122"/>
                <a:cs typeface="微软雅黑" panose="020B0503020204020204" charset="-122"/>
                <a:sym typeface="+mn-ea"/>
              </a:rPr>
              <a:t>强化人机协同，</a:t>
            </a:r>
            <a:endParaRPr lang="zh-CN" altLang="zh-CN" sz="2000" b="1"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algn="just">
              <a:lnSpc>
                <a:spcPct val="110000"/>
              </a:lnSpc>
              <a:spcBef>
                <a:spcPct val="0"/>
              </a:spcBef>
              <a:spcAft>
                <a:spcPct val="0"/>
              </a:spcAft>
            </a:pPr>
            <a:r>
              <a:rPr lang="zh-CN" altLang="zh-CN" sz="2000" b="1" dirty="0">
                <a:latin typeface="微软雅黑" panose="020B0503020204020204" charset="-122"/>
                <a:ea typeface="微软雅黑" panose="020B0503020204020204" charset="-122"/>
                <a:cs typeface="微软雅黑" panose="020B0503020204020204" charset="-122"/>
                <a:sym typeface="+mn-ea"/>
              </a:rPr>
              <a:t>提升AIGC在出版全流程应用能力</a:t>
            </a:r>
            <a:endParaRPr lang="zh-CN" altLang="zh-CN" sz="2000" b="1" dirty="0">
              <a:latin typeface="微软雅黑" panose="020B0503020204020204" charset="-122"/>
              <a:ea typeface="微软雅黑" panose="020B0503020204020204" charset="-122"/>
              <a:cs typeface="微软雅黑" panose="020B0503020204020204" charset="-122"/>
            </a:endParaRPr>
          </a:p>
        </p:txBody>
      </p:sp>
      <p:sp>
        <p:nvSpPr>
          <p:cNvPr id="5" name="矩形 4"/>
          <p:cNvSpPr/>
          <p:nvPr>
            <p:custDataLst>
              <p:tags r:id="rId13"/>
            </p:custDataLst>
          </p:nvPr>
        </p:nvSpPr>
        <p:spPr>
          <a:xfrm>
            <a:off x="2947035" y="1944370"/>
            <a:ext cx="2630805" cy="975995"/>
          </a:xfrm>
          <a:prstGeom prst="rect">
            <a:avLst/>
          </a:prstGeom>
          <a:noFill/>
        </p:spPr>
        <p:txBody>
          <a:bodyPr wrap="square" lIns="0" tIns="0" rIns="0" bIns="0" rtlCol="0" anchor="b" anchorCtr="0">
            <a:noAutofit/>
          </a:bodyPr>
          <a:lstStyle/>
          <a:p>
            <a:pPr algn="just">
              <a:lnSpc>
                <a:spcPct val="120000"/>
              </a:lnSpc>
              <a:buClrTx/>
              <a:buSzTx/>
              <a:buNone/>
            </a:pPr>
            <a:r>
              <a:rPr lang="zh-CN" altLang="zh-CN" sz="2000" b="1" dirty="0">
                <a:latin typeface="微软雅黑" panose="020B0503020204020204" charset="-122"/>
                <a:ea typeface="微软雅黑" panose="020B0503020204020204" charset="-122"/>
                <a:cs typeface="微软雅黑" panose="020B0503020204020204" charset="-122"/>
                <a:sym typeface="+mn-ea"/>
              </a:rPr>
              <a:t>成立南方数字出版中心</a:t>
            </a:r>
            <a:endParaRPr lang="zh-CN" altLang="zh-CN" sz="2000" b="1" dirty="0">
              <a:latin typeface="微软雅黑" panose="020B0503020204020204" charset="-122"/>
              <a:ea typeface="微软雅黑" panose="020B0503020204020204" charset="-122"/>
              <a:cs typeface="微软雅黑" panose="020B0503020204020204" charset="-122"/>
              <a:sym typeface="+mn-ea"/>
            </a:endParaRPr>
          </a:p>
          <a:p>
            <a:pPr algn="just">
              <a:lnSpc>
                <a:spcPct val="120000"/>
              </a:lnSpc>
              <a:buClrTx/>
              <a:buSzTx/>
              <a:buNone/>
            </a:pPr>
            <a:r>
              <a:rPr lang="zh-CN" altLang="zh-CN" sz="2000" b="1" dirty="0">
                <a:latin typeface="微软雅黑" panose="020B0503020204020204" charset="-122"/>
                <a:ea typeface="微软雅黑" panose="020B0503020204020204" charset="-122"/>
                <a:cs typeface="微软雅黑" panose="020B0503020204020204" charset="-122"/>
                <a:sym typeface="+mn-ea"/>
              </a:rPr>
              <a:t>探索数字出版、产品形态创新等</a:t>
            </a:r>
            <a:endParaRPr lang="zh-CN" altLang="zh-CN" sz="2000" b="1" dirty="0">
              <a:latin typeface="微软雅黑" panose="020B0503020204020204" charset="-122"/>
              <a:ea typeface="微软雅黑" panose="020B0503020204020204" charset="-122"/>
              <a:cs typeface="微软雅黑" panose="020B0503020204020204" charset="-122"/>
              <a:sym typeface="+mn-ea"/>
            </a:endParaRPr>
          </a:p>
        </p:txBody>
      </p:sp>
      <p:sp>
        <p:nvSpPr>
          <p:cNvPr id="11" name="矩形 10"/>
          <p:cNvSpPr/>
          <p:nvPr>
            <p:custDataLst>
              <p:tags r:id="rId14"/>
            </p:custDataLst>
          </p:nvPr>
        </p:nvSpPr>
        <p:spPr>
          <a:xfrm>
            <a:off x="1229360" y="3326130"/>
            <a:ext cx="1398270" cy="975995"/>
          </a:xfrm>
          <a:prstGeom prst="rect">
            <a:avLst/>
          </a:prstGeom>
          <a:noFill/>
        </p:spPr>
        <p:txBody>
          <a:bodyPr wrap="square" lIns="0" tIns="0" rIns="0" bIns="0" rtlCol="0" anchor="t" anchorCtr="0">
            <a:noAutofit/>
          </a:bodyPr>
          <a:lstStyle/>
          <a:p>
            <a:pPr algn="just">
              <a:lnSpc>
                <a:spcPct val="120000"/>
              </a:lnSpc>
              <a:spcBef>
                <a:spcPct val="0"/>
              </a:spcBef>
              <a:spcAft>
                <a:spcPct val="0"/>
              </a:spcAft>
            </a:pPr>
            <a:r>
              <a:rPr lang="zh-CN" altLang="zh-CN" sz="2000" b="1" dirty="0">
                <a:solidFill>
                  <a:srgbClr val="C00000"/>
                </a:solidFill>
                <a:latin typeface="微软雅黑" panose="020B0503020204020204" charset="-122"/>
                <a:ea typeface="微软雅黑" panose="020B0503020204020204" charset="-122"/>
                <a:cs typeface="微软雅黑" panose="020B0503020204020204" charset="-122"/>
                <a:sym typeface="+mn-ea"/>
              </a:rPr>
              <a:t>一把手工程</a:t>
            </a:r>
            <a:endParaRPr lang="zh-CN" altLang="zh-CN" sz="2000" b="1"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algn="just">
              <a:lnSpc>
                <a:spcPct val="120000"/>
              </a:lnSpc>
              <a:spcBef>
                <a:spcPct val="0"/>
              </a:spcBef>
              <a:spcAft>
                <a:spcPct val="0"/>
              </a:spcAft>
            </a:pPr>
            <a:r>
              <a:rPr lang="zh-CN" altLang="zh-CN" sz="2000" b="1" dirty="0">
                <a:latin typeface="微软雅黑" panose="020B0503020204020204" charset="-122"/>
                <a:ea typeface="微软雅黑" panose="020B0503020204020204" charset="-122"/>
                <a:cs typeface="微软雅黑" panose="020B0503020204020204" charset="-122"/>
                <a:sym typeface="+mn-ea"/>
              </a:rPr>
              <a:t>全员工程</a:t>
            </a:r>
            <a:endParaRPr lang="zh-CN" altLang="zh-CN" sz="2000" b="1"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15"/>
            </p:custDataLst>
          </p:nvPr>
        </p:nvSpPr>
        <p:spPr>
          <a:xfrm>
            <a:off x="4144645" y="5179060"/>
            <a:ext cx="3053080" cy="975995"/>
          </a:xfrm>
          <a:prstGeom prst="rect">
            <a:avLst/>
          </a:prstGeom>
          <a:noFill/>
        </p:spPr>
        <p:txBody>
          <a:bodyPr wrap="square" lIns="0" tIns="0" rIns="0" bIns="0" rtlCol="0" anchor="t" anchorCtr="0">
            <a:noAutofit/>
          </a:bodyPr>
          <a:lstStyle/>
          <a:p>
            <a:pPr algn="just">
              <a:lnSpc>
                <a:spcPct val="90000"/>
              </a:lnSpc>
              <a:spcBef>
                <a:spcPct val="0"/>
              </a:spcBef>
              <a:spcAft>
                <a:spcPct val="0"/>
              </a:spcAft>
            </a:pPr>
            <a:r>
              <a:rPr lang="zh-CN" altLang="zh-CN" sz="2000" b="1" dirty="0">
                <a:latin typeface="微软雅黑" panose="020B0503020204020204" charset="-122"/>
                <a:ea typeface="微软雅黑" panose="020B0503020204020204" charset="-122"/>
                <a:cs typeface="微软雅黑" panose="020B0503020204020204" charset="-122"/>
                <a:sym typeface="+mn-ea"/>
              </a:rPr>
              <a:t>建设数字教材出版高地</a:t>
            </a:r>
            <a:endParaRPr lang="zh-CN" altLang="zh-CN" sz="1600" b="1" dirty="0">
              <a:latin typeface="微软雅黑" panose="020B0503020204020204" charset="-122"/>
              <a:ea typeface="微软雅黑" panose="020B0503020204020204" charset="-122"/>
              <a:cs typeface="微软雅黑" panose="020B0503020204020204" charset="-122"/>
              <a:sym typeface="+mn-ea"/>
            </a:endParaRPr>
          </a:p>
          <a:p>
            <a:pPr algn="just">
              <a:lnSpc>
                <a:spcPct val="150000"/>
              </a:lnSpc>
              <a:spcBef>
                <a:spcPct val="0"/>
              </a:spcBef>
              <a:spcAft>
                <a:spcPct val="0"/>
              </a:spcAft>
            </a:pPr>
            <a:endParaRPr lang="zh-CN" altLang="zh-CN" sz="1600" b="1" dirty="0">
              <a:latin typeface="微软雅黑" panose="020B0503020204020204" charset="-122"/>
              <a:ea typeface="微软雅黑" panose="020B0503020204020204" charset="-122"/>
              <a:cs typeface="微软雅黑" panose="020B0503020204020204" charset="-122"/>
            </a:endParaRPr>
          </a:p>
        </p:txBody>
      </p:sp>
      <p:sp>
        <p:nvSpPr>
          <p:cNvPr id="14" name="矩形 13"/>
          <p:cNvSpPr/>
          <p:nvPr>
            <p:custDataLst>
              <p:tags r:id="rId16"/>
            </p:custDataLst>
          </p:nvPr>
        </p:nvSpPr>
        <p:spPr>
          <a:xfrm>
            <a:off x="9263380" y="3409950"/>
            <a:ext cx="2067560" cy="975995"/>
          </a:xfrm>
          <a:prstGeom prst="rect">
            <a:avLst/>
          </a:prstGeom>
          <a:noFill/>
        </p:spPr>
        <p:txBody>
          <a:bodyPr wrap="square" lIns="0" tIns="0" rIns="0" bIns="0" rtlCol="0" anchor="t" anchorCtr="0">
            <a:noAutofit/>
          </a:bodyPr>
          <a:lstStyle/>
          <a:p>
            <a:pPr algn="just">
              <a:lnSpc>
                <a:spcPct val="110000"/>
              </a:lnSpc>
              <a:spcBef>
                <a:spcPct val="0"/>
              </a:spcBef>
              <a:spcAft>
                <a:spcPct val="0"/>
              </a:spcAft>
            </a:pPr>
            <a:r>
              <a:rPr lang="zh-CN" altLang="zh-CN" sz="2000" b="1" dirty="0">
                <a:solidFill>
                  <a:srgbClr val="C00000"/>
                </a:solidFill>
                <a:latin typeface="微软雅黑" panose="020B0503020204020204" charset="-122"/>
                <a:ea typeface="微软雅黑" panose="020B0503020204020204" charset="-122"/>
                <a:cs typeface="微软雅黑" panose="020B0503020204020204" charset="-122"/>
                <a:sym typeface="+mn-ea"/>
              </a:rPr>
              <a:t>项目化带动，</a:t>
            </a:r>
            <a:r>
              <a:rPr lang="zh-CN" altLang="zh-CN" sz="2000" b="1" dirty="0">
                <a:latin typeface="微软雅黑" panose="020B0503020204020204" charset="-122"/>
                <a:ea typeface="微软雅黑" panose="020B0503020204020204" charset="-122"/>
                <a:cs typeface="微软雅黑" panose="020B0503020204020204" charset="-122"/>
                <a:sym typeface="+mn-ea"/>
              </a:rPr>
              <a:t>探索“文化+科技+出海”新模式</a:t>
            </a:r>
            <a:endParaRPr lang="zh-CN" sz="2000" b="1">
              <a:latin typeface="微软雅黑" panose="020B0503020204020204" charset="-122"/>
              <a:ea typeface="微软雅黑" panose="020B0503020204020204" charset="-122"/>
              <a:cs typeface="微软雅黑" panose="020B0503020204020204" charset="-122"/>
              <a:sym typeface="+mn-ea"/>
            </a:endParaRPr>
          </a:p>
          <a:p>
            <a:pPr algn="just">
              <a:lnSpc>
                <a:spcPct val="110000"/>
              </a:lnSpc>
              <a:spcBef>
                <a:spcPct val="0"/>
              </a:spcBef>
              <a:spcAft>
                <a:spcPct val="0"/>
              </a:spcAft>
            </a:pPr>
            <a:endParaRPr lang="zh-CN" altLang="zh-CN" sz="2000" b="1" dirty="0">
              <a:latin typeface="微软雅黑" panose="020B0503020204020204" charset="-122"/>
              <a:ea typeface="微软雅黑" panose="020B0503020204020204" charset="-122"/>
              <a:cs typeface="微软雅黑" panose="020B0503020204020204" charset="-122"/>
              <a:sym typeface="+mn-ea"/>
            </a:endParaRPr>
          </a:p>
        </p:txBody>
      </p:sp>
      <p:sp>
        <p:nvSpPr>
          <p:cNvPr id="4" name="任意多边形: 形状 3"/>
          <p:cNvSpPr/>
          <p:nvPr>
            <p:custDataLst>
              <p:tags r:id="rId17"/>
            </p:custDataLst>
          </p:nvPr>
        </p:nvSpPr>
        <p:spPr>
          <a:xfrm>
            <a:off x="10652760" y="1346835"/>
            <a:ext cx="655955" cy="660400"/>
          </a:xfrm>
          <a:custGeom>
            <a:avLst/>
            <a:gdLst>
              <a:gd name="connsiteX0" fmla="*/ 93803 w 656060"/>
              <a:gd name="connsiteY0" fmla="*/ 424034 h 660400"/>
              <a:gd name="connsiteX1" fmla="*/ 95084 w 656060"/>
              <a:gd name="connsiteY1" fmla="*/ 424098 h 660400"/>
              <a:gd name="connsiteX2" fmla="*/ 114371 w 656060"/>
              <a:gd name="connsiteY2" fmla="*/ 438963 h 660400"/>
              <a:gd name="connsiteX3" fmla="*/ 191643 w 656060"/>
              <a:gd name="connsiteY3" fmla="*/ 530651 h 660400"/>
              <a:gd name="connsiteX4" fmla="*/ 217528 w 656060"/>
              <a:gd name="connsiteY4" fmla="*/ 541992 h 660400"/>
              <a:gd name="connsiteX5" fmla="*/ 225409 w 656060"/>
              <a:gd name="connsiteY5" fmla="*/ 575310 h 660400"/>
              <a:gd name="connsiteX6" fmla="*/ 172036 w 656060"/>
              <a:gd name="connsiteY6" fmla="*/ 628811 h 660400"/>
              <a:gd name="connsiteX7" fmla="*/ 158004 w 656060"/>
              <a:gd name="connsiteY7" fmla="*/ 635731 h 660400"/>
              <a:gd name="connsiteX8" fmla="*/ 151469 w 656060"/>
              <a:gd name="connsiteY8" fmla="*/ 634449 h 660400"/>
              <a:gd name="connsiteX9" fmla="*/ 138654 w 656060"/>
              <a:gd name="connsiteY9" fmla="*/ 616445 h 660400"/>
              <a:gd name="connsiteX10" fmla="*/ 138398 w 656060"/>
              <a:gd name="connsiteY10" fmla="*/ 599915 h 660400"/>
              <a:gd name="connsiteX11" fmla="*/ 135578 w 656060"/>
              <a:gd name="connsiteY11" fmla="*/ 591008 h 660400"/>
              <a:gd name="connsiteX12" fmla="*/ 128787 w 656060"/>
              <a:gd name="connsiteY12" fmla="*/ 592802 h 660400"/>
              <a:gd name="connsiteX13" fmla="*/ 69071 w 656060"/>
              <a:gd name="connsiteY13" fmla="*/ 612665 h 660400"/>
              <a:gd name="connsiteX14" fmla="*/ 60037 w 656060"/>
              <a:gd name="connsiteY14" fmla="*/ 614395 h 660400"/>
              <a:gd name="connsiteX15" fmla="*/ 51579 w 656060"/>
              <a:gd name="connsiteY15" fmla="*/ 612216 h 660400"/>
              <a:gd name="connsiteX16" fmla="*/ 43250 w 656060"/>
              <a:gd name="connsiteY16" fmla="*/ 588445 h 660400"/>
              <a:gd name="connsiteX17" fmla="*/ 63561 w 656060"/>
              <a:gd name="connsiteY17" fmla="*/ 527191 h 660400"/>
              <a:gd name="connsiteX18" fmla="*/ 56769 w 656060"/>
              <a:gd name="connsiteY18" fmla="*/ 517965 h 660400"/>
              <a:gd name="connsiteX19" fmla="*/ 39469 w 656060"/>
              <a:gd name="connsiteY19" fmla="*/ 517709 h 660400"/>
              <a:gd name="connsiteX20" fmla="*/ 21977 w 656060"/>
              <a:gd name="connsiteY20" fmla="*/ 505279 h 660400"/>
              <a:gd name="connsiteX21" fmla="*/ 26527 w 656060"/>
              <a:gd name="connsiteY21" fmla="*/ 485096 h 660400"/>
              <a:gd name="connsiteX22" fmla="*/ 82206 w 656060"/>
              <a:gd name="connsiteY22" fmla="*/ 429416 h 660400"/>
              <a:gd name="connsiteX23" fmla="*/ 93803 w 656060"/>
              <a:gd name="connsiteY23" fmla="*/ 424034 h 660400"/>
              <a:gd name="connsiteX24" fmla="*/ 454277 w 656060"/>
              <a:gd name="connsiteY24" fmla="*/ 106297 h 660400"/>
              <a:gd name="connsiteX25" fmla="*/ 355477 w 656060"/>
              <a:gd name="connsiteY25" fmla="*/ 204585 h 660400"/>
              <a:gd name="connsiteX26" fmla="*/ 451010 w 656060"/>
              <a:gd name="connsiteY26" fmla="*/ 301015 h 660400"/>
              <a:gd name="connsiteX27" fmla="*/ 451714 w 656060"/>
              <a:gd name="connsiteY27" fmla="*/ 301015 h 660400"/>
              <a:gd name="connsiteX28" fmla="*/ 549810 w 656060"/>
              <a:gd name="connsiteY28" fmla="*/ 204008 h 660400"/>
              <a:gd name="connsiteX29" fmla="*/ 456072 w 656060"/>
              <a:gd name="connsiteY29" fmla="*/ 106297 h 660400"/>
              <a:gd name="connsiteX30" fmla="*/ 604464 w 656060"/>
              <a:gd name="connsiteY30" fmla="*/ 0 h 660400"/>
              <a:gd name="connsiteX31" fmla="*/ 638551 w 656060"/>
              <a:gd name="connsiteY31" fmla="*/ 2947 h 660400"/>
              <a:gd name="connsiteX32" fmla="*/ 653288 w 656060"/>
              <a:gd name="connsiteY32" fmla="*/ 17620 h 660400"/>
              <a:gd name="connsiteX33" fmla="*/ 656042 w 656060"/>
              <a:gd name="connsiteY33" fmla="*/ 48631 h 660400"/>
              <a:gd name="connsiteX34" fmla="*/ 655913 w 656060"/>
              <a:gd name="connsiteY34" fmla="*/ 53757 h 660400"/>
              <a:gd name="connsiteX35" fmla="*/ 618945 w 656060"/>
              <a:gd name="connsiteY35" fmla="*/ 230022 h 660400"/>
              <a:gd name="connsiteX36" fmla="*/ 500346 w 656060"/>
              <a:gd name="connsiteY36" fmla="*/ 407055 h 660400"/>
              <a:gd name="connsiteX37" fmla="*/ 495156 w 656060"/>
              <a:gd name="connsiteY37" fmla="*/ 421024 h 660400"/>
              <a:gd name="connsiteX38" fmla="*/ 500410 w 656060"/>
              <a:gd name="connsiteY38" fmla="*/ 475870 h 660400"/>
              <a:gd name="connsiteX39" fmla="*/ 455559 w 656060"/>
              <a:gd name="connsiteY39" fmla="*/ 578066 h 660400"/>
              <a:gd name="connsiteX40" fmla="*/ 342342 w 656060"/>
              <a:gd name="connsiteY40" fmla="*/ 653931 h 660400"/>
              <a:gd name="connsiteX41" fmla="*/ 321390 w 656060"/>
              <a:gd name="connsiteY41" fmla="*/ 660400 h 660400"/>
              <a:gd name="connsiteX42" fmla="*/ 286278 w 656060"/>
              <a:gd name="connsiteY42" fmla="*/ 626954 h 660400"/>
              <a:gd name="connsiteX43" fmla="*/ 278525 w 656060"/>
              <a:gd name="connsiteY43" fmla="*/ 528922 h 660400"/>
              <a:gd name="connsiteX44" fmla="*/ 261995 w 656060"/>
              <a:gd name="connsiteY44" fmla="*/ 510341 h 660400"/>
              <a:gd name="connsiteX45" fmla="*/ 164411 w 656060"/>
              <a:gd name="connsiteY45" fmla="*/ 448575 h 660400"/>
              <a:gd name="connsiteX46" fmla="*/ 144997 w 656060"/>
              <a:gd name="connsiteY46" fmla="*/ 387641 h 660400"/>
              <a:gd name="connsiteX47" fmla="*/ 135643 w 656060"/>
              <a:gd name="connsiteY47" fmla="*/ 379120 h 660400"/>
              <a:gd name="connsiteX48" fmla="*/ 33574 w 656060"/>
              <a:gd name="connsiteY48" fmla="*/ 372648 h 660400"/>
              <a:gd name="connsiteX49" fmla="*/ 6151 w 656060"/>
              <a:gd name="connsiteY49" fmla="*/ 315816 h 660400"/>
              <a:gd name="connsiteX50" fmla="*/ 39149 w 656060"/>
              <a:gd name="connsiteY50" fmla="*/ 263981 h 660400"/>
              <a:gd name="connsiteX51" fmla="*/ 74645 w 656060"/>
              <a:gd name="connsiteY51" fmla="*/ 208109 h 660400"/>
              <a:gd name="connsiteX52" fmla="*/ 167743 w 656060"/>
              <a:gd name="connsiteY52" fmla="*/ 155377 h 660400"/>
              <a:gd name="connsiteX53" fmla="*/ 169281 w 656060"/>
              <a:gd name="connsiteY53" fmla="*/ 155377 h 660400"/>
              <a:gd name="connsiteX54" fmla="*/ 236686 w 656060"/>
              <a:gd name="connsiteY54" fmla="*/ 161720 h 660400"/>
              <a:gd name="connsiteX55" fmla="*/ 239057 w 656060"/>
              <a:gd name="connsiteY55" fmla="*/ 161848 h 660400"/>
              <a:gd name="connsiteX56" fmla="*/ 247130 w 656060"/>
              <a:gd name="connsiteY56" fmla="*/ 158260 h 660400"/>
              <a:gd name="connsiteX57" fmla="*/ 440950 w 656060"/>
              <a:gd name="connsiteY57" fmla="*/ 31652 h 660400"/>
              <a:gd name="connsiteX58" fmla="*/ 571082 w 656060"/>
              <a:gd name="connsiteY58" fmla="*/ 1922 h 660400"/>
              <a:gd name="connsiteX59" fmla="*/ 604464 w 656060"/>
              <a:gd name="connsiteY59"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56060" h="660400">
                <a:moveTo>
                  <a:pt x="93803" y="424034"/>
                </a:moveTo>
                <a:cubicBezTo>
                  <a:pt x="94252" y="424034"/>
                  <a:pt x="94700" y="424034"/>
                  <a:pt x="95084" y="424098"/>
                </a:cubicBezTo>
                <a:cubicBezTo>
                  <a:pt x="105144" y="424226"/>
                  <a:pt x="110719" y="428712"/>
                  <a:pt x="114371" y="438963"/>
                </a:cubicBezTo>
                <a:cubicBezTo>
                  <a:pt x="128531" y="479329"/>
                  <a:pt x="154288" y="509892"/>
                  <a:pt x="191643" y="530651"/>
                </a:cubicBezTo>
                <a:cubicBezTo>
                  <a:pt x="199908" y="535200"/>
                  <a:pt x="208558" y="538917"/>
                  <a:pt x="217528" y="541992"/>
                </a:cubicBezTo>
                <a:cubicBezTo>
                  <a:pt x="233738" y="547502"/>
                  <a:pt x="237390" y="563200"/>
                  <a:pt x="225409" y="575310"/>
                </a:cubicBezTo>
                <a:cubicBezTo>
                  <a:pt x="207661" y="593251"/>
                  <a:pt x="189720" y="610935"/>
                  <a:pt x="172036" y="628811"/>
                </a:cubicBezTo>
                <a:cubicBezTo>
                  <a:pt x="167807" y="633104"/>
                  <a:pt x="163259" y="635731"/>
                  <a:pt x="158004" y="635731"/>
                </a:cubicBezTo>
                <a:cubicBezTo>
                  <a:pt x="155954" y="635731"/>
                  <a:pt x="153776" y="635347"/>
                  <a:pt x="151469" y="634449"/>
                </a:cubicBezTo>
                <a:cubicBezTo>
                  <a:pt x="143075" y="631374"/>
                  <a:pt x="139038" y="625159"/>
                  <a:pt x="138654" y="616445"/>
                </a:cubicBezTo>
                <a:cubicBezTo>
                  <a:pt x="138398" y="610935"/>
                  <a:pt x="138526" y="605425"/>
                  <a:pt x="138398" y="599915"/>
                </a:cubicBezTo>
                <a:cubicBezTo>
                  <a:pt x="138206" y="593379"/>
                  <a:pt x="138141" y="591008"/>
                  <a:pt x="135578" y="591008"/>
                </a:cubicBezTo>
                <a:cubicBezTo>
                  <a:pt x="134169" y="591008"/>
                  <a:pt x="132055" y="591713"/>
                  <a:pt x="128787" y="592802"/>
                </a:cubicBezTo>
                <a:cubicBezTo>
                  <a:pt x="108860" y="599402"/>
                  <a:pt x="88998" y="606065"/>
                  <a:pt x="69071" y="612665"/>
                </a:cubicBezTo>
                <a:cubicBezTo>
                  <a:pt x="66060" y="613690"/>
                  <a:pt x="62984" y="614395"/>
                  <a:pt x="60037" y="614395"/>
                </a:cubicBezTo>
                <a:cubicBezTo>
                  <a:pt x="57217" y="614395"/>
                  <a:pt x="54398" y="613754"/>
                  <a:pt x="51579" y="612216"/>
                </a:cubicBezTo>
                <a:cubicBezTo>
                  <a:pt x="43057" y="607411"/>
                  <a:pt x="39854" y="598889"/>
                  <a:pt x="43250" y="588445"/>
                </a:cubicBezTo>
                <a:cubicBezTo>
                  <a:pt x="49849" y="568006"/>
                  <a:pt x="56833" y="547631"/>
                  <a:pt x="63561" y="527191"/>
                </a:cubicBezTo>
                <a:cubicBezTo>
                  <a:pt x="66508" y="518349"/>
                  <a:pt x="66316" y="518157"/>
                  <a:pt x="56769" y="517965"/>
                </a:cubicBezTo>
                <a:cubicBezTo>
                  <a:pt x="51002" y="517901"/>
                  <a:pt x="45236" y="517965"/>
                  <a:pt x="39469" y="517709"/>
                </a:cubicBezTo>
                <a:cubicBezTo>
                  <a:pt x="31076" y="517325"/>
                  <a:pt x="25117" y="513224"/>
                  <a:pt x="21977" y="505279"/>
                </a:cubicBezTo>
                <a:cubicBezTo>
                  <a:pt x="18966" y="497525"/>
                  <a:pt x="20888" y="490798"/>
                  <a:pt x="26527" y="485096"/>
                </a:cubicBezTo>
                <a:cubicBezTo>
                  <a:pt x="45044" y="466514"/>
                  <a:pt x="63625" y="447934"/>
                  <a:pt x="82206" y="429416"/>
                </a:cubicBezTo>
                <a:cubicBezTo>
                  <a:pt x="85538" y="426084"/>
                  <a:pt x="89510" y="424034"/>
                  <a:pt x="93803" y="424034"/>
                </a:cubicBezTo>
                <a:close/>
                <a:moveTo>
                  <a:pt x="454277" y="106297"/>
                </a:moveTo>
                <a:cubicBezTo>
                  <a:pt x="401801" y="106297"/>
                  <a:pt x="356758" y="144805"/>
                  <a:pt x="355477" y="204585"/>
                </a:cubicBezTo>
                <a:cubicBezTo>
                  <a:pt x="354387" y="255010"/>
                  <a:pt x="400072" y="300630"/>
                  <a:pt x="451010" y="301015"/>
                </a:cubicBezTo>
                <a:lnTo>
                  <a:pt x="451714" y="301015"/>
                </a:lnTo>
                <a:cubicBezTo>
                  <a:pt x="505664" y="301015"/>
                  <a:pt x="549105" y="258150"/>
                  <a:pt x="549810" y="204008"/>
                </a:cubicBezTo>
                <a:cubicBezTo>
                  <a:pt x="550451" y="151917"/>
                  <a:pt x="507330" y="107130"/>
                  <a:pt x="456072" y="106297"/>
                </a:cubicBezTo>
                <a:close/>
                <a:moveTo>
                  <a:pt x="604464" y="0"/>
                </a:moveTo>
                <a:cubicBezTo>
                  <a:pt x="615870" y="0"/>
                  <a:pt x="627211" y="833"/>
                  <a:pt x="638551" y="2947"/>
                </a:cubicBezTo>
                <a:cubicBezTo>
                  <a:pt x="650792" y="5190"/>
                  <a:pt x="651431" y="5702"/>
                  <a:pt x="653288" y="17620"/>
                </a:cubicBezTo>
                <a:cubicBezTo>
                  <a:pt x="654887" y="27872"/>
                  <a:pt x="656235" y="38188"/>
                  <a:pt x="656042" y="48631"/>
                </a:cubicBezTo>
                <a:cubicBezTo>
                  <a:pt x="656042" y="50297"/>
                  <a:pt x="655977" y="52027"/>
                  <a:pt x="655913" y="53757"/>
                </a:cubicBezTo>
                <a:cubicBezTo>
                  <a:pt x="654055" y="114690"/>
                  <a:pt x="640922" y="173253"/>
                  <a:pt x="618945" y="230022"/>
                </a:cubicBezTo>
                <a:cubicBezTo>
                  <a:pt x="592675" y="297875"/>
                  <a:pt x="554231" y="357655"/>
                  <a:pt x="500346" y="407055"/>
                </a:cubicBezTo>
                <a:cubicBezTo>
                  <a:pt x="495924" y="411092"/>
                  <a:pt x="494579" y="415385"/>
                  <a:pt x="495156" y="421024"/>
                </a:cubicBezTo>
                <a:cubicBezTo>
                  <a:pt x="497014" y="439284"/>
                  <a:pt x="498552" y="457609"/>
                  <a:pt x="500410" y="475870"/>
                </a:cubicBezTo>
                <a:cubicBezTo>
                  <a:pt x="504831" y="518479"/>
                  <a:pt x="489902" y="553334"/>
                  <a:pt x="455559" y="578066"/>
                </a:cubicBezTo>
                <a:cubicBezTo>
                  <a:pt x="418717" y="604592"/>
                  <a:pt x="380337" y="629068"/>
                  <a:pt x="342342" y="653931"/>
                </a:cubicBezTo>
                <a:cubicBezTo>
                  <a:pt x="335550" y="658349"/>
                  <a:pt x="328310" y="660400"/>
                  <a:pt x="321390" y="660400"/>
                </a:cubicBezTo>
                <a:cubicBezTo>
                  <a:pt x="303898" y="660400"/>
                  <a:pt x="288200" y="647327"/>
                  <a:pt x="286278" y="626954"/>
                </a:cubicBezTo>
                <a:cubicBezTo>
                  <a:pt x="283203" y="594341"/>
                  <a:pt x="280768" y="561599"/>
                  <a:pt x="278525" y="528922"/>
                </a:cubicBezTo>
                <a:cubicBezTo>
                  <a:pt x="277372" y="512584"/>
                  <a:pt x="277820" y="512456"/>
                  <a:pt x="261995" y="510341"/>
                </a:cubicBezTo>
                <a:cubicBezTo>
                  <a:pt x="219962" y="504767"/>
                  <a:pt x="187029" y="484840"/>
                  <a:pt x="164411" y="448575"/>
                </a:cubicBezTo>
                <a:cubicBezTo>
                  <a:pt x="152814" y="429929"/>
                  <a:pt x="147048" y="409298"/>
                  <a:pt x="144997" y="387641"/>
                </a:cubicBezTo>
                <a:cubicBezTo>
                  <a:pt x="144421" y="381106"/>
                  <a:pt x="141793" y="379440"/>
                  <a:pt x="135643" y="379120"/>
                </a:cubicBezTo>
                <a:cubicBezTo>
                  <a:pt x="101620" y="377262"/>
                  <a:pt x="67597" y="375211"/>
                  <a:pt x="33574" y="372648"/>
                </a:cubicBezTo>
                <a:cubicBezTo>
                  <a:pt x="5318" y="370534"/>
                  <a:pt x="-9034" y="340676"/>
                  <a:pt x="6151" y="315816"/>
                </a:cubicBezTo>
                <a:cubicBezTo>
                  <a:pt x="16851" y="298323"/>
                  <a:pt x="28128" y="281280"/>
                  <a:pt x="39149" y="263981"/>
                </a:cubicBezTo>
                <a:cubicBezTo>
                  <a:pt x="51002" y="245335"/>
                  <a:pt x="62792" y="226690"/>
                  <a:pt x="74645" y="208109"/>
                </a:cubicBezTo>
                <a:cubicBezTo>
                  <a:pt x="96366" y="174086"/>
                  <a:pt x="127633" y="155697"/>
                  <a:pt x="167743" y="155377"/>
                </a:cubicBezTo>
                <a:lnTo>
                  <a:pt x="169281" y="155377"/>
                </a:lnTo>
                <a:cubicBezTo>
                  <a:pt x="191770" y="155377"/>
                  <a:pt x="214260" y="159285"/>
                  <a:pt x="236686" y="161720"/>
                </a:cubicBezTo>
                <a:cubicBezTo>
                  <a:pt x="237518" y="161784"/>
                  <a:pt x="238287" y="161848"/>
                  <a:pt x="239057" y="161848"/>
                </a:cubicBezTo>
                <a:cubicBezTo>
                  <a:pt x="242196" y="161848"/>
                  <a:pt x="244695" y="160951"/>
                  <a:pt x="247130" y="158260"/>
                </a:cubicBezTo>
                <a:cubicBezTo>
                  <a:pt x="300438" y="98736"/>
                  <a:pt x="366305" y="58563"/>
                  <a:pt x="440950" y="31652"/>
                </a:cubicBezTo>
                <a:cubicBezTo>
                  <a:pt x="483111" y="16467"/>
                  <a:pt x="526552" y="6535"/>
                  <a:pt x="571082" y="1922"/>
                </a:cubicBezTo>
                <a:cubicBezTo>
                  <a:pt x="582167" y="769"/>
                  <a:pt x="593315" y="0"/>
                  <a:pt x="604464" y="0"/>
                </a:cubicBezTo>
                <a:close/>
              </a:path>
            </a:pathLst>
          </a:custGeom>
          <a:gradFill>
            <a:gsLst>
              <a:gs pos="0">
                <a:schemeClr val="accent1">
                  <a:lumMod val="60000"/>
                  <a:lumOff val="40000"/>
                </a:schemeClr>
              </a:gs>
              <a:gs pos="90000">
                <a:schemeClr val="accent1"/>
              </a:gs>
            </a:gsLst>
            <a:lin ang="13500000" scaled="0"/>
          </a:gradFill>
          <a:ln w="642"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任意多边形: 形状 457"/>
          <p:cNvSpPr/>
          <p:nvPr>
            <p:custDataLst>
              <p:tags r:id="rId18"/>
            </p:custDataLst>
          </p:nvPr>
        </p:nvSpPr>
        <p:spPr>
          <a:xfrm>
            <a:off x="10648950" y="1346386"/>
            <a:ext cx="681990" cy="686435"/>
          </a:xfrm>
          <a:custGeom>
            <a:avLst/>
            <a:gdLst>
              <a:gd name="connsiteX0" fmla="*/ 93803 w 656060"/>
              <a:gd name="connsiteY0" fmla="*/ 424034 h 660400"/>
              <a:gd name="connsiteX1" fmla="*/ 95084 w 656060"/>
              <a:gd name="connsiteY1" fmla="*/ 424098 h 660400"/>
              <a:gd name="connsiteX2" fmla="*/ 114371 w 656060"/>
              <a:gd name="connsiteY2" fmla="*/ 438963 h 660400"/>
              <a:gd name="connsiteX3" fmla="*/ 191643 w 656060"/>
              <a:gd name="connsiteY3" fmla="*/ 530651 h 660400"/>
              <a:gd name="connsiteX4" fmla="*/ 217528 w 656060"/>
              <a:gd name="connsiteY4" fmla="*/ 541992 h 660400"/>
              <a:gd name="connsiteX5" fmla="*/ 225409 w 656060"/>
              <a:gd name="connsiteY5" fmla="*/ 575310 h 660400"/>
              <a:gd name="connsiteX6" fmla="*/ 172036 w 656060"/>
              <a:gd name="connsiteY6" fmla="*/ 628811 h 660400"/>
              <a:gd name="connsiteX7" fmla="*/ 158004 w 656060"/>
              <a:gd name="connsiteY7" fmla="*/ 635731 h 660400"/>
              <a:gd name="connsiteX8" fmla="*/ 151469 w 656060"/>
              <a:gd name="connsiteY8" fmla="*/ 634449 h 660400"/>
              <a:gd name="connsiteX9" fmla="*/ 138654 w 656060"/>
              <a:gd name="connsiteY9" fmla="*/ 616445 h 660400"/>
              <a:gd name="connsiteX10" fmla="*/ 138398 w 656060"/>
              <a:gd name="connsiteY10" fmla="*/ 599915 h 660400"/>
              <a:gd name="connsiteX11" fmla="*/ 135578 w 656060"/>
              <a:gd name="connsiteY11" fmla="*/ 591008 h 660400"/>
              <a:gd name="connsiteX12" fmla="*/ 128787 w 656060"/>
              <a:gd name="connsiteY12" fmla="*/ 592802 h 660400"/>
              <a:gd name="connsiteX13" fmla="*/ 69071 w 656060"/>
              <a:gd name="connsiteY13" fmla="*/ 612665 h 660400"/>
              <a:gd name="connsiteX14" fmla="*/ 60037 w 656060"/>
              <a:gd name="connsiteY14" fmla="*/ 614395 h 660400"/>
              <a:gd name="connsiteX15" fmla="*/ 51579 w 656060"/>
              <a:gd name="connsiteY15" fmla="*/ 612216 h 660400"/>
              <a:gd name="connsiteX16" fmla="*/ 43250 w 656060"/>
              <a:gd name="connsiteY16" fmla="*/ 588445 h 660400"/>
              <a:gd name="connsiteX17" fmla="*/ 63561 w 656060"/>
              <a:gd name="connsiteY17" fmla="*/ 527191 h 660400"/>
              <a:gd name="connsiteX18" fmla="*/ 56769 w 656060"/>
              <a:gd name="connsiteY18" fmla="*/ 517965 h 660400"/>
              <a:gd name="connsiteX19" fmla="*/ 39469 w 656060"/>
              <a:gd name="connsiteY19" fmla="*/ 517709 h 660400"/>
              <a:gd name="connsiteX20" fmla="*/ 21977 w 656060"/>
              <a:gd name="connsiteY20" fmla="*/ 505279 h 660400"/>
              <a:gd name="connsiteX21" fmla="*/ 26527 w 656060"/>
              <a:gd name="connsiteY21" fmla="*/ 485096 h 660400"/>
              <a:gd name="connsiteX22" fmla="*/ 82206 w 656060"/>
              <a:gd name="connsiteY22" fmla="*/ 429416 h 660400"/>
              <a:gd name="connsiteX23" fmla="*/ 93803 w 656060"/>
              <a:gd name="connsiteY23" fmla="*/ 424034 h 660400"/>
              <a:gd name="connsiteX24" fmla="*/ 454277 w 656060"/>
              <a:gd name="connsiteY24" fmla="*/ 106297 h 660400"/>
              <a:gd name="connsiteX25" fmla="*/ 355477 w 656060"/>
              <a:gd name="connsiteY25" fmla="*/ 204585 h 660400"/>
              <a:gd name="connsiteX26" fmla="*/ 451010 w 656060"/>
              <a:gd name="connsiteY26" fmla="*/ 301015 h 660400"/>
              <a:gd name="connsiteX27" fmla="*/ 451714 w 656060"/>
              <a:gd name="connsiteY27" fmla="*/ 301015 h 660400"/>
              <a:gd name="connsiteX28" fmla="*/ 549810 w 656060"/>
              <a:gd name="connsiteY28" fmla="*/ 204008 h 660400"/>
              <a:gd name="connsiteX29" fmla="*/ 456072 w 656060"/>
              <a:gd name="connsiteY29" fmla="*/ 106297 h 660400"/>
              <a:gd name="connsiteX30" fmla="*/ 604464 w 656060"/>
              <a:gd name="connsiteY30" fmla="*/ 0 h 660400"/>
              <a:gd name="connsiteX31" fmla="*/ 638551 w 656060"/>
              <a:gd name="connsiteY31" fmla="*/ 2947 h 660400"/>
              <a:gd name="connsiteX32" fmla="*/ 653288 w 656060"/>
              <a:gd name="connsiteY32" fmla="*/ 17620 h 660400"/>
              <a:gd name="connsiteX33" fmla="*/ 656042 w 656060"/>
              <a:gd name="connsiteY33" fmla="*/ 48631 h 660400"/>
              <a:gd name="connsiteX34" fmla="*/ 655913 w 656060"/>
              <a:gd name="connsiteY34" fmla="*/ 53757 h 660400"/>
              <a:gd name="connsiteX35" fmla="*/ 618945 w 656060"/>
              <a:gd name="connsiteY35" fmla="*/ 230022 h 660400"/>
              <a:gd name="connsiteX36" fmla="*/ 500346 w 656060"/>
              <a:gd name="connsiteY36" fmla="*/ 407055 h 660400"/>
              <a:gd name="connsiteX37" fmla="*/ 495156 w 656060"/>
              <a:gd name="connsiteY37" fmla="*/ 421024 h 660400"/>
              <a:gd name="connsiteX38" fmla="*/ 500410 w 656060"/>
              <a:gd name="connsiteY38" fmla="*/ 475870 h 660400"/>
              <a:gd name="connsiteX39" fmla="*/ 455559 w 656060"/>
              <a:gd name="connsiteY39" fmla="*/ 578066 h 660400"/>
              <a:gd name="connsiteX40" fmla="*/ 342342 w 656060"/>
              <a:gd name="connsiteY40" fmla="*/ 653931 h 660400"/>
              <a:gd name="connsiteX41" fmla="*/ 321390 w 656060"/>
              <a:gd name="connsiteY41" fmla="*/ 660400 h 660400"/>
              <a:gd name="connsiteX42" fmla="*/ 286278 w 656060"/>
              <a:gd name="connsiteY42" fmla="*/ 626954 h 660400"/>
              <a:gd name="connsiteX43" fmla="*/ 278525 w 656060"/>
              <a:gd name="connsiteY43" fmla="*/ 528922 h 660400"/>
              <a:gd name="connsiteX44" fmla="*/ 261995 w 656060"/>
              <a:gd name="connsiteY44" fmla="*/ 510341 h 660400"/>
              <a:gd name="connsiteX45" fmla="*/ 164411 w 656060"/>
              <a:gd name="connsiteY45" fmla="*/ 448575 h 660400"/>
              <a:gd name="connsiteX46" fmla="*/ 144997 w 656060"/>
              <a:gd name="connsiteY46" fmla="*/ 387641 h 660400"/>
              <a:gd name="connsiteX47" fmla="*/ 135643 w 656060"/>
              <a:gd name="connsiteY47" fmla="*/ 379120 h 660400"/>
              <a:gd name="connsiteX48" fmla="*/ 33574 w 656060"/>
              <a:gd name="connsiteY48" fmla="*/ 372648 h 660400"/>
              <a:gd name="connsiteX49" fmla="*/ 6151 w 656060"/>
              <a:gd name="connsiteY49" fmla="*/ 315816 h 660400"/>
              <a:gd name="connsiteX50" fmla="*/ 39149 w 656060"/>
              <a:gd name="connsiteY50" fmla="*/ 263981 h 660400"/>
              <a:gd name="connsiteX51" fmla="*/ 74645 w 656060"/>
              <a:gd name="connsiteY51" fmla="*/ 208109 h 660400"/>
              <a:gd name="connsiteX52" fmla="*/ 167743 w 656060"/>
              <a:gd name="connsiteY52" fmla="*/ 155377 h 660400"/>
              <a:gd name="connsiteX53" fmla="*/ 169281 w 656060"/>
              <a:gd name="connsiteY53" fmla="*/ 155377 h 660400"/>
              <a:gd name="connsiteX54" fmla="*/ 236686 w 656060"/>
              <a:gd name="connsiteY54" fmla="*/ 161720 h 660400"/>
              <a:gd name="connsiteX55" fmla="*/ 239057 w 656060"/>
              <a:gd name="connsiteY55" fmla="*/ 161848 h 660400"/>
              <a:gd name="connsiteX56" fmla="*/ 247130 w 656060"/>
              <a:gd name="connsiteY56" fmla="*/ 158260 h 660400"/>
              <a:gd name="connsiteX57" fmla="*/ 440950 w 656060"/>
              <a:gd name="connsiteY57" fmla="*/ 31652 h 660400"/>
              <a:gd name="connsiteX58" fmla="*/ 571082 w 656060"/>
              <a:gd name="connsiteY58" fmla="*/ 1922 h 660400"/>
              <a:gd name="connsiteX59" fmla="*/ 604464 w 656060"/>
              <a:gd name="connsiteY59"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56060" h="660400">
                <a:moveTo>
                  <a:pt x="93803" y="424034"/>
                </a:moveTo>
                <a:cubicBezTo>
                  <a:pt x="94252" y="424034"/>
                  <a:pt x="94700" y="424034"/>
                  <a:pt x="95084" y="424098"/>
                </a:cubicBezTo>
                <a:cubicBezTo>
                  <a:pt x="105144" y="424226"/>
                  <a:pt x="110719" y="428712"/>
                  <a:pt x="114371" y="438963"/>
                </a:cubicBezTo>
                <a:cubicBezTo>
                  <a:pt x="128531" y="479329"/>
                  <a:pt x="154288" y="509892"/>
                  <a:pt x="191643" y="530651"/>
                </a:cubicBezTo>
                <a:cubicBezTo>
                  <a:pt x="199908" y="535200"/>
                  <a:pt x="208558" y="538917"/>
                  <a:pt x="217528" y="541992"/>
                </a:cubicBezTo>
                <a:cubicBezTo>
                  <a:pt x="233738" y="547502"/>
                  <a:pt x="237390" y="563200"/>
                  <a:pt x="225409" y="575310"/>
                </a:cubicBezTo>
                <a:cubicBezTo>
                  <a:pt x="207661" y="593251"/>
                  <a:pt x="189720" y="610935"/>
                  <a:pt x="172036" y="628811"/>
                </a:cubicBezTo>
                <a:cubicBezTo>
                  <a:pt x="167807" y="633104"/>
                  <a:pt x="163259" y="635731"/>
                  <a:pt x="158004" y="635731"/>
                </a:cubicBezTo>
                <a:cubicBezTo>
                  <a:pt x="155954" y="635731"/>
                  <a:pt x="153776" y="635347"/>
                  <a:pt x="151469" y="634449"/>
                </a:cubicBezTo>
                <a:cubicBezTo>
                  <a:pt x="143075" y="631374"/>
                  <a:pt x="139038" y="625159"/>
                  <a:pt x="138654" y="616445"/>
                </a:cubicBezTo>
                <a:cubicBezTo>
                  <a:pt x="138398" y="610935"/>
                  <a:pt x="138526" y="605425"/>
                  <a:pt x="138398" y="599915"/>
                </a:cubicBezTo>
                <a:cubicBezTo>
                  <a:pt x="138206" y="593379"/>
                  <a:pt x="138141" y="591008"/>
                  <a:pt x="135578" y="591008"/>
                </a:cubicBezTo>
                <a:cubicBezTo>
                  <a:pt x="134169" y="591008"/>
                  <a:pt x="132055" y="591713"/>
                  <a:pt x="128787" y="592802"/>
                </a:cubicBezTo>
                <a:cubicBezTo>
                  <a:pt x="108860" y="599402"/>
                  <a:pt x="88998" y="606065"/>
                  <a:pt x="69071" y="612665"/>
                </a:cubicBezTo>
                <a:cubicBezTo>
                  <a:pt x="66060" y="613690"/>
                  <a:pt x="62984" y="614395"/>
                  <a:pt x="60037" y="614395"/>
                </a:cubicBezTo>
                <a:cubicBezTo>
                  <a:pt x="57217" y="614395"/>
                  <a:pt x="54398" y="613754"/>
                  <a:pt x="51579" y="612216"/>
                </a:cubicBezTo>
                <a:cubicBezTo>
                  <a:pt x="43057" y="607411"/>
                  <a:pt x="39854" y="598889"/>
                  <a:pt x="43250" y="588445"/>
                </a:cubicBezTo>
                <a:cubicBezTo>
                  <a:pt x="49849" y="568006"/>
                  <a:pt x="56833" y="547631"/>
                  <a:pt x="63561" y="527191"/>
                </a:cubicBezTo>
                <a:cubicBezTo>
                  <a:pt x="66508" y="518349"/>
                  <a:pt x="66316" y="518157"/>
                  <a:pt x="56769" y="517965"/>
                </a:cubicBezTo>
                <a:cubicBezTo>
                  <a:pt x="51002" y="517901"/>
                  <a:pt x="45236" y="517965"/>
                  <a:pt x="39469" y="517709"/>
                </a:cubicBezTo>
                <a:cubicBezTo>
                  <a:pt x="31076" y="517325"/>
                  <a:pt x="25117" y="513224"/>
                  <a:pt x="21977" y="505279"/>
                </a:cubicBezTo>
                <a:cubicBezTo>
                  <a:pt x="18966" y="497525"/>
                  <a:pt x="20888" y="490798"/>
                  <a:pt x="26527" y="485096"/>
                </a:cubicBezTo>
                <a:cubicBezTo>
                  <a:pt x="45044" y="466514"/>
                  <a:pt x="63625" y="447934"/>
                  <a:pt x="82206" y="429416"/>
                </a:cubicBezTo>
                <a:cubicBezTo>
                  <a:pt x="85538" y="426084"/>
                  <a:pt x="89510" y="424034"/>
                  <a:pt x="93803" y="424034"/>
                </a:cubicBezTo>
                <a:close/>
                <a:moveTo>
                  <a:pt x="454277" y="106297"/>
                </a:moveTo>
                <a:cubicBezTo>
                  <a:pt x="401801" y="106297"/>
                  <a:pt x="356758" y="144805"/>
                  <a:pt x="355477" y="204585"/>
                </a:cubicBezTo>
                <a:cubicBezTo>
                  <a:pt x="354387" y="255010"/>
                  <a:pt x="400072" y="300630"/>
                  <a:pt x="451010" y="301015"/>
                </a:cubicBezTo>
                <a:lnTo>
                  <a:pt x="451714" y="301015"/>
                </a:lnTo>
                <a:cubicBezTo>
                  <a:pt x="505664" y="301015"/>
                  <a:pt x="549105" y="258150"/>
                  <a:pt x="549810" y="204008"/>
                </a:cubicBezTo>
                <a:cubicBezTo>
                  <a:pt x="550451" y="151917"/>
                  <a:pt x="507330" y="107130"/>
                  <a:pt x="456072" y="106297"/>
                </a:cubicBezTo>
                <a:close/>
                <a:moveTo>
                  <a:pt x="604464" y="0"/>
                </a:moveTo>
                <a:cubicBezTo>
                  <a:pt x="615870" y="0"/>
                  <a:pt x="627211" y="833"/>
                  <a:pt x="638551" y="2947"/>
                </a:cubicBezTo>
                <a:cubicBezTo>
                  <a:pt x="650792" y="5190"/>
                  <a:pt x="651431" y="5702"/>
                  <a:pt x="653288" y="17620"/>
                </a:cubicBezTo>
                <a:cubicBezTo>
                  <a:pt x="654887" y="27872"/>
                  <a:pt x="656235" y="38188"/>
                  <a:pt x="656042" y="48631"/>
                </a:cubicBezTo>
                <a:cubicBezTo>
                  <a:pt x="656042" y="50297"/>
                  <a:pt x="655977" y="52027"/>
                  <a:pt x="655913" y="53757"/>
                </a:cubicBezTo>
                <a:cubicBezTo>
                  <a:pt x="654055" y="114690"/>
                  <a:pt x="640922" y="173253"/>
                  <a:pt x="618945" y="230022"/>
                </a:cubicBezTo>
                <a:cubicBezTo>
                  <a:pt x="592675" y="297875"/>
                  <a:pt x="554231" y="357655"/>
                  <a:pt x="500346" y="407055"/>
                </a:cubicBezTo>
                <a:cubicBezTo>
                  <a:pt x="495924" y="411092"/>
                  <a:pt x="494579" y="415385"/>
                  <a:pt x="495156" y="421024"/>
                </a:cubicBezTo>
                <a:cubicBezTo>
                  <a:pt x="497014" y="439284"/>
                  <a:pt x="498552" y="457609"/>
                  <a:pt x="500410" y="475870"/>
                </a:cubicBezTo>
                <a:cubicBezTo>
                  <a:pt x="504831" y="518479"/>
                  <a:pt x="489902" y="553334"/>
                  <a:pt x="455559" y="578066"/>
                </a:cubicBezTo>
                <a:cubicBezTo>
                  <a:pt x="418717" y="604592"/>
                  <a:pt x="380337" y="629068"/>
                  <a:pt x="342342" y="653931"/>
                </a:cubicBezTo>
                <a:cubicBezTo>
                  <a:pt x="335550" y="658349"/>
                  <a:pt x="328310" y="660400"/>
                  <a:pt x="321390" y="660400"/>
                </a:cubicBezTo>
                <a:cubicBezTo>
                  <a:pt x="303898" y="660400"/>
                  <a:pt x="288200" y="647327"/>
                  <a:pt x="286278" y="626954"/>
                </a:cubicBezTo>
                <a:cubicBezTo>
                  <a:pt x="283203" y="594341"/>
                  <a:pt x="280768" y="561599"/>
                  <a:pt x="278525" y="528922"/>
                </a:cubicBezTo>
                <a:cubicBezTo>
                  <a:pt x="277372" y="512584"/>
                  <a:pt x="277820" y="512456"/>
                  <a:pt x="261995" y="510341"/>
                </a:cubicBezTo>
                <a:cubicBezTo>
                  <a:pt x="219962" y="504767"/>
                  <a:pt x="187029" y="484840"/>
                  <a:pt x="164411" y="448575"/>
                </a:cubicBezTo>
                <a:cubicBezTo>
                  <a:pt x="152814" y="429929"/>
                  <a:pt x="147048" y="409298"/>
                  <a:pt x="144997" y="387641"/>
                </a:cubicBezTo>
                <a:cubicBezTo>
                  <a:pt x="144421" y="381106"/>
                  <a:pt x="141793" y="379440"/>
                  <a:pt x="135643" y="379120"/>
                </a:cubicBezTo>
                <a:cubicBezTo>
                  <a:pt x="101620" y="377262"/>
                  <a:pt x="67597" y="375211"/>
                  <a:pt x="33574" y="372648"/>
                </a:cubicBezTo>
                <a:cubicBezTo>
                  <a:pt x="5318" y="370534"/>
                  <a:pt x="-9034" y="340676"/>
                  <a:pt x="6151" y="315816"/>
                </a:cubicBezTo>
                <a:cubicBezTo>
                  <a:pt x="16851" y="298323"/>
                  <a:pt x="28128" y="281280"/>
                  <a:pt x="39149" y="263981"/>
                </a:cubicBezTo>
                <a:cubicBezTo>
                  <a:pt x="51002" y="245335"/>
                  <a:pt x="62792" y="226690"/>
                  <a:pt x="74645" y="208109"/>
                </a:cubicBezTo>
                <a:cubicBezTo>
                  <a:pt x="96366" y="174086"/>
                  <a:pt x="127633" y="155697"/>
                  <a:pt x="167743" y="155377"/>
                </a:cubicBezTo>
                <a:lnTo>
                  <a:pt x="169281" y="155377"/>
                </a:lnTo>
                <a:cubicBezTo>
                  <a:pt x="191770" y="155377"/>
                  <a:pt x="214260" y="159285"/>
                  <a:pt x="236686" y="161720"/>
                </a:cubicBezTo>
                <a:cubicBezTo>
                  <a:pt x="237518" y="161784"/>
                  <a:pt x="238287" y="161848"/>
                  <a:pt x="239057" y="161848"/>
                </a:cubicBezTo>
                <a:cubicBezTo>
                  <a:pt x="242196" y="161848"/>
                  <a:pt x="244695" y="160951"/>
                  <a:pt x="247130" y="158260"/>
                </a:cubicBezTo>
                <a:cubicBezTo>
                  <a:pt x="300438" y="98736"/>
                  <a:pt x="366305" y="58563"/>
                  <a:pt x="440950" y="31652"/>
                </a:cubicBezTo>
                <a:cubicBezTo>
                  <a:pt x="483111" y="16467"/>
                  <a:pt x="526552" y="6535"/>
                  <a:pt x="571082" y="1922"/>
                </a:cubicBezTo>
                <a:cubicBezTo>
                  <a:pt x="582167" y="769"/>
                  <a:pt x="593315" y="0"/>
                  <a:pt x="604464" y="0"/>
                </a:cubicBezTo>
                <a:close/>
              </a:path>
            </a:pathLst>
          </a:custGeom>
          <a:noFill/>
          <a:ln w="12700" cap="flat">
            <a:solidFill>
              <a:schemeClr val="tx1">
                <a:lumMod val="75000"/>
                <a:lumOff val="25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pic>
        <p:nvPicPr>
          <p:cNvPr id="8" name="图形 7"/>
          <p:cNvPicPr>
            <a:picLocks noChangeAspect="1"/>
          </p:cNvPicPr>
          <p:nvPr>
            <p:custDataLst>
              <p:tags r:id="rId19"/>
            </p:custDataLst>
          </p:nvPr>
        </p:nvPicPr>
        <p:blipFill>
          <a:blip r:embed="rId20" cstate="print">
            <a:extLst>
              <a:ext uri="{28A0092B-C50C-407E-A947-70E740481C1C}">
                <a14:useLocalDpi xmlns:a14="http://schemas.microsoft.com/office/drawing/2010/main" val="0"/>
              </a:ext>
            </a:extLst>
          </a:blip>
          <a:stretch>
            <a:fillRect/>
          </a:stretch>
        </p:blipFill>
        <p:spPr>
          <a:xfrm>
            <a:off x="1795781" y="2526666"/>
            <a:ext cx="265612" cy="309880"/>
          </a:xfrm>
          <a:prstGeom prst="rect">
            <a:avLst/>
          </a:prstGeom>
        </p:spPr>
      </p:pic>
      <p:pic>
        <p:nvPicPr>
          <p:cNvPr id="10" name="图形 9"/>
          <p:cNvPicPr>
            <a:picLocks noChangeAspect="1"/>
          </p:cNvPicPr>
          <p:nvPr>
            <p:custDataLst>
              <p:tags r:id="rId21"/>
            </p:custDataLst>
          </p:nvPr>
        </p:nvPicPr>
        <p:blipFill>
          <a:blip r:embed="rId22" cstate="print">
            <a:extLst>
              <a:ext uri="{28A0092B-C50C-407E-A947-70E740481C1C}">
                <a14:useLocalDpi xmlns:a14="http://schemas.microsoft.com/office/drawing/2010/main" val="0"/>
              </a:ext>
            </a:extLst>
          </a:blip>
          <a:stretch>
            <a:fillRect/>
          </a:stretch>
        </p:blipFill>
        <p:spPr>
          <a:xfrm>
            <a:off x="3757295" y="3331845"/>
            <a:ext cx="278717" cy="295275"/>
          </a:xfrm>
          <a:prstGeom prst="rect">
            <a:avLst/>
          </a:prstGeom>
        </p:spPr>
      </p:pic>
      <p:pic>
        <p:nvPicPr>
          <p:cNvPr id="15" name="图形 14"/>
          <p:cNvPicPr>
            <a:picLocks noChangeAspect="1"/>
          </p:cNvPicPr>
          <p:nvPr>
            <p:custDataLst>
              <p:tags r:id="rId23"/>
            </p:custDataLst>
          </p:nvPr>
        </p:nvPicPr>
        <p:blipFill>
          <a:blip r:embed="rId24" cstate="print">
            <a:extLst>
              <a:ext uri="{28A0092B-C50C-407E-A947-70E740481C1C}">
                <a14:useLocalDpi xmlns:a14="http://schemas.microsoft.com/office/drawing/2010/main" val="0"/>
              </a:ext>
            </a:extLst>
          </a:blip>
          <a:stretch>
            <a:fillRect/>
          </a:stretch>
        </p:blipFill>
        <p:spPr>
          <a:xfrm>
            <a:off x="5395482" y="4436147"/>
            <a:ext cx="346936" cy="295200"/>
          </a:xfrm>
          <a:prstGeom prst="rect">
            <a:avLst/>
          </a:prstGeom>
        </p:spPr>
      </p:pic>
      <p:pic>
        <p:nvPicPr>
          <p:cNvPr id="18" name="图形 17"/>
          <p:cNvPicPr>
            <a:picLocks noChangeAspect="1"/>
          </p:cNvPicPr>
          <p:nvPr>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7752715" y="4135755"/>
            <a:ext cx="258994" cy="325120"/>
          </a:xfrm>
          <a:prstGeom prst="rect">
            <a:avLst/>
          </a:prstGeom>
        </p:spPr>
      </p:pic>
      <p:pic>
        <p:nvPicPr>
          <p:cNvPr id="20" name="图形 19"/>
          <p:cNvPicPr>
            <a:picLocks noChangeAspect="1"/>
          </p:cNvPicPr>
          <p:nvPr>
            <p:custDataLst>
              <p:tags r:id="rId27"/>
            </p:custDataLst>
          </p:nvPr>
        </p:nvPicPr>
        <p:blipFill>
          <a:blip r:embed="rId28" cstate="print">
            <a:extLst>
              <a:ext uri="{28A0092B-C50C-407E-A947-70E740481C1C}">
                <a14:useLocalDpi xmlns:a14="http://schemas.microsoft.com/office/drawing/2010/main" val="0"/>
              </a:ext>
            </a:extLst>
          </a:blip>
          <a:stretch>
            <a:fillRect/>
          </a:stretch>
        </p:blipFill>
        <p:spPr>
          <a:xfrm>
            <a:off x="9546070" y="2823247"/>
            <a:ext cx="280440" cy="295200"/>
          </a:xfrm>
          <a:prstGeom prst="rect">
            <a:avLst/>
          </a:prstGeom>
        </p:spPr>
      </p:pic>
      <p:cxnSp>
        <p:nvCxnSpPr>
          <p:cNvPr id="16" name="直接连接符 15"/>
          <p:cNvCxnSpPr/>
          <p:nvPr>
            <p:custDataLst>
              <p:tags r:id="rId29"/>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custDataLst>
              <p:tags r:id="rId30"/>
            </p:custDataLst>
          </p:nvPr>
        </p:nvPicPr>
        <p:blipFill>
          <a:blip r:embed="rId31"/>
          <a:stretch>
            <a:fillRect/>
          </a:stretch>
        </p:blipFill>
        <p:spPr>
          <a:xfrm>
            <a:off x="9448800" y="228600"/>
            <a:ext cx="2459990" cy="398780"/>
          </a:xfrm>
          <a:prstGeom prst="rect">
            <a:avLst/>
          </a:prstGeom>
        </p:spPr>
      </p:pic>
      <p:sp>
        <p:nvSpPr>
          <p:cNvPr id="25" name="TextBox 17"/>
          <p:cNvSpPr txBox="1"/>
          <p:nvPr/>
        </p:nvSpPr>
        <p:spPr>
          <a:xfrm>
            <a:off x="533400" y="76200"/>
            <a:ext cx="8034655" cy="761365"/>
          </a:xfrm>
          <a:prstGeom prst="rect">
            <a:avLst/>
          </a:prstGeom>
          <a:ln>
            <a:headEnd type="none"/>
            <a:tailEnd type="none"/>
          </a:ln>
        </p:spPr>
        <p:txBody>
          <a:bodyPr vert="horz" wrap="square" lIns="91440" tIns="45720" rIns="91440" bIns="45720" rtlCol="0" anchor="ctr" anchorCtr="0"/>
          <a:lstStyle/>
          <a:p>
            <a:pPr algn="l">
              <a:lnSpc>
                <a:spcPct val="100000"/>
              </a:lnSpc>
              <a:spcBef>
                <a:spcPts val="0"/>
              </a:spcBef>
              <a:defRPr/>
            </a:pP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1.</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战略引领：将数字出版作为</a:t>
            </a: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一号工程</a:t>
            </a: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a:t>
            </a:r>
            <a:endPar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32"/>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09600" y="609600"/>
            <a:ext cx="10858500" cy="1275715"/>
          </a:xfrm>
          <a:prstGeom prst="rect">
            <a:avLst/>
          </a:prstGeom>
          <a:ln>
            <a:headEnd type="none"/>
            <a:tailEnd type="none"/>
          </a:ln>
        </p:spPr>
        <p:txBody>
          <a:bodyPr vert="horz" wrap="square" lIns="91440" tIns="45720" rIns="91440" bIns="45720" rtlCol="0" anchor="ctr" anchorCtr="0"/>
          <a:lstStyle/>
          <a:p>
            <a:pPr algn="ctr">
              <a:defRPr/>
            </a:pPr>
            <a:r>
              <a:rPr lang="en-US" sz="2400" b="1" i="0">
                <a:solidFill>
                  <a:srgbClr val="000000">
                    <a:alpha val="100000"/>
                  </a:srgbClr>
                </a:solidFill>
                <a:latin typeface="微软雅黑" panose="020B0503020204020204" charset="-122"/>
                <a:ea typeface="微软雅黑" panose="020B0503020204020204" charset="-122"/>
                <a:cs typeface="微软雅黑" panose="020B0503020204020204" charset="-122"/>
              </a:rPr>
              <a:t>建设优质数字教材服务平台</a:t>
            </a:r>
            <a:endParaRPr lang="en-US" sz="1100"/>
          </a:p>
        </p:txBody>
      </p:sp>
      <p:sp>
        <p:nvSpPr>
          <p:cNvPr id="6" name="AutoShape 6"/>
          <p:cNvSpPr/>
          <p:nvPr>
            <p:custDataLst>
              <p:tags r:id="rId1"/>
            </p:custDataLst>
          </p:nvPr>
        </p:nvSpPr>
        <p:spPr>
          <a:xfrm>
            <a:off x="2346960" y="2548890"/>
            <a:ext cx="0" cy="539750"/>
          </a:xfrm>
          <a:prstGeom prst="line">
            <a:avLst/>
          </a:prstGeom>
          <a:ln w="6350">
            <a:solidFill>
              <a:srgbClr val="000000">
                <a:alpha val="50196"/>
              </a:srgbClr>
            </a:solidFill>
            <a:prstDash val="solid"/>
            <a:headEnd type="none"/>
            <a:tailEnd type="oval"/>
          </a:ln>
        </p:spPr>
      </p:sp>
      <p:grpSp>
        <p:nvGrpSpPr>
          <p:cNvPr id="7" name="Group 7"/>
          <p:cNvGrpSpPr/>
          <p:nvPr>
            <p:custDataLst>
              <p:tags r:id="rId2"/>
            </p:custDataLst>
          </p:nvPr>
        </p:nvGrpSpPr>
        <p:grpSpPr>
          <a:xfrm rot="0">
            <a:off x="666750" y="1696085"/>
            <a:ext cx="3359785" cy="3142615"/>
            <a:chOff x="666749" y="2762578"/>
            <a:chExt cx="2488070" cy="3142901"/>
          </a:xfrm>
        </p:grpSpPr>
        <p:sp>
          <p:nvSpPr>
            <p:cNvPr id="8" name="TextBox 8"/>
            <p:cNvSpPr txBox="1"/>
            <p:nvPr>
              <p:custDataLst>
                <p:tags r:id="rId3"/>
              </p:custDataLst>
            </p:nvPr>
          </p:nvSpPr>
          <p:spPr>
            <a:xfrm>
              <a:off x="666749" y="2762578"/>
              <a:ext cx="2488070" cy="776490"/>
            </a:xfrm>
            <a:prstGeom prst="chevron">
              <a:avLst>
                <a:gd name="adj" fmla="val 26898"/>
              </a:avLst>
            </a:prstGeom>
            <a:gradFill>
              <a:gsLst>
                <a:gs pos="0">
                  <a:srgbClr val="C7DDF4"/>
                </a:gs>
                <a:gs pos="60000">
                  <a:schemeClr val="tx2">
                    <a:lumMod val="60000"/>
                    <a:lumOff val="40000"/>
                  </a:schemeClr>
                </a:gs>
              </a:gsLst>
              <a:lin ang="2700000" scaled="0"/>
            </a:gradFill>
            <a:ln>
              <a:prstDash val="solid"/>
              <a:headEnd type="none"/>
              <a:tailEnd type="none"/>
            </a:ln>
          </p:spPr>
          <p:txBody>
            <a:bodyPr vert="horz" wrap="square" lIns="90000" tIns="46800" rIns="90000" bIns="46800" rtlCol="0" anchor="ctr" anchorCtr="0"/>
            <a:lstStyle/>
            <a:p>
              <a:pPr algn="ctr">
                <a:defRPr/>
              </a:pPr>
              <a:r>
                <a:rPr lang="en-US" sz="3200" b="1" i="0">
                  <a:solidFill>
                    <a:srgbClr val="FFFFFF">
                      <a:alpha val="100000"/>
                    </a:srgbClr>
                  </a:solidFill>
                  <a:latin typeface="Arial" panose="020B0604020202020204"/>
                  <a:ea typeface="Arial" panose="020B0604020202020204"/>
                  <a:cs typeface="Arial" panose="020B0604020202020204"/>
                </a:rPr>
                <a:t>01</a:t>
              </a:r>
              <a:endParaRPr lang="en-US" sz="1100"/>
            </a:p>
          </p:txBody>
        </p:sp>
        <p:sp>
          <p:nvSpPr>
            <p:cNvPr id="9" name="TextBox 9"/>
            <p:cNvSpPr txBox="1"/>
            <p:nvPr>
              <p:custDataLst>
                <p:tags r:id="rId4"/>
              </p:custDataLst>
            </p:nvPr>
          </p:nvSpPr>
          <p:spPr>
            <a:xfrm>
              <a:off x="666749" y="4049733"/>
              <a:ext cx="2488070" cy="580178"/>
            </a:xfrm>
            <a:prstGeom prst="rect">
              <a:avLst/>
            </a:prstGeom>
            <a:ln>
              <a:headEnd type="none"/>
              <a:tailEnd type="none"/>
            </a:ln>
          </p:spPr>
          <p:txBody>
            <a:bodyPr vert="horz" wrap="square" lIns="91440" tIns="45720" rIns="91440" bIns="45720" rtlCol="0" anchor="b" anchorCtr="0"/>
            <a:lstStyle/>
            <a:p>
              <a:pPr algn="ctr">
                <a:spcBef>
                  <a:spcPts val="0"/>
                </a:spcBef>
                <a:defRPr/>
              </a:pPr>
              <a:r>
                <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行业认可</a:t>
              </a:r>
              <a:endPar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5"/>
              </p:custDataLst>
            </p:nvPr>
          </p:nvSpPr>
          <p:spPr>
            <a:xfrm>
              <a:off x="666749" y="4629913"/>
              <a:ext cx="2488070" cy="1275566"/>
            </a:xfrm>
            <a:prstGeom prst="rect">
              <a:avLst/>
            </a:prstGeom>
            <a:ln>
              <a:headEnd type="none"/>
              <a:tailEnd type="none"/>
            </a:ln>
          </p:spPr>
          <p:txBody>
            <a:bodyPr vert="horz" wrap="square" lIns="91440" tIns="45720" rIns="91440" bIns="45720" rtlCol="0" anchor="t" anchorCtr="0"/>
            <a:lstStyle/>
            <a:p>
              <a:pPr algn="just">
                <a:lnSpc>
                  <a:spcPct val="120000"/>
                </a:lnSpc>
                <a:spcBef>
                  <a:spcPts val="0"/>
                </a:spcBef>
                <a:defRPr/>
              </a:pPr>
              <a:r>
                <a:rPr 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“豫高教数字教材智慧服务平台”入选创新案例，获省级文化产业资金支持。</a:t>
              </a:r>
              <a:endParaRPr 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pSp>
      <p:sp>
        <p:nvSpPr>
          <p:cNvPr id="12" name="AutoShape 12"/>
          <p:cNvSpPr/>
          <p:nvPr>
            <p:custDataLst>
              <p:tags r:id="rId6"/>
            </p:custDataLst>
          </p:nvPr>
        </p:nvSpPr>
        <p:spPr>
          <a:xfrm>
            <a:off x="6093460" y="2548890"/>
            <a:ext cx="0" cy="539750"/>
          </a:xfrm>
          <a:prstGeom prst="line">
            <a:avLst/>
          </a:prstGeom>
          <a:ln w="6350">
            <a:solidFill>
              <a:srgbClr val="000000">
                <a:alpha val="50196"/>
              </a:srgbClr>
            </a:solidFill>
            <a:prstDash val="solid"/>
            <a:headEnd type="none"/>
            <a:tailEnd type="oval"/>
          </a:ln>
        </p:spPr>
      </p:sp>
      <p:grpSp>
        <p:nvGrpSpPr>
          <p:cNvPr id="13" name="Group 13"/>
          <p:cNvGrpSpPr/>
          <p:nvPr>
            <p:custDataLst>
              <p:tags r:id="rId7"/>
            </p:custDataLst>
          </p:nvPr>
        </p:nvGrpSpPr>
        <p:grpSpPr>
          <a:xfrm rot="0">
            <a:off x="4413250" y="1696085"/>
            <a:ext cx="3359785" cy="3142615"/>
            <a:chOff x="3456893" y="2762578"/>
            <a:chExt cx="2488070" cy="3142901"/>
          </a:xfrm>
        </p:grpSpPr>
        <p:sp>
          <p:nvSpPr>
            <p:cNvPr id="14" name="TextBox 14"/>
            <p:cNvSpPr txBox="1"/>
            <p:nvPr>
              <p:custDataLst>
                <p:tags r:id="rId8"/>
              </p:custDataLst>
            </p:nvPr>
          </p:nvSpPr>
          <p:spPr>
            <a:xfrm>
              <a:off x="3456893" y="2762578"/>
              <a:ext cx="2488070" cy="776490"/>
            </a:xfrm>
            <a:prstGeom prst="chevron">
              <a:avLst>
                <a:gd name="adj" fmla="val 26898"/>
              </a:avLst>
            </a:prstGeom>
            <a:gradFill>
              <a:gsLst>
                <a:gs pos="0">
                  <a:srgbClr val="C7DDF4"/>
                </a:gs>
                <a:gs pos="60000">
                  <a:schemeClr val="tx2">
                    <a:lumMod val="60000"/>
                    <a:lumOff val="40000"/>
                  </a:schemeClr>
                </a:gs>
              </a:gsLst>
              <a:lin ang="2700000" scaled="0"/>
            </a:gradFill>
            <a:ln>
              <a:prstDash val="solid"/>
              <a:headEnd type="none"/>
              <a:tailEnd type="none"/>
            </a:ln>
          </p:spPr>
          <p:txBody>
            <a:bodyPr vert="horz" wrap="square" lIns="90000" tIns="46800" rIns="90000" bIns="46800" rtlCol="0" anchor="ctr" anchorCtr="0"/>
            <a:lstStyle/>
            <a:p>
              <a:pPr algn="ctr">
                <a:defRPr/>
              </a:pPr>
              <a:r>
                <a:rPr lang="en-US" sz="3200" b="1" i="0">
                  <a:solidFill>
                    <a:srgbClr val="FFFFFF">
                      <a:alpha val="100000"/>
                    </a:srgbClr>
                  </a:solidFill>
                  <a:latin typeface="Arial" panose="020B0604020202020204"/>
                  <a:ea typeface="Arial" panose="020B0604020202020204"/>
                  <a:cs typeface="Arial" panose="020B0604020202020204"/>
                </a:rPr>
                <a:t>02</a:t>
              </a:r>
              <a:endParaRPr lang="en-US" sz="1100"/>
            </a:p>
          </p:txBody>
        </p:sp>
        <p:sp>
          <p:nvSpPr>
            <p:cNvPr id="15" name="TextBox 15"/>
            <p:cNvSpPr txBox="1"/>
            <p:nvPr>
              <p:custDataLst>
                <p:tags r:id="rId9"/>
              </p:custDataLst>
            </p:nvPr>
          </p:nvSpPr>
          <p:spPr>
            <a:xfrm>
              <a:off x="3456893" y="4049733"/>
              <a:ext cx="2488070" cy="580178"/>
            </a:xfrm>
            <a:prstGeom prst="rect">
              <a:avLst/>
            </a:prstGeom>
            <a:ln>
              <a:headEnd type="none"/>
              <a:tailEnd type="none"/>
            </a:ln>
          </p:spPr>
          <p:txBody>
            <a:bodyPr vert="horz" wrap="square" lIns="91440" tIns="45720" rIns="91440" bIns="45720" rtlCol="0" anchor="b" anchorCtr="0"/>
            <a:lstStyle/>
            <a:p>
              <a:pPr algn="ctr">
                <a:spcBef>
                  <a:spcPts val="0"/>
                </a:spcBef>
                <a:defRPr/>
              </a:pPr>
              <a:r>
                <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功能迭代</a:t>
              </a:r>
              <a:endPar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custDataLst>
                <p:tags r:id="rId10"/>
              </p:custDataLst>
            </p:nvPr>
          </p:nvSpPr>
          <p:spPr>
            <a:xfrm>
              <a:off x="3456893" y="4629913"/>
              <a:ext cx="2488070" cy="1275566"/>
            </a:xfrm>
            <a:prstGeom prst="rect">
              <a:avLst/>
            </a:prstGeom>
            <a:ln>
              <a:headEnd type="none"/>
              <a:tailEnd type="none"/>
            </a:ln>
          </p:spPr>
          <p:txBody>
            <a:bodyPr vert="horz" wrap="square" lIns="91440" tIns="45720" rIns="91440" bIns="45720" rtlCol="0" anchor="t" anchorCtr="0"/>
            <a:lstStyle/>
            <a:p>
              <a:pPr algn="just">
                <a:lnSpc>
                  <a:spcPct val="120000"/>
                </a:lnSpc>
                <a:spcBef>
                  <a:spcPts val="0"/>
                </a:spcBef>
                <a:defRPr/>
              </a:pP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优化智能体搭建</a:t>
              </a:r>
              <a:r>
                <a:rPr 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、AI 智能推荐等功能模块，提升用户体验。</a:t>
              </a:r>
              <a:endParaRPr 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pSp>
      <p:sp>
        <p:nvSpPr>
          <p:cNvPr id="18" name="AutoShape 18"/>
          <p:cNvSpPr/>
          <p:nvPr>
            <p:custDataLst>
              <p:tags r:id="rId11"/>
            </p:custDataLst>
          </p:nvPr>
        </p:nvSpPr>
        <p:spPr>
          <a:xfrm>
            <a:off x="9839325" y="2548890"/>
            <a:ext cx="0" cy="539750"/>
          </a:xfrm>
          <a:prstGeom prst="line">
            <a:avLst/>
          </a:prstGeom>
          <a:ln w="6350">
            <a:solidFill>
              <a:srgbClr val="000000">
                <a:alpha val="50196"/>
              </a:srgbClr>
            </a:solidFill>
            <a:prstDash val="solid"/>
            <a:headEnd type="none"/>
            <a:tailEnd type="oval"/>
          </a:ln>
        </p:spPr>
      </p:sp>
      <p:grpSp>
        <p:nvGrpSpPr>
          <p:cNvPr id="19" name="Group 19"/>
          <p:cNvGrpSpPr/>
          <p:nvPr>
            <p:custDataLst>
              <p:tags r:id="rId12"/>
            </p:custDataLst>
          </p:nvPr>
        </p:nvGrpSpPr>
        <p:grpSpPr>
          <a:xfrm rot="0">
            <a:off x="8159115" y="1696085"/>
            <a:ext cx="3359785" cy="3142615"/>
            <a:chOff x="6247035" y="2762578"/>
            <a:chExt cx="2488070" cy="3142901"/>
          </a:xfrm>
        </p:grpSpPr>
        <p:sp>
          <p:nvSpPr>
            <p:cNvPr id="20" name="TextBox 20"/>
            <p:cNvSpPr txBox="1"/>
            <p:nvPr>
              <p:custDataLst>
                <p:tags r:id="rId13"/>
              </p:custDataLst>
            </p:nvPr>
          </p:nvSpPr>
          <p:spPr>
            <a:xfrm>
              <a:off x="6247035" y="2762578"/>
              <a:ext cx="2488070" cy="776490"/>
            </a:xfrm>
            <a:prstGeom prst="chevron">
              <a:avLst>
                <a:gd name="adj" fmla="val 26898"/>
              </a:avLst>
            </a:prstGeom>
            <a:gradFill>
              <a:gsLst>
                <a:gs pos="0">
                  <a:srgbClr val="C7DDF4"/>
                </a:gs>
                <a:gs pos="60000">
                  <a:schemeClr val="tx2">
                    <a:lumMod val="60000"/>
                    <a:lumOff val="40000"/>
                  </a:schemeClr>
                </a:gs>
              </a:gsLst>
              <a:lin ang="2700000" scaled="0"/>
            </a:gradFill>
            <a:ln>
              <a:prstDash val="solid"/>
              <a:headEnd type="none"/>
              <a:tailEnd type="none"/>
            </a:ln>
          </p:spPr>
          <p:txBody>
            <a:bodyPr vert="horz" wrap="square" lIns="90000" tIns="46800" rIns="90000" bIns="46800" rtlCol="0" anchor="ctr" anchorCtr="0"/>
            <a:lstStyle/>
            <a:p>
              <a:pPr algn="ctr">
                <a:defRPr/>
              </a:pPr>
              <a:r>
                <a:rPr lang="en-US" sz="3200" b="1" i="0">
                  <a:solidFill>
                    <a:srgbClr val="FFFFFF">
                      <a:alpha val="100000"/>
                    </a:srgbClr>
                  </a:solidFill>
                  <a:latin typeface="Arial" panose="020B0604020202020204"/>
                  <a:ea typeface="Arial" panose="020B0604020202020204"/>
                  <a:cs typeface="Arial" panose="020B0604020202020204"/>
                </a:rPr>
                <a:t>03</a:t>
              </a:r>
              <a:endParaRPr lang="en-US" sz="1100"/>
            </a:p>
          </p:txBody>
        </p:sp>
        <p:sp>
          <p:nvSpPr>
            <p:cNvPr id="21" name="TextBox 21"/>
            <p:cNvSpPr txBox="1"/>
            <p:nvPr>
              <p:custDataLst>
                <p:tags r:id="rId14"/>
              </p:custDataLst>
            </p:nvPr>
          </p:nvSpPr>
          <p:spPr>
            <a:xfrm>
              <a:off x="6247035" y="4049733"/>
              <a:ext cx="2488070" cy="580178"/>
            </a:xfrm>
            <a:prstGeom prst="rect">
              <a:avLst/>
            </a:prstGeom>
            <a:ln>
              <a:headEnd type="none"/>
              <a:tailEnd type="none"/>
            </a:ln>
          </p:spPr>
          <p:txBody>
            <a:bodyPr vert="horz" wrap="square" lIns="91440" tIns="45720" rIns="91440" bIns="45720" rtlCol="0" anchor="b" anchorCtr="0"/>
            <a:lstStyle/>
            <a:p>
              <a:pPr algn="ctr">
                <a:spcBef>
                  <a:spcPts val="0"/>
                </a:spcBef>
                <a:defRPr/>
              </a:pPr>
              <a:r>
                <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标准合规</a:t>
              </a:r>
              <a:endPar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22" name="TextBox 22"/>
            <p:cNvSpPr txBox="1"/>
            <p:nvPr>
              <p:custDataLst>
                <p:tags r:id="rId15"/>
              </p:custDataLst>
            </p:nvPr>
          </p:nvSpPr>
          <p:spPr>
            <a:xfrm>
              <a:off x="6247035" y="4629913"/>
              <a:ext cx="2488070" cy="1275566"/>
            </a:xfrm>
            <a:prstGeom prst="rect">
              <a:avLst/>
            </a:prstGeom>
            <a:ln>
              <a:headEnd type="none"/>
              <a:tailEnd type="none"/>
            </a:ln>
          </p:spPr>
          <p:txBody>
            <a:bodyPr vert="horz" wrap="square" lIns="91440" tIns="45720" rIns="91440" bIns="45720" rtlCol="0" anchor="t" anchorCtr="0"/>
            <a:lstStyle/>
            <a:p>
              <a:pPr algn="just">
                <a:lnSpc>
                  <a:spcPct val="120000"/>
                </a:lnSpc>
                <a:spcBef>
                  <a:spcPts val="0"/>
                </a:spcBef>
                <a:defRPr/>
              </a:pPr>
              <a:r>
                <a:rPr 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依据标准出版，确保</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平台自主可控，</a:t>
              </a:r>
              <a:r>
                <a:rPr 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跨平台兼容，</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并</a:t>
              </a:r>
              <a:r>
                <a:rPr 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探索与国家相关平台对接。</a:t>
              </a:r>
              <a:endParaRPr 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pSp>
      <p:cxnSp>
        <p:nvCxnSpPr>
          <p:cNvPr id="28" name="直接连接符 27"/>
          <p:cNvCxnSpPr/>
          <p:nvPr>
            <p:custDataLst>
              <p:tags r:id="rId16"/>
            </p:custDataLst>
          </p:nvPr>
        </p:nvCxnSpPr>
        <p:spPr>
          <a:xfrm>
            <a:off x="1905" y="8382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custDataLst>
              <p:tags r:id="rId17"/>
            </p:custDataLst>
          </p:nvPr>
        </p:nvPicPr>
        <p:blipFill>
          <a:blip r:embed="rId18"/>
          <a:stretch>
            <a:fillRect/>
          </a:stretch>
        </p:blipFill>
        <p:spPr>
          <a:xfrm>
            <a:off x="9448800" y="228600"/>
            <a:ext cx="2459990" cy="398780"/>
          </a:xfrm>
          <a:prstGeom prst="rect">
            <a:avLst/>
          </a:prstGeom>
        </p:spPr>
      </p:pic>
      <p:grpSp>
        <p:nvGrpSpPr>
          <p:cNvPr id="33" name="组合 32"/>
          <p:cNvGrpSpPr/>
          <p:nvPr/>
        </p:nvGrpSpPr>
        <p:grpSpPr>
          <a:xfrm>
            <a:off x="2590800" y="4297045"/>
            <a:ext cx="9479915" cy="2418080"/>
            <a:chOff x="4798" y="7886"/>
            <a:chExt cx="13774" cy="2942"/>
          </a:xfrm>
          <a:effectLst>
            <a:outerShdw blurRad="63500" sx="102000" sy="102000" algn="ctr" rotWithShape="0">
              <a:prstClr val="black">
                <a:alpha val="40000"/>
              </a:prstClr>
            </a:outerShdw>
          </a:effectLst>
        </p:grpSpPr>
        <p:pic>
          <p:nvPicPr>
            <p:cNvPr id="30" name="图片 29"/>
            <p:cNvPicPr>
              <a:picLocks noChangeAspect="1"/>
            </p:cNvPicPr>
            <p:nvPr/>
          </p:nvPicPr>
          <p:blipFill>
            <a:blip r:embed="rId19"/>
            <a:srcRect r="3505"/>
            <a:stretch>
              <a:fillRect/>
            </a:stretch>
          </p:blipFill>
          <p:spPr>
            <a:xfrm>
              <a:off x="12600" y="7890"/>
              <a:ext cx="5972" cy="2937"/>
            </a:xfrm>
            <a:prstGeom prst="rect">
              <a:avLst/>
            </a:prstGeom>
          </p:spPr>
        </p:pic>
        <p:pic>
          <p:nvPicPr>
            <p:cNvPr id="31" name="图片 30"/>
            <p:cNvPicPr>
              <a:picLocks noChangeAspect="1"/>
            </p:cNvPicPr>
            <p:nvPr/>
          </p:nvPicPr>
          <p:blipFill>
            <a:blip r:embed="rId20"/>
            <a:stretch>
              <a:fillRect/>
            </a:stretch>
          </p:blipFill>
          <p:spPr>
            <a:xfrm>
              <a:off x="4798" y="7886"/>
              <a:ext cx="7818" cy="2942"/>
            </a:xfrm>
            <a:prstGeom prst="rect">
              <a:avLst/>
            </a:prstGeom>
          </p:spPr>
        </p:pic>
      </p:grpSp>
      <p:sp>
        <p:nvSpPr>
          <p:cNvPr id="5" name="TextBox 17"/>
          <p:cNvSpPr txBox="1"/>
          <p:nvPr/>
        </p:nvSpPr>
        <p:spPr>
          <a:xfrm>
            <a:off x="533400" y="76200"/>
            <a:ext cx="8329930" cy="761365"/>
          </a:xfrm>
          <a:prstGeom prst="rect">
            <a:avLst/>
          </a:prstGeom>
          <a:ln>
            <a:headEnd type="none"/>
            <a:tailEnd type="none"/>
          </a:ln>
        </p:spPr>
        <p:txBody>
          <a:bodyPr vert="horz" wrap="square" lIns="91440" tIns="45720" rIns="91440" bIns="45720" rtlCol="0" anchor="ctr" anchorCtr="0"/>
          <a:lstStyle/>
          <a:p>
            <a:pPr algn="l">
              <a:lnSpc>
                <a:spcPct val="100000"/>
              </a:lnSpc>
              <a:spcBef>
                <a:spcPts val="0"/>
              </a:spcBef>
              <a:defRPr/>
            </a:pP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2.</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平台支撑：建设</a:t>
            </a: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豫高教数字教材智慧服务平台</a:t>
            </a: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a:t>
            </a:r>
            <a:endPar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endParaRPr>
          </a:p>
        </p:txBody>
      </p:sp>
      <p:pic>
        <p:nvPicPr>
          <p:cNvPr id="11" name="图片 10"/>
          <p:cNvPicPr/>
          <p:nvPr>
            <p:custDataLst>
              <p:tags r:id="rId21"/>
            </p:custDataLst>
          </p:nvPr>
        </p:nvPicPr>
        <p:blipFill>
          <a:blip r:embed="rId22"/>
          <a:stretch>
            <a:fillRect/>
          </a:stretch>
        </p:blipFill>
        <p:spPr>
          <a:xfrm>
            <a:off x="334645" y="4244340"/>
            <a:ext cx="2012315" cy="261366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custDataLst>
              <p:tags r:id="rId1"/>
            </p:custDataLst>
          </p:nvPr>
        </p:nvSpPr>
        <p:spPr>
          <a:xfrm>
            <a:off x="0" y="5099685"/>
            <a:ext cx="12195175" cy="175831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TextBox 5"/>
          <p:cNvSpPr txBox="1"/>
          <p:nvPr/>
        </p:nvSpPr>
        <p:spPr>
          <a:xfrm>
            <a:off x="3594100" y="958850"/>
            <a:ext cx="5003800" cy="918845"/>
          </a:xfrm>
          <a:prstGeom prst="rect">
            <a:avLst/>
          </a:prstGeom>
          <a:ln>
            <a:headEnd type="none"/>
            <a:tailEnd type="none"/>
          </a:ln>
        </p:spPr>
        <p:txBody>
          <a:bodyPr vert="horz" wrap="square" lIns="91440" tIns="45720" rIns="91440" bIns="45720" rtlCol="0" anchor="ctr" anchorCtr="1"/>
          <a:lstStyle/>
          <a:p>
            <a:pPr algn="ctr">
              <a:defRPr/>
            </a:pPr>
            <a:r>
              <a:rPr lang="en-US" sz="2400" b="1" i="0">
                <a:solidFill>
                  <a:srgbClr val="000000">
                    <a:alpha val="100000"/>
                  </a:srgbClr>
                </a:solidFill>
                <a:latin typeface="微软雅黑" panose="020B0503020204020204" charset="-122"/>
                <a:ea typeface="微软雅黑" panose="020B0503020204020204" charset="-122"/>
                <a:cs typeface="微软雅黑" panose="020B0503020204020204" charset="-122"/>
              </a:rPr>
              <a:t>打造数字教材出版新高地</a:t>
            </a:r>
            <a:endParaRPr lang="en-US" sz="1100"/>
          </a:p>
        </p:txBody>
      </p:sp>
      <p:grpSp>
        <p:nvGrpSpPr>
          <p:cNvPr id="6" name="Group 6"/>
          <p:cNvGrpSpPr/>
          <p:nvPr>
            <p:custDataLst>
              <p:tags r:id="rId2"/>
            </p:custDataLst>
          </p:nvPr>
        </p:nvGrpSpPr>
        <p:grpSpPr>
          <a:xfrm rot="0">
            <a:off x="2286000" y="1905000"/>
            <a:ext cx="3234690" cy="3678555"/>
            <a:chOff x="1587978" y="2366290"/>
            <a:chExt cx="3234513" cy="3678623"/>
          </a:xfrm>
        </p:grpSpPr>
        <p:sp>
          <p:nvSpPr>
            <p:cNvPr id="7" name="TextBox 7"/>
            <p:cNvSpPr txBox="1"/>
            <p:nvPr>
              <p:custDataLst>
                <p:tags r:id="rId3"/>
              </p:custDataLst>
            </p:nvPr>
          </p:nvSpPr>
          <p:spPr>
            <a:xfrm>
              <a:off x="2774196" y="2366290"/>
              <a:ext cx="918752" cy="630264"/>
            </a:xfrm>
            <a:prstGeom prst="round2SameRect">
              <a:avLst/>
            </a:prstGeom>
            <a:gradFill>
              <a:gsLst>
                <a:gs pos="0">
                  <a:srgbClr val="C7DDF4"/>
                </a:gs>
                <a:gs pos="60000">
                  <a:schemeClr val="tx2">
                    <a:lumMod val="60000"/>
                    <a:lumOff val="40000"/>
                  </a:schemeClr>
                </a:gs>
              </a:gsLst>
              <a:lin ang="2700000" scaled="0"/>
            </a:gradFill>
            <a:ln>
              <a:prstDash val="solid"/>
              <a:headEnd type="none"/>
              <a:tailEnd type="none"/>
            </a:ln>
          </p:spPr>
          <p:txBody>
            <a:bodyPr vert="horz" wrap="square" lIns="91440" tIns="45720" rIns="91440" bIns="45720" rtlCol="0" anchor="ctr" anchorCtr="0"/>
            <a:lstStyle/>
            <a:p>
              <a:pPr algn="ctr">
                <a:defRPr/>
              </a:pPr>
              <a:r>
                <a:rPr lang="en-US" sz="2400" b="1" i="0">
                  <a:solidFill>
                    <a:srgbClr val="FFFFFF">
                      <a:alpha val="100000"/>
                    </a:srgbClr>
                  </a:solidFill>
                  <a:latin typeface="Arial" panose="020B0604020202020204"/>
                  <a:ea typeface="Arial" panose="020B0604020202020204"/>
                  <a:cs typeface="Arial" panose="020B0604020202020204"/>
                </a:rPr>
                <a:t>01</a:t>
              </a:r>
              <a:endParaRPr lang="en-US" sz="1100"/>
            </a:p>
          </p:txBody>
        </p:sp>
        <p:sp>
          <p:nvSpPr>
            <p:cNvPr id="8" name="TextBox 8"/>
            <p:cNvSpPr txBox="1"/>
            <p:nvPr>
              <p:custDataLst>
                <p:tags r:id="rId4"/>
              </p:custDataLst>
            </p:nvPr>
          </p:nvSpPr>
          <p:spPr>
            <a:xfrm>
              <a:off x="2045154" y="3129660"/>
              <a:ext cx="2376674" cy="630264"/>
            </a:xfrm>
            <a:prstGeom prst="rect">
              <a:avLst/>
            </a:prstGeom>
            <a:ln>
              <a:prstDash val="solid"/>
              <a:headEnd type="none"/>
              <a:tailEnd type="none"/>
            </a:ln>
          </p:spPr>
          <p:txBody>
            <a:bodyPr vert="horz" wrap="square" lIns="91440" tIns="45720" rIns="91440" bIns="45720" rtlCol="0" anchor="b" anchorCtr="0"/>
            <a:lstStyle/>
            <a:p>
              <a:pPr algn="ctr">
                <a:defRPr/>
              </a:pPr>
              <a:r>
                <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规模与质量双升</a:t>
              </a:r>
              <a:endPar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5"/>
              </p:custDataLst>
            </p:nvPr>
          </p:nvSpPr>
          <p:spPr>
            <a:xfrm>
              <a:off x="1587978" y="3760141"/>
              <a:ext cx="3234513" cy="2284772"/>
            </a:xfrm>
            <a:prstGeom prst="rect">
              <a:avLst/>
            </a:prstGeom>
            <a:ln>
              <a:prstDash val="solid"/>
              <a:headEnd type="none"/>
              <a:tailEnd type="none"/>
            </a:ln>
          </p:spPr>
          <p:txBody>
            <a:bodyPr vert="horz" wrap="square" lIns="91440" tIns="45720" rIns="91440" bIns="45720" rtlCol="0" anchor="t" anchorCtr="0"/>
            <a:lstStyle/>
            <a:p>
              <a:pPr algn="just">
                <a:lnSpc>
                  <a:spcPct val="130000"/>
                </a:lnSpc>
                <a:defRPr/>
              </a:pPr>
              <a:r>
                <a:rPr 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2025 年出版 70 余种数字教材，其中 41 种入选省级规划教材。</a:t>
              </a:r>
              <a:endParaRPr 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pSp>
      <p:grpSp>
        <p:nvGrpSpPr>
          <p:cNvPr id="10" name="Group 10"/>
          <p:cNvGrpSpPr/>
          <p:nvPr>
            <p:custDataLst>
              <p:tags r:id="rId6"/>
            </p:custDataLst>
          </p:nvPr>
        </p:nvGrpSpPr>
        <p:grpSpPr>
          <a:xfrm rot="0">
            <a:off x="7010400" y="1905000"/>
            <a:ext cx="3172460" cy="3678555"/>
            <a:chOff x="2090871" y="2366290"/>
            <a:chExt cx="3172286" cy="3678623"/>
          </a:xfrm>
        </p:grpSpPr>
        <p:sp>
          <p:nvSpPr>
            <p:cNvPr id="11" name="TextBox 11"/>
            <p:cNvSpPr txBox="1"/>
            <p:nvPr>
              <p:custDataLst>
                <p:tags r:id="rId7"/>
              </p:custDataLst>
            </p:nvPr>
          </p:nvSpPr>
          <p:spPr>
            <a:xfrm>
              <a:off x="3233911" y="2366290"/>
              <a:ext cx="918752" cy="630264"/>
            </a:xfrm>
            <a:prstGeom prst="round2SameRect">
              <a:avLst/>
            </a:prstGeom>
            <a:gradFill>
              <a:gsLst>
                <a:gs pos="0">
                  <a:srgbClr val="C7DDF4"/>
                </a:gs>
                <a:gs pos="60000">
                  <a:schemeClr val="tx2">
                    <a:lumMod val="60000"/>
                    <a:lumOff val="40000"/>
                  </a:schemeClr>
                </a:gs>
              </a:gsLst>
              <a:lin ang="2700000" scaled="0"/>
            </a:gradFill>
            <a:ln>
              <a:prstDash val="solid"/>
              <a:headEnd type="none"/>
              <a:tailEnd type="none"/>
            </a:ln>
          </p:spPr>
          <p:txBody>
            <a:bodyPr vert="horz" wrap="square" lIns="91440" tIns="45720" rIns="91440" bIns="45720" rtlCol="0" anchor="ctr" anchorCtr="0"/>
            <a:lstStyle/>
            <a:p>
              <a:pPr algn="ctr">
                <a:defRPr/>
              </a:pPr>
              <a:r>
                <a:rPr lang="en-US" sz="2400" b="1" i="0">
                  <a:solidFill>
                    <a:srgbClr val="FFFFFF">
                      <a:alpha val="100000"/>
                    </a:srgbClr>
                  </a:solidFill>
                  <a:latin typeface="Arial" panose="020B0604020202020204"/>
                  <a:ea typeface="Arial" panose="020B0604020202020204"/>
                  <a:cs typeface="Arial" panose="020B0604020202020204"/>
                </a:rPr>
                <a:t>02</a:t>
              </a:r>
              <a:endParaRPr lang="en-US" sz="1100"/>
            </a:p>
          </p:txBody>
        </p:sp>
        <p:sp>
          <p:nvSpPr>
            <p:cNvPr id="12" name="TextBox 12"/>
            <p:cNvSpPr txBox="1"/>
            <p:nvPr>
              <p:custDataLst>
                <p:tags r:id="rId8"/>
              </p:custDataLst>
            </p:nvPr>
          </p:nvSpPr>
          <p:spPr>
            <a:xfrm>
              <a:off x="2488995" y="3129660"/>
              <a:ext cx="2376674" cy="630264"/>
            </a:xfrm>
            <a:prstGeom prst="rect">
              <a:avLst/>
            </a:prstGeom>
            <a:ln>
              <a:prstDash val="solid"/>
              <a:headEnd type="none"/>
              <a:tailEnd type="none"/>
            </a:ln>
          </p:spPr>
          <p:txBody>
            <a:bodyPr vert="horz" wrap="square" lIns="91440" tIns="45720" rIns="91440" bIns="45720" rtlCol="0" anchor="b" anchorCtr="0"/>
            <a:lstStyle/>
            <a:p>
              <a:pPr algn="ctr">
                <a:defRPr/>
              </a:pPr>
              <a:r>
                <a:rPr lang="zh-CN" alt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精品</a:t>
              </a:r>
              <a:r>
                <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涌现</a:t>
              </a:r>
              <a:endParaRPr 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9"/>
              </p:custDataLst>
            </p:nvPr>
          </p:nvSpPr>
          <p:spPr>
            <a:xfrm>
              <a:off x="2090871" y="3760141"/>
              <a:ext cx="3172286" cy="2284772"/>
            </a:xfrm>
            <a:prstGeom prst="rect">
              <a:avLst/>
            </a:prstGeom>
            <a:ln>
              <a:prstDash val="solid"/>
              <a:headEnd type="none"/>
              <a:tailEnd type="none"/>
            </a:ln>
          </p:spPr>
          <p:txBody>
            <a:bodyPr vert="horz" wrap="square" lIns="91440" tIns="45720" rIns="91440" bIns="45720" rtlCol="0" anchor="t" anchorCtr="0"/>
            <a:lstStyle/>
            <a:p>
              <a:pPr algn="just">
                <a:lnSpc>
                  <a:spcPct val="130000"/>
                </a:lnSpc>
                <a:defRPr/>
              </a:pPr>
              <a:r>
                <a:rPr 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《生物信息学》等入选优秀云教材，《幼儿园新教师岗位胜任力提升指南》参评国规教材。</a:t>
              </a:r>
              <a:endParaRPr 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pSp>
      <p:sp>
        <p:nvSpPr>
          <p:cNvPr id="25" name="TextBox 17"/>
          <p:cNvSpPr txBox="1"/>
          <p:nvPr/>
        </p:nvSpPr>
        <p:spPr>
          <a:xfrm>
            <a:off x="685800" y="0"/>
            <a:ext cx="8034655" cy="761365"/>
          </a:xfrm>
          <a:prstGeom prst="rect">
            <a:avLst/>
          </a:prstGeom>
          <a:ln>
            <a:headEnd type="none"/>
            <a:tailEnd type="none"/>
          </a:ln>
        </p:spPr>
        <p:txBody>
          <a:bodyPr vert="horz" wrap="square" lIns="91440" tIns="45720" rIns="91440" bIns="45720" rtlCol="0" anchor="ctr" anchorCtr="0"/>
          <a:lstStyle/>
          <a:p>
            <a:pPr algn="l">
              <a:lnSpc>
                <a:spcPct val="100000"/>
              </a:lnSpc>
              <a:spcBef>
                <a:spcPts val="0"/>
              </a:spcBef>
              <a:defRPr/>
            </a:pP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3.</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内容为王：打造数字教材出版新高地</a:t>
            </a:r>
            <a:endPar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endParaRPr>
          </a:p>
        </p:txBody>
      </p:sp>
      <p:cxnSp>
        <p:nvCxnSpPr>
          <p:cNvPr id="28" name="直接连接符 27"/>
          <p:cNvCxnSpPr/>
          <p:nvPr>
            <p:custDataLst>
              <p:tags r:id="rId10"/>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custDataLst>
              <p:tags r:id="rId11"/>
            </p:custDataLst>
          </p:nvPr>
        </p:nvPicPr>
        <p:blipFill>
          <a:blip r:embed="rId12"/>
          <a:stretch>
            <a:fillRect/>
          </a:stretch>
        </p:blipFill>
        <p:spPr>
          <a:xfrm>
            <a:off x="9448800" y="228600"/>
            <a:ext cx="2459990" cy="398780"/>
          </a:xfrm>
          <a:prstGeom prst="rect">
            <a:avLst/>
          </a:prstGeom>
        </p:spPr>
      </p:pic>
      <p:grpSp>
        <p:nvGrpSpPr>
          <p:cNvPr id="33" name="组合 32"/>
          <p:cNvGrpSpPr/>
          <p:nvPr>
            <p:custDataLst>
              <p:tags r:id="rId13"/>
            </p:custDataLst>
          </p:nvPr>
        </p:nvGrpSpPr>
        <p:grpSpPr>
          <a:xfrm>
            <a:off x="762000" y="4343400"/>
            <a:ext cx="10963275" cy="2156460"/>
            <a:chOff x="-1440" y="7356"/>
            <a:chExt cx="17265" cy="3396"/>
          </a:xfrm>
        </p:grpSpPr>
        <p:pic>
          <p:nvPicPr>
            <p:cNvPr id="19" name="图片 18"/>
            <p:cNvPicPr>
              <a:picLocks noChangeAspect="1"/>
            </p:cNvPicPr>
            <p:nvPr>
              <p:custDataLst>
                <p:tags r:id="rId14"/>
              </p:custDataLst>
            </p:nvPr>
          </p:nvPicPr>
          <p:blipFill>
            <a:blip r:embed="rId15"/>
            <a:stretch>
              <a:fillRect/>
            </a:stretch>
          </p:blipFill>
          <p:spPr>
            <a:xfrm>
              <a:off x="8880" y="7476"/>
              <a:ext cx="6945" cy="3089"/>
            </a:xfrm>
            <a:prstGeom prst="rect">
              <a:avLst/>
            </a:prstGeom>
          </p:spPr>
        </p:pic>
        <p:pic>
          <p:nvPicPr>
            <p:cNvPr id="26" name="图片 25" descr="f78230a91644e1d5e3e364411bd4265c"/>
            <p:cNvPicPr>
              <a:picLocks noChangeAspect="1"/>
            </p:cNvPicPr>
            <p:nvPr>
              <p:custDataLst>
                <p:tags r:id="rId16"/>
              </p:custDataLst>
            </p:nvPr>
          </p:nvPicPr>
          <p:blipFill>
            <a:blip r:embed="rId17"/>
            <a:srcRect b="2627"/>
            <a:stretch>
              <a:fillRect/>
            </a:stretch>
          </p:blipFill>
          <p:spPr>
            <a:xfrm>
              <a:off x="4680" y="7356"/>
              <a:ext cx="2527" cy="3396"/>
            </a:xfrm>
            <a:prstGeom prst="rect">
              <a:avLst/>
            </a:prstGeom>
          </p:spPr>
        </p:pic>
        <p:pic>
          <p:nvPicPr>
            <p:cNvPr id="27" name="图片 26" descr="2743a3ca2d2c30301876ef9157592696"/>
            <p:cNvPicPr>
              <a:picLocks noChangeAspect="1"/>
            </p:cNvPicPr>
            <p:nvPr>
              <p:custDataLst>
                <p:tags r:id="rId18"/>
              </p:custDataLst>
            </p:nvPr>
          </p:nvPicPr>
          <p:blipFill>
            <a:blip r:embed="rId19"/>
            <a:stretch>
              <a:fillRect/>
            </a:stretch>
          </p:blipFill>
          <p:spPr>
            <a:xfrm>
              <a:off x="1560" y="7356"/>
              <a:ext cx="2592" cy="3327"/>
            </a:xfrm>
            <a:prstGeom prst="rect">
              <a:avLst/>
            </a:prstGeom>
          </p:spPr>
        </p:pic>
        <p:pic>
          <p:nvPicPr>
            <p:cNvPr id="30" name="图片 29" descr="64a4ea51f750f638bffd630b760cf982"/>
            <p:cNvPicPr>
              <a:picLocks noChangeAspect="1"/>
            </p:cNvPicPr>
            <p:nvPr>
              <p:custDataLst>
                <p:tags r:id="rId20"/>
              </p:custDataLst>
            </p:nvPr>
          </p:nvPicPr>
          <p:blipFill>
            <a:blip r:embed="rId21"/>
            <a:srcRect b="1107"/>
            <a:stretch>
              <a:fillRect/>
            </a:stretch>
          </p:blipFill>
          <p:spPr>
            <a:xfrm>
              <a:off x="-1440" y="7476"/>
              <a:ext cx="2475" cy="3265"/>
            </a:xfrm>
            <a:prstGeom prst="rect">
              <a:avLst/>
            </a:prstGeom>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custDataLst>
              <p:tags r:id="rId1"/>
            </p:custDataLst>
          </p:nvPr>
        </p:nvGrpSpPr>
        <p:grpSpPr>
          <a:xfrm rot="0">
            <a:off x="660399" y="1130301"/>
            <a:ext cx="10858790" cy="4686298"/>
            <a:chOff x="660399" y="1130301"/>
            <a:chExt cx="10858790" cy="4686298"/>
          </a:xfrm>
        </p:grpSpPr>
        <p:sp>
          <p:nvSpPr>
            <p:cNvPr id="4" name="TextBox 4"/>
            <p:cNvSpPr txBox="1"/>
            <p:nvPr/>
          </p:nvSpPr>
          <p:spPr>
            <a:xfrm>
              <a:off x="660399" y="1130301"/>
              <a:ext cx="10858500" cy="480060"/>
            </a:xfrm>
            <a:prstGeom prst="rect">
              <a:avLst/>
            </a:prstGeom>
            <a:ln>
              <a:headEnd type="none"/>
              <a:tailEnd type="none"/>
            </a:ln>
          </p:spPr>
          <p:txBody>
            <a:bodyPr vert="horz" wrap="square" lIns="91440" tIns="45720" rIns="91440" bIns="45720" rtlCol="0" anchor="ctr" anchorCtr="0"/>
            <a:lstStyle/>
            <a:p>
              <a:pPr algn="ctr">
                <a:spcBef>
                  <a:spcPts val="0"/>
                </a:spcBef>
                <a:spcAft>
                  <a:spcPts val="0"/>
                </a:spcAft>
                <a:defRPr/>
              </a:pPr>
              <a:r>
                <a:rPr lang="en-US" sz="2400" b="1" i="0" strike="noStrike">
                  <a:solidFill>
                    <a:srgbClr val="000000">
                      <a:alpha val="100000"/>
                    </a:srgbClr>
                  </a:solidFill>
                  <a:latin typeface="微软雅黑" panose="020B0503020204020204" charset="-122"/>
                  <a:ea typeface="微软雅黑" panose="020B0503020204020204" charset="-122"/>
                  <a:cs typeface="微软雅黑" panose="020B0503020204020204" charset="-122"/>
                </a:rPr>
                <a:t>社站联动推动数字教材</a:t>
              </a:r>
              <a:r>
                <a:rPr lang="zh-CN" altLang="en-US" sz="2400" b="1" i="0" strike="noStrike">
                  <a:solidFill>
                    <a:srgbClr val="000000">
                      <a:alpha val="100000"/>
                    </a:srgbClr>
                  </a:solidFill>
                  <a:latin typeface="微软雅黑" panose="020B0503020204020204" charset="-122"/>
                  <a:ea typeface="微软雅黑" panose="020B0503020204020204" charset="-122"/>
                  <a:cs typeface="微软雅黑" panose="020B0503020204020204" charset="-122"/>
                </a:rPr>
                <a:t>应用</a:t>
              </a:r>
              <a:endParaRPr lang="zh-CN" altLang="en-US" sz="2400" b="1" i="0" strike="noStrike">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pSp>
          <p:nvGrpSpPr>
            <p:cNvPr id="5" name="Group 5"/>
            <p:cNvGrpSpPr/>
            <p:nvPr/>
          </p:nvGrpSpPr>
          <p:grpSpPr>
            <a:xfrm rot="0">
              <a:off x="660400" y="1866900"/>
              <a:ext cx="5282565" cy="3949699"/>
              <a:chOff x="-634538" y="1866900"/>
              <a:chExt cx="5282565" cy="3949699"/>
            </a:xfrm>
          </p:grpSpPr>
          <p:sp>
            <p:nvSpPr>
              <p:cNvPr id="6" name="AutoShape 6"/>
              <p:cNvSpPr/>
              <p:nvPr>
                <p:custDataLst>
                  <p:tags r:id="rId2"/>
                </p:custDataLst>
              </p:nvPr>
            </p:nvSpPr>
            <p:spPr>
              <a:xfrm>
                <a:off x="-634538" y="2189480"/>
                <a:ext cx="5282565" cy="2689860"/>
              </a:xfrm>
              <a:prstGeom prst="roundRect">
                <a:avLst>
                  <a:gd name="adj" fmla="val 9000"/>
                </a:avLst>
              </a:prstGeom>
              <a:solidFill>
                <a:srgbClr val="C7DDF4"/>
              </a:solidFill>
              <a:ln>
                <a:prstDash val="solid"/>
                <a:headEnd type="none"/>
                <a:tailEnd type="none"/>
              </a:ln>
            </p:spPr>
          </p:sp>
          <p:sp>
            <p:nvSpPr>
              <p:cNvPr id="7" name="TextBox 7"/>
              <p:cNvSpPr txBox="1"/>
              <p:nvPr>
                <p:custDataLst>
                  <p:tags r:id="rId3"/>
                </p:custDataLst>
              </p:nvPr>
            </p:nvSpPr>
            <p:spPr>
              <a:xfrm>
                <a:off x="1684020" y="1866900"/>
                <a:ext cx="645160" cy="645160"/>
              </a:xfrm>
              <a:prstGeom prst="ellipse">
                <a:avLst/>
              </a:prstGeom>
              <a:gradFill>
                <a:gsLst>
                  <a:gs pos="0">
                    <a:srgbClr val="C7DDF4"/>
                  </a:gs>
                  <a:gs pos="69999">
                    <a:srgbClr val="0057AE"/>
                  </a:gs>
                </a:gsLst>
                <a:lin ang="2700000"/>
              </a:gradFill>
              <a:ln>
                <a:prstDash val="solid"/>
                <a:headEnd type="none"/>
                <a:tailEnd type="none"/>
              </a:ln>
            </p:spPr>
            <p:txBody>
              <a:bodyPr vert="horz" wrap="none" lIns="91440" tIns="45720" rIns="91440" bIns="45720" rtlCol="0" anchor="ctr" anchorCtr="0"/>
              <a:lstStyle/>
              <a:p>
                <a:pPr algn="ctr">
                  <a:defRPr/>
                </a:pPr>
                <a:r>
                  <a:rPr lang="en-US" sz="1800" b="1" i="0">
                    <a:solidFill>
                      <a:srgbClr val="FFFFFF">
                        <a:alpha val="100000"/>
                      </a:srgbClr>
                    </a:solidFill>
                    <a:latin typeface="Arial" panose="020B0604020202020204"/>
                    <a:ea typeface="Arial" panose="020B0604020202020204"/>
                    <a:cs typeface="Arial" panose="020B0604020202020204"/>
                  </a:rPr>
                  <a:t>01</a:t>
                </a:r>
                <a:endParaRPr lang="en-US" sz="1100"/>
              </a:p>
            </p:txBody>
          </p:sp>
          <p:grpSp>
            <p:nvGrpSpPr>
              <p:cNvPr id="8" name="Group 8"/>
              <p:cNvGrpSpPr/>
              <p:nvPr/>
            </p:nvGrpSpPr>
            <p:grpSpPr>
              <a:xfrm rot="0">
                <a:off x="-532130" y="2839719"/>
                <a:ext cx="5077461" cy="2976880"/>
                <a:chOff x="3826557" y="2245359"/>
                <a:chExt cx="5605686" cy="2976880"/>
              </a:xfrm>
            </p:grpSpPr>
            <p:sp>
              <p:nvSpPr>
                <p:cNvPr id="9" name="TextBox 9"/>
                <p:cNvSpPr txBox="1"/>
                <p:nvPr>
                  <p:custDataLst>
                    <p:tags r:id="rId4"/>
                  </p:custDataLst>
                </p:nvPr>
              </p:nvSpPr>
              <p:spPr>
                <a:xfrm>
                  <a:off x="3826557" y="2245359"/>
                  <a:ext cx="5605685" cy="779952"/>
                </a:xfrm>
                <a:prstGeom prst="rect">
                  <a:avLst/>
                </a:prstGeom>
                <a:ln>
                  <a:prstDash val="solid"/>
                  <a:headEnd type="none"/>
                  <a:tailEnd type="none"/>
                </a:ln>
              </p:spPr>
              <p:txBody>
                <a:bodyPr vert="horz" wrap="square" lIns="91440" tIns="45720" rIns="91440" bIns="45720" rtlCol="0" anchor="b" anchorCtr="0"/>
                <a:lstStyle/>
                <a:p>
                  <a:pPr algn="l">
                    <a:defRPr/>
                  </a:pPr>
                  <a:r>
                    <a:rPr lang="en-US" sz="2000" b="1" i="0">
                      <a:solidFill>
                        <a:schemeClr val="tx1">
                          <a:alpha val="100000"/>
                        </a:schemeClr>
                      </a:solidFill>
                      <a:latin typeface="微软雅黑" panose="020B0503020204020204" charset="-122"/>
                      <a:ea typeface="微软雅黑" panose="020B0503020204020204" charset="-122"/>
                      <a:cs typeface="微软雅黑" panose="020B0503020204020204" charset="-122"/>
                    </a:rPr>
                    <a:t>探索新发行模式</a:t>
                  </a:r>
                  <a:endParaRPr lang="en-US" sz="2000" b="1" i="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5"/>
                  </p:custDataLst>
                </p:nvPr>
              </p:nvSpPr>
              <p:spPr>
                <a:xfrm>
                  <a:off x="3826558" y="3025311"/>
                  <a:ext cx="5605685" cy="2196928"/>
                </a:xfrm>
                <a:prstGeom prst="rect">
                  <a:avLst/>
                </a:prstGeom>
                <a:ln>
                  <a:prstDash val="solid"/>
                  <a:headEnd type="none"/>
                  <a:tailEnd type="none"/>
                </a:ln>
              </p:spPr>
              <p:txBody>
                <a:bodyPr vert="horz" wrap="square" lIns="91440" tIns="45720" rIns="91440" bIns="45720" rtlCol="0" anchor="t" anchorCtr="0"/>
                <a:lstStyle/>
                <a:p>
                  <a:pPr algn="l">
                    <a:lnSpc>
                      <a:spcPct val="120000"/>
                    </a:lnSpc>
                    <a:defRPr/>
                  </a:pPr>
                  <a:r>
                    <a:rPr lang="en-US" sz="1400" b="0" i="0">
                      <a:solidFill>
                        <a:schemeClr val="tx1">
                          <a:alpha val="100000"/>
                        </a:schemeClr>
                      </a:solidFill>
                      <a:latin typeface="微软雅黑" panose="020B0503020204020204" charset="-122"/>
                      <a:ea typeface="微软雅黑" panose="020B0503020204020204" charset="-122"/>
                      <a:cs typeface="微软雅黑" panose="020B0503020204020204" charset="-122"/>
                    </a:rPr>
                    <a:t>联合高校与代办站，探索数字教材运营盈利模式，促进教材广泛应用。</a:t>
                  </a:r>
                  <a:endParaRPr lang="en-US" sz="1400" b="0" i="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grpSp>
        </p:grpSp>
        <p:grpSp>
          <p:nvGrpSpPr>
            <p:cNvPr id="11" name="Group 11"/>
            <p:cNvGrpSpPr/>
            <p:nvPr/>
          </p:nvGrpSpPr>
          <p:grpSpPr>
            <a:xfrm rot="0">
              <a:off x="6236624" y="1866900"/>
              <a:ext cx="5282565" cy="3949699"/>
              <a:chOff x="-634538" y="1866900"/>
              <a:chExt cx="5282565" cy="3949699"/>
            </a:xfrm>
          </p:grpSpPr>
          <p:sp>
            <p:nvSpPr>
              <p:cNvPr id="12" name="AutoShape 12"/>
              <p:cNvSpPr/>
              <p:nvPr>
                <p:custDataLst>
                  <p:tags r:id="rId6"/>
                </p:custDataLst>
              </p:nvPr>
            </p:nvSpPr>
            <p:spPr>
              <a:xfrm>
                <a:off x="-634538" y="2189480"/>
                <a:ext cx="5282565" cy="2689860"/>
              </a:xfrm>
              <a:prstGeom prst="roundRect">
                <a:avLst>
                  <a:gd name="adj" fmla="val 9000"/>
                </a:avLst>
              </a:prstGeom>
              <a:solidFill>
                <a:srgbClr val="C7DDF4"/>
              </a:solidFill>
              <a:ln>
                <a:prstDash val="solid"/>
                <a:headEnd type="none"/>
                <a:tailEnd type="none"/>
              </a:ln>
            </p:spPr>
          </p:sp>
          <p:sp>
            <p:nvSpPr>
              <p:cNvPr id="13" name="TextBox 13"/>
              <p:cNvSpPr txBox="1"/>
              <p:nvPr>
                <p:custDataLst>
                  <p:tags r:id="rId7"/>
                </p:custDataLst>
              </p:nvPr>
            </p:nvSpPr>
            <p:spPr>
              <a:xfrm>
                <a:off x="1684020" y="1866900"/>
                <a:ext cx="645160" cy="645160"/>
              </a:xfrm>
              <a:prstGeom prst="ellipse">
                <a:avLst/>
              </a:prstGeom>
              <a:gradFill>
                <a:gsLst>
                  <a:gs pos="0">
                    <a:srgbClr val="C7DDF4"/>
                  </a:gs>
                  <a:gs pos="69999">
                    <a:srgbClr val="0057AE"/>
                  </a:gs>
                </a:gsLst>
                <a:lin ang="2700000"/>
              </a:gradFill>
              <a:ln>
                <a:prstDash val="solid"/>
                <a:headEnd type="none"/>
                <a:tailEnd type="none"/>
              </a:ln>
            </p:spPr>
            <p:txBody>
              <a:bodyPr vert="horz" wrap="none" lIns="91440" tIns="45720" rIns="91440" bIns="45720" rtlCol="0" anchor="ctr" anchorCtr="0"/>
              <a:lstStyle/>
              <a:p>
                <a:pPr algn="ctr">
                  <a:defRPr/>
                </a:pPr>
                <a:r>
                  <a:rPr lang="en-US" sz="1800" b="1" i="0">
                    <a:solidFill>
                      <a:srgbClr val="FFFFFF">
                        <a:alpha val="100000"/>
                      </a:srgbClr>
                    </a:solidFill>
                    <a:latin typeface="Arial" panose="020B0604020202020204"/>
                    <a:ea typeface="Arial" panose="020B0604020202020204"/>
                    <a:cs typeface="Arial" panose="020B0604020202020204"/>
                  </a:rPr>
                  <a:t>02</a:t>
                </a:r>
                <a:endParaRPr lang="en-US" sz="1100"/>
              </a:p>
            </p:txBody>
          </p:sp>
          <p:grpSp>
            <p:nvGrpSpPr>
              <p:cNvPr id="14" name="Group 14"/>
              <p:cNvGrpSpPr/>
              <p:nvPr/>
            </p:nvGrpSpPr>
            <p:grpSpPr>
              <a:xfrm rot="0">
                <a:off x="-532130" y="2839719"/>
                <a:ext cx="5077461" cy="2976880"/>
                <a:chOff x="3826557" y="2245359"/>
                <a:chExt cx="5605686" cy="2976880"/>
              </a:xfrm>
            </p:grpSpPr>
            <p:sp>
              <p:nvSpPr>
                <p:cNvPr id="15" name="TextBox 15"/>
                <p:cNvSpPr txBox="1"/>
                <p:nvPr>
                  <p:custDataLst>
                    <p:tags r:id="rId8"/>
                  </p:custDataLst>
                </p:nvPr>
              </p:nvSpPr>
              <p:spPr>
                <a:xfrm>
                  <a:off x="3826557" y="2245359"/>
                  <a:ext cx="5605685" cy="779952"/>
                </a:xfrm>
                <a:prstGeom prst="rect">
                  <a:avLst/>
                </a:prstGeom>
                <a:ln>
                  <a:prstDash val="solid"/>
                  <a:headEnd type="none"/>
                  <a:tailEnd type="none"/>
                </a:ln>
              </p:spPr>
              <p:txBody>
                <a:bodyPr vert="horz" wrap="square" lIns="91440" tIns="45720" rIns="91440" bIns="45720" rtlCol="0" anchor="b" anchorCtr="0"/>
                <a:lstStyle/>
                <a:p>
                  <a:pPr algn="l">
                    <a:defRPr/>
                  </a:pPr>
                  <a:r>
                    <a:rPr lang="en-US" sz="2000" b="1" i="0">
                      <a:solidFill>
                        <a:schemeClr val="tx1">
                          <a:alpha val="100000"/>
                        </a:schemeClr>
                      </a:solidFill>
                      <a:latin typeface="微软雅黑" panose="020B0503020204020204" charset="-122"/>
                      <a:ea typeface="微软雅黑" panose="020B0503020204020204" charset="-122"/>
                      <a:cs typeface="微软雅黑" panose="020B0503020204020204" charset="-122"/>
                    </a:rPr>
                    <a:t>代办站赋能</a:t>
                  </a:r>
                  <a:endParaRPr lang="en-US" sz="2000" b="1" i="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custDataLst>
                    <p:tags r:id="rId9"/>
                  </p:custDataLst>
                </p:nvPr>
              </p:nvSpPr>
              <p:spPr>
                <a:xfrm>
                  <a:off x="3826558" y="3025311"/>
                  <a:ext cx="5605685" cy="2196928"/>
                </a:xfrm>
                <a:prstGeom prst="rect">
                  <a:avLst/>
                </a:prstGeom>
                <a:ln>
                  <a:prstDash val="solid"/>
                  <a:headEnd type="none"/>
                  <a:tailEnd type="none"/>
                </a:ln>
              </p:spPr>
              <p:txBody>
                <a:bodyPr vert="horz" wrap="square" lIns="91440" tIns="45720" rIns="91440" bIns="45720" rtlCol="0" anchor="t" anchorCtr="0"/>
                <a:lstStyle/>
                <a:p>
                  <a:pPr algn="l">
                    <a:lnSpc>
                      <a:spcPct val="120000"/>
                    </a:lnSpc>
                    <a:defRPr/>
                  </a:pPr>
                  <a:r>
                    <a:rPr lang="en-US" sz="1400" b="0" i="0">
                      <a:solidFill>
                        <a:schemeClr val="tx1">
                          <a:alpha val="100000"/>
                        </a:schemeClr>
                      </a:solidFill>
                      <a:latin typeface="微软雅黑" panose="020B0503020204020204" charset="-122"/>
                      <a:ea typeface="微软雅黑" panose="020B0503020204020204" charset="-122"/>
                      <a:cs typeface="微软雅黑" panose="020B0503020204020204" charset="-122"/>
                    </a:rPr>
                    <a:t>依托营销中心与代办站网络，</a:t>
                  </a:r>
                  <a:r>
                    <a:rPr lang="zh-CN" altLang="en-US" sz="1400" b="0" i="0">
                      <a:solidFill>
                        <a:schemeClr val="tx1">
                          <a:alpha val="100000"/>
                        </a:schemeClr>
                      </a:solidFill>
                      <a:latin typeface="微软雅黑" panose="020B0503020204020204" charset="-122"/>
                      <a:ea typeface="微软雅黑" panose="020B0503020204020204" charset="-122"/>
                      <a:cs typeface="微软雅黑" panose="020B0503020204020204" charset="-122"/>
                    </a:rPr>
                    <a:t>目前重点开拓本校河南大学</a:t>
                  </a:r>
                  <a:r>
                    <a:rPr lang="en-US" sz="1400" b="0" i="0">
                      <a:solidFill>
                        <a:schemeClr val="tx1">
                          <a:alpha val="100000"/>
                        </a:schemeClr>
                      </a:solidFill>
                      <a:latin typeface="微软雅黑" panose="020B0503020204020204" charset="-122"/>
                      <a:ea typeface="微软雅黑" panose="020B0503020204020204" charset="-122"/>
                      <a:cs typeface="微软雅黑" panose="020B0503020204020204" charset="-122"/>
                    </a:rPr>
                    <a:t>教材代办等业务。</a:t>
                  </a:r>
                  <a:endParaRPr lang="en-US" sz="1400" b="0" i="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grpSp>
        </p:grpSp>
      </p:grpSp>
      <p:sp>
        <p:nvSpPr>
          <p:cNvPr id="25" name="TextBox 17"/>
          <p:cNvSpPr txBox="1"/>
          <p:nvPr/>
        </p:nvSpPr>
        <p:spPr>
          <a:xfrm>
            <a:off x="914400" y="0"/>
            <a:ext cx="8034655" cy="761365"/>
          </a:xfrm>
          <a:prstGeom prst="rect">
            <a:avLst/>
          </a:prstGeom>
          <a:ln>
            <a:headEnd type="none"/>
            <a:tailEnd type="none"/>
          </a:ln>
        </p:spPr>
        <p:txBody>
          <a:bodyPr vert="horz" wrap="square" lIns="91440" tIns="45720" rIns="91440" bIns="45720" rtlCol="0" anchor="ctr" anchorCtr="0"/>
          <a:lstStyle/>
          <a:p>
            <a:pPr algn="l">
              <a:lnSpc>
                <a:spcPct val="100000"/>
              </a:lnSpc>
              <a:spcBef>
                <a:spcPts val="0"/>
              </a:spcBef>
              <a:defRPr/>
            </a:pP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发行创新：社站联动探索实践</a:t>
            </a:r>
            <a:endPar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endParaRPr>
          </a:p>
        </p:txBody>
      </p:sp>
      <p:cxnSp>
        <p:nvCxnSpPr>
          <p:cNvPr id="28" name="直接连接符 27"/>
          <p:cNvCxnSpPr/>
          <p:nvPr>
            <p:custDataLst>
              <p:tags r:id="rId10"/>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custDataLst>
              <p:tags r:id="rId11"/>
            </p:custDataLst>
          </p:nvPr>
        </p:nvPicPr>
        <p:blipFill>
          <a:blip r:embed="rId12"/>
          <a:stretch>
            <a:fillRect/>
          </a:stretch>
        </p:blipFill>
        <p:spPr>
          <a:xfrm>
            <a:off x="9448800" y="228600"/>
            <a:ext cx="2459990" cy="39878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
          <p:cNvSpPr txBox="1"/>
          <p:nvPr/>
        </p:nvSpPr>
        <p:spPr>
          <a:xfrm>
            <a:off x="990600" y="1834515"/>
            <a:ext cx="6609194" cy="1658195"/>
          </a:xfrm>
          <a:prstGeom prst="rect">
            <a:avLst/>
          </a:prstGeom>
          <a:ln>
            <a:headEnd type="none"/>
            <a:tailEnd type="none"/>
          </a:ln>
        </p:spPr>
        <p:txBody>
          <a:bodyPr vert="horz" wrap="square" lIns="91440" tIns="45720" rIns="91440" bIns="45720" rtlCol="0" anchor="b" anchorCtr="0"/>
          <a:lstStyle/>
          <a:p>
            <a:pPr algn="l">
              <a:lnSpc>
                <a:spcPct val="100000"/>
              </a:lnSpc>
              <a:spcBef>
                <a:spcPts val="0"/>
              </a:spcBef>
              <a:defRPr/>
            </a:pPr>
            <a:r>
              <a:rPr lang="en-US" sz="4400" b="1">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04.展望未来</a:t>
            </a:r>
            <a:endParaRPr lang="en-US" sz="44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29" name="TextBox 3"/>
          <p:cNvSpPr txBox="1"/>
          <p:nvPr/>
        </p:nvSpPr>
        <p:spPr>
          <a:xfrm>
            <a:off x="2057400" y="3505200"/>
            <a:ext cx="6609194" cy="2387126"/>
          </a:xfrm>
          <a:prstGeom prst="rect">
            <a:avLst/>
          </a:prstGeom>
          <a:ln>
            <a:headEnd type="none"/>
            <a:tailEnd type="none"/>
          </a:ln>
        </p:spPr>
        <p:txBody>
          <a:bodyPr vert="horz" wrap="square" lIns="91440" tIns="45720" rIns="91440" bIns="45720" rtlCol="0" anchor="t" anchorCtr="0"/>
          <a:lstStyle/>
          <a:p>
            <a:pPr algn="l">
              <a:lnSpc>
                <a:spcPct val="120000"/>
              </a:lnSpc>
              <a:spcBef>
                <a:spcPts val="1000"/>
              </a:spcBef>
              <a:defRPr/>
            </a:pPr>
            <a:r>
              <a:rPr lang="zh-CN" altLang="en-US" sz="2000" b="0" i="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构建</a:t>
            </a:r>
            <a:r>
              <a:rPr lang="en-US" altLang="zh-CN" sz="2000" b="0" i="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000" b="0" i="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社</a:t>
            </a:r>
            <a:r>
              <a:rPr lang="en-US" altLang="zh-CN" sz="2000" b="0" i="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000" b="0" i="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站</a:t>
            </a:r>
            <a:r>
              <a:rPr lang="en-US" altLang="zh-CN" sz="2000" b="0" i="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000" b="0" i="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校</a:t>
            </a:r>
            <a:r>
              <a:rPr lang="en-US" altLang="zh-CN" sz="2000" b="0" i="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000" b="0" i="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高质量发展生态</a:t>
            </a:r>
            <a:endParaRPr lang="zh-CN" altLang="en-US" sz="2000" b="0" i="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pic>
        <p:nvPicPr>
          <p:cNvPr id="30" name="图片 29"/>
          <p:cNvPicPr>
            <a:picLocks noChangeAspect="1"/>
          </p:cNvPicPr>
          <p:nvPr>
            <p:custDataLst>
              <p:tags r:id="rId1"/>
            </p:custDataLst>
          </p:nvPr>
        </p:nvPicPr>
        <p:blipFill>
          <a:blip r:embed="rId2"/>
          <a:stretch>
            <a:fillRect/>
          </a:stretch>
        </p:blipFill>
        <p:spPr>
          <a:xfrm>
            <a:off x="9448800" y="228600"/>
            <a:ext cx="2459990" cy="398780"/>
          </a:xfrm>
          <a:prstGeom prst="rect">
            <a:avLst/>
          </a:prstGeom>
        </p:spPr>
      </p:pic>
      <p:cxnSp>
        <p:nvCxnSpPr>
          <p:cNvPr id="31" name="直接连接符 30"/>
          <p:cNvCxnSpPr/>
          <p:nvPr>
            <p:custDataLst>
              <p:tags r:id="rId3"/>
            </p:custDataLst>
          </p:nvPr>
        </p:nvCxnSpPr>
        <p:spPr>
          <a:xfrm>
            <a:off x="1143000" y="4114800"/>
            <a:ext cx="5831205"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60400" y="1054100"/>
            <a:ext cx="10858500" cy="708660"/>
          </a:xfrm>
          <a:prstGeom prst="rect">
            <a:avLst/>
          </a:prstGeom>
          <a:ln>
            <a:headEnd type="none"/>
            <a:tailEnd type="none"/>
          </a:ln>
        </p:spPr>
        <p:txBody>
          <a:bodyPr vert="horz" wrap="square" lIns="91440" tIns="45720" rIns="91440" bIns="45720" rtlCol="0" anchor="t" anchorCtr="1"/>
          <a:lstStyle/>
          <a:p>
            <a:pPr algn="ctr">
              <a:defRPr/>
            </a:pPr>
            <a:endParaRPr lang="en-US" sz="2400" b="1">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pSp>
        <p:nvGrpSpPr>
          <p:cNvPr id="5" name="Group 5"/>
          <p:cNvGrpSpPr/>
          <p:nvPr>
            <p:custDataLst>
              <p:tags r:id="rId1"/>
            </p:custDataLst>
          </p:nvPr>
        </p:nvGrpSpPr>
        <p:grpSpPr>
          <a:xfrm rot="0">
            <a:off x="673100" y="1860550"/>
            <a:ext cx="6131619" cy="3218815"/>
            <a:chOff x="673100" y="2394000"/>
            <a:chExt cx="6131950" cy="3219114"/>
          </a:xfrm>
        </p:grpSpPr>
        <p:sp>
          <p:nvSpPr>
            <p:cNvPr id="6" name="AutoShape 6"/>
            <p:cNvSpPr/>
            <p:nvPr>
              <p:custDataLst>
                <p:tags r:id="rId2"/>
              </p:custDataLst>
            </p:nvPr>
          </p:nvSpPr>
          <p:spPr>
            <a:xfrm>
              <a:off x="673100" y="2394000"/>
              <a:ext cx="5286025" cy="3219114"/>
            </a:xfrm>
            <a:prstGeom prst="roundRect">
              <a:avLst>
                <a:gd name="adj" fmla="val 6684"/>
              </a:avLst>
            </a:prstGeom>
            <a:ln w="3175">
              <a:solidFill>
                <a:srgbClr val="768394">
                  <a:alpha val="50196"/>
                </a:srgbClr>
              </a:solidFill>
              <a:prstDash val="solid"/>
              <a:headEnd type="none"/>
              <a:tailEnd type="none"/>
            </a:ln>
          </p:spPr>
        </p:sp>
        <p:sp>
          <p:nvSpPr>
            <p:cNvPr id="7" name="TextBox 7"/>
            <p:cNvSpPr txBox="1"/>
            <p:nvPr>
              <p:custDataLst>
                <p:tags r:id="rId3"/>
              </p:custDataLst>
            </p:nvPr>
          </p:nvSpPr>
          <p:spPr>
            <a:xfrm>
              <a:off x="980398" y="3810121"/>
              <a:ext cx="4671430" cy="1339225"/>
            </a:xfrm>
            <a:prstGeom prst="rect">
              <a:avLst/>
            </a:prstGeom>
            <a:ln>
              <a:headEnd type="none"/>
              <a:tailEnd type="none"/>
            </a:ln>
          </p:spPr>
          <p:txBody>
            <a:bodyPr vert="horz" wrap="square" lIns="91440" tIns="45720" rIns="91440" bIns="45720" rtlCol="0" anchor="t" anchorCtr="0"/>
            <a:lstStyle/>
            <a:p>
              <a:pPr indent="0" algn="l">
                <a:lnSpc>
                  <a:spcPct val="120000"/>
                </a:lnSpc>
                <a:spcBef>
                  <a:spcPts val="0"/>
                </a:spcBef>
                <a:buFont typeface="+mj-lt"/>
                <a:buNone/>
                <a:defRPr/>
              </a:pP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无论技术如何迭代，高品质的数字教材与知识服务始终是社站合作的</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压舱石</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。出版社持续产出优质数字内容，代办站精准反馈一线教学需求，共同打造</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内容为王</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的精品供给链。</a:t>
              </a:r>
              <a:endPar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4"/>
              </p:custDataLst>
            </p:nvPr>
          </p:nvSpPr>
          <p:spPr>
            <a:xfrm>
              <a:off x="2133620" y="2591117"/>
              <a:ext cx="4671430" cy="665232"/>
            </a:xfrm>
            <a:prstGeom prst="rect">
              <a:avLst/>
            </a:prstGeom>
            <a:ln>
              <a:headEnd type="none"/>
              <a:tailEnd type="none"/>
            </a:ln>
          </p:spPr>
          <p:txBody>
            <a:bodyPr vert="horz" wrap="square" lIns="91440" tIns="45720" rIns="91440" bIns="45720" rtlCol="0" anchor="b" anchorCtr="0"/>
            <a:lstStyle/>
            <a:p>
              <a:pPr algn="l">
                <a:spcBef>
                  <a:spcPts val="0"/>
                </a:spcBef>
                <a:defRPr/>
              </a:pPr>
              <a:r>
                <a:rPr lang="zh-CN" alt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内容永远是核心</a:t>
              </a:r>
              <a:endParaRPr lang="zh-CN" alt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5"/>
              </p:custDataLst>
            </p:nvPr>
          </p:nvSpPr>
          <p:spPr>
            <a:xfrm>
              <a:off x="838272" y="2438170"/>
              <a:ext cx="1041394" cy="1041394"/>
            </a:xfrm>
            <a:prstGeom prst="ellipse">
              <a:avLst/>
            </a:prstGeom>
            <a:gradFill>
              <a:gsLst>
                <a:gs pos="0">
                  <a:srgbClr val="C7DDF4"/>
                </a:gs>
                <a:gs pos="70000">
                  <a:srgbClr val="0057AE"/>
                </a:gs>
              </a:gsLst>
              <a:lin ang="2700000" scaled="0"/>
            </a:gradFill>
            <a:ln>
              <a:prstDash val="solid"/>
              <a:headEnd type="none"/>
              <a:tailEnd type="none"/>
            </a:ln>
          </p:spPr>
          <p:txBody>
            <a:bodyPr vert="horz" wrap="none" lIns="91440" tIns="45720" rIns="91440" bIns="45720" rtlCol="0" anchor="ctr" anchorCtr="0"/>
            <a:lstStyle/>
            <a:p>
              <a:pPr algn="ctr">
                <a:defRPr/>
              </a:pPr>
              <a:r>
                <a:rPr lang="en-US" sz="2400" b="1" i="0">
                  <a:solidFill>
                    <a:srgbClr val="FFFFFF">
                      <a:alpha val="100000"/>
                    </a:srgbClr>
                  </a:solidFill>
                  <a:latin typeface="Arial" panose="020B0604020202020204"/>
                  <a:ea typeface="Arial" panose="020B0604020202020204"/>
                  <a:cs typeface="Arial" panose="020B0604020202020204"/>
                </a:rPr>
                <a:t>01</a:t>
              </a:r>
              <a:endParaRPr lang="en-US" sz="1100"/>
            </a:p>
          </p:txBody>
        </p:sp>
      </p:grpSp>
      <p:grpSp>
        <p:nvGrpSpPr>
          <p:cNvPr id="10" name="Group 10"/>
          <p:cNvGrpSpPr/>
          <p:nvPr>
            <p:custDataLst>
              <p:tags r:id="rId6"/>
            </p:custDataLst>
          </p:nvPr>
        </p:nvGrpSpPr>
        <p:grpSpPr>
          <a:xfrm rot="0">
            <a:off x="6233160" y="1860550"/>
            <a:ext cx="6017321" cy="3218815"/>
            <a:chOff x="6232872" y="2394000"/>
            <a:chExt cx="6017645" cy="3219114"/>
          </a:xfrm>
        </p:grpSpPr>
        <p:sp>
          <p:nvSpPr>
            <p:cNvPr id="11" name="AutoShape 11"/>
            <p:cNvSpPr/>
            <p:nvPr>
              <p:custDataLst>
                <p:tags r:id="rId7"/>
              </p:custDataLst>
            </p:nvPr>
          </p:nvSpPr>
          <p:spPr>
            <a:xfrm>
              <a:off x="6232872" y="2394000"/>
              <a:ext cx="5286025" cy="3219114"/>
            </a:xfrm>
            <a:prstGeom prst="roundRect">
              <a:avLst>
                <a:gd name="adj" fmla="val 6684"/>
              </a:avLst>
            </a:prstGeom>
            <a:ln w="3175">
              <a:solidFill>
                <a:srgbClr val="768394">
                  <a:alpha val="50196"/>
                </a:srgbClr>
              </a:solidFill>
              <a:prstDash val="solid"/>
              <a:headEnd type="none"/>
              <a:tailEnd type="none"/>
            </a:ln>
          </p:spPr>
        </p:sp>
        <p:sp>
          <p:nvSpPr>
            <p:cNvPr id="12" name="TextBox 12"/>
            <p:cNvSpPr txBox="1"/>
            <p:nvPr>
              <p:custDataLst>
                <p:tags r:id="rId8"/>
              </p:custDataLst>
            </p:nvPr>
          </p:nvSpPr>
          <p:spPr>
            <a:xfrm>
              <a:off x="6629038" y="3810121"/>
              <a:ext cx="4707030" cy="1339225"/>
            </a:xfrm>
            <a:prstGeom prst="rect">
              <a:avLst/>
            </a:prstGeom>
            <a:ln>
              <a:headEnd type="none"/>
              <a:tailEnd type="none"/>
            </a:ln>
          </p:spPr>
          <p:txBody>
            <a:bodyPr vert="horz" wrap="square" lIns="91440" tIns="45720" rIns="91440" bIns="45720" rtlCol="0" anchor="t" anchorCtr="0"/>
            <a:lstStyle/>
            <a:p>
              <a:pPr indent="0" algn="l">
                <a:lnSpc>
                  <a:spcPct val="120000"/>
                </a:lnSpc>
                <a:spcBef>
                  <a:spcPts val="0"/>
                </a:spcBef>
                <a:buFont typeface="+mj-lt"/>
                <a:buNone/>
                <a:defRPr/>
              </a:pP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社站联合提升内容附加值，推动从纸质教材销售向数字内容订阅、知识服务等更高价值模式转型，确保合作双方有</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利</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可图、有</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质</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可依。</a:t>
              </a:r>
              <a:endPar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9"/>
              </p:custDataLst>
            </p:nvPr>
          </p:nvSpPr>
          <p:spPr>
            <a:xfrm>
              <a:off x="7543487" y="2514910"/>
              <a:ext cx="4707030" cy="665232"/>
            </a:xfrm>
            <a:prstGeom prst="rect">
              <a:avLst/>
            </a:prstGeom>
            <a:ln>
              <a:headEnd type="none"/>
              <a:tailEnd type="none"/>
            </a:ln>
          </p:spPr>
          <p:txBody>
            <a:bodyPr vert="horz" wrap="square" lIns="91440" tIns="45720" rIns="91440" bIns="45720" rtlCol="0" anchor="b" anchorCtr="0"/>
            <a:lstStyle/>
            <a:p>
              <a:pPr algn="l">
                <a:spcBef>
                  <a:spcPts val="0"/>
                </a:spcBef>
                <a:defRPr/>
              </a:pPr>
              <a:r>
                <a:rPr lang="zh-CN" alt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从</a:t>
              </a:r>
              <a:r>
                <a:rPr lang="en-US" altLang="zh-CN"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卖书</a:t>
              </a:r>
              <a:r>
                <a:rPr lang="en-US" altLang="zh-CN"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到</a:t>
              </a:r>
              <a:r>
                <a:rPr lang="en-US" altLang="zh-CN"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卖内容</a:t>
              </a:r>
              <a:r>
                <a:rPr lang="en-US" altLang="zh-CN"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zh-CN" sz="20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custDataLst>
                <p:tags r:id="rId10"/>
              </p:custDataLst>
            </p:nvPr>
          </p:nvSpPr>
          <p:spPr>
            <a:xfrm>
              <a:off x="6400449" y="2405782"/>
              <a:ext cx="1041394" cy="1041394"/>
            </a:xfrm>
            <a:prstGeom prst="ellipse">
              <a:avLst/>
            </a:prstGeom>
            <a:gradFill>
              <a:gsLst>
                <a:gs pos="0">
                  <a:srgbClr val="C7DDF4"/>
                </a:gs>
                <a:gs pos="70000">
                  <a:srgbClr val="0057AE"/>
                </a:gs>
              </a:gsLst>
              <a:lin ang="2700000" scaled="0"/>
            </a:gradFill>
            <a:ln>
              <a:prstDash val="solid"/>
              <a:headEnd type="none"/>
              <a:tailEnd type="none"/>
            </a:ln>
          </p:spPr>
          <p:txBody>
            <a:bodyPr vert="horz" wrap="none" lIns="91440" tIns="45720" rIns="91440" bIns="45720" rtlCol="0" anchor="ctr" anchorCtr="0"/>
            <a:lstStyle/>
            <a:p>
              <a:pPr algn="ctr">
                <a:defRPr/>
              </a:pPr>
              <a:r>
                <a:rPr lang="en-US" sz="2400" b="1" i="0">
                  <a:solidFill>
                    <a:srgbClr val="FFFFFF">
                      <a:alpha val="100000"/>
                    </a:srgbClr>
                  </a:solidFill>
                  <a:latin typeface="Arial" panose="020B0604020202020204"/>
                  <a:ea typeface="Arial" panose="020B0604020202020204"/>
                  <a:cs typeface="Arial" panose="020B0604020202020204"/>
                </a:rPr>
                <a:t>02</a:t>
              </a:r>
              <a:endParaRPr lang="en-US" sz="1100"/>
            </a:p>
          </p:txBody>
        </p:sp>
      </p:grpSp>
      <p:sp>
        <p:nvSpPr>
          <p:cNvPr id="25" name="TextBox 17"/>
          <p:cNvSpPr txBox="1"/>
          <p:nvPr/>
        </p:nvSpPr>
        <p:spPr>
          <a:xfrm>
            <a:off x="1752600" y="838200"/>
            <a:ext cx="8034655" cy="761365"/>
          </a:xfrm>
          <a:prstGeom prst="rect">
            <a:avLst/>
          </a:prstGeom>
          <a:ln>
            <a:headEnd type="none"/>
            <a:tailEnd type="none"/>
          </a:ln>
        </p:spPr>
        <p:txBody>
          <a:bodyPr vert="horz" wrap="square" lIns="91440" tIns="45720" rIns="91440" bIns="45720" rtlCol="0" anchor="ctr" anchorCtr="0"/>
          <a:lstStyle/>
          <a:p>
            <a:pPr algn="ctr">
              <a:lnSpc>
                <a:spcPct val="100000"/>
              </a:lnSpc>
              <a:spcBef>
                <a:spcPts val="0"/>
              </a:spcBef>
              <a:buClrTx/>
              <a:buSzTx/>
              <a:buFontTx/>
              <a:defRPr/>
            </a:pPr>
            <a:r>
              <a:rPr lang="zh-CN" altLang="en-US" sz="2400" b="1">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1.坚持内容为王，夯实合作根基</a:t>
            </a:r>
            <a:endParaRPr lang="zh-CN" altLang="en-US" sz="2400" b="1">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cxnSp>
        <p:nvCxnSpPr>
          <p:cNvPr id="28" name="直接连接符 27"/>
          <p:cNvCxnSpPr/>
          <p:nvPr>
            <p:custDataLst>
              <p:tags r:id="rId11"/>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custDataLst>
              <p:tags r:id="rId12"/>
            </p:custDataLst>
          </p:nvPr>
        </p:nvPicPr>
        <p:blipFill>
          <a:blip r:embed="rId13"/>
          <a:stretch>
            <a:fillRect/>
          </a:stretch>
        </p:blipFill>
        <p:spPr>
          <a:xfrm>
            <a:off x="9448800" y="228600"/>
            <a:ext cx="2459990" cy="398780"/>
          </a:xfrm>
          <a:prstGeom prst="rect">
            <a:avLst/>
          </a:prstGeom>
        </p:spPr>
      </p:pic>
      <p:sp>
        <p:nvSpPr>
          <p:cNvPr id="2" name="TextBox 17"/>
          <p:cNvSpPr txBox="1"/>
          <p:nvPr/>
        </p:nvSpPr>
        <p:spPr>
          <a:xfrm>
            <a:off x="228600" y="0"/>
            <a:ext cx="8034655" cy="761365"/>
          </a:xfrm>
          <a:prstGeom prst="rect">
            <a:avLst/>
          </a:prstGeom>
          <a:ln>
            <a:headEnd type="none"/>
            <a:tailEnd type="none"/>
          </a:ln>
        </p:spPr>
        <p:txBody>
          <a:bodyPr vert="horz" wrap="square" lIns="91440" tIns="45720" rIns="91440" bIns="45720" rtlCol="0" anchor="ctr" anchorCtr="0"/>
          <a:lstStyle/>
          <a:p>
            <a:pPr algn="l">
              <a:lnSpc>
                <a:spcPct val="100000"/>
              </a:lnSpc>
              <a:spcBef>
                <a:spcPts val="0"/>
              </a:spcBef>
              <a:defRPr/>
            </a:pP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展望未来</a:t>
            </a: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构建</a:t>
            </a: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社</a:t>
            </a: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站</a:t>
            </a: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校</a:t>
            </a: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高质量发展生态</a:t>
            </a:r>
            <a:endPar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p:nvPr>
            <p:custDataLst>
              <p:tags r:id="rId1"/>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custDataLst>
              <p:tags r:id="rId2"/>
            </p:custDataLst>
          </p:nvPr>
        </p:nvPicPr>
        <p:blipFill>
          <a:blip r:embed="rId3"/>
          <a:stretch>
            <a:fillRect/>
          </a:stretch>
        </p:blipFill>
        <p:spPr>
          <a:xfrm>
            <a:off x="9448800" y="228600"/>
            <a:ext cx="2459990" cy="398780"/>
          </a:xfrm>
          <a:prstGeom prst="rect">
            <a:avLst/>
          </a:prstGeom>
        </p:spPr>
      </p:pic>
      <p:sp>
        <p:nvSpPr>
          <p:cNvPr id="32" name="文本框 31"/>
          <p:cNvSpPr txBox="1"/>
          <p:nvPr/>
        </p:nvSpPr>
        <p:spPr>
          <a:xfrm>
            <a:off x="685800" y="1371600"/>
            <a:ext cx="4349750" cy="1907540"/>
          </a:xfrm>
          <a:prstGeom prst="rect">
            <a:avLst/>
          </a:prstGeom>
          <a:noFill/>
        </p:spPr>
        <p:txBody>
          <a:bodyPr wrap="square" anchor="ctr" anchorCtr="0">
            <a:noAutofit/>
          </a:bodyPr>
          <a:lstStyle/>
          <a:p>
            <a:pPr algn="l">
              <a:lnSpc>
                <a:spcPct val="150000"/>
              </a:lnSpc>
              <a:buClrTx/>
              <a:buSzTx/>
              <a:buNone/>
            </a:pPr>
            <a:r>
              <a:rPr lang="zh-CN" altLang="en-US" b="1" i="0" u="none" strike="noStrike" baseline="0" dirty="0">
                <a:latin typeface="微软雅黑" panose="020B0503020204020204" charset="-122"/>
                <a:ea typeface="微软雅黑" panose="020B0503020204020204" charset="-122"/>
              </a:rPr>
              <a:t>习近平总书记强调：</a:t>
            </a:r>
            <a:endParaRPr lang="zh-CN" altLang="en-US" b="1" i="0" u="none" strike="noStrike" baseline="0" dirty="0">
              <a:latin typeface="微软雅黑" panose="020B0503020204020204" charset="-122"/>
              <a:ea typeface="微软雅黑" panose="020B0503020204020204" charset="-122"/>
            </a:endParaRPr>
          </a:p>
          <a:p>
            <a:pPr algn="l">
              <a:lnSpc>
                <a:spcPct val="150000"/>
              </a:lnSpc>
              <a:buClrTx/>
              <a:buSzTx/>
              <a:buNone/>
            </a:pPr>
            <a:r>
              <a:rPr lang="zh-CN" altLang="en-US" b="1" dirty="0">
                <a:latin typeface="微软雅黑" panose="020B0503020204020204" charset="-122"/>
                <a:ea typeface="微软雅黑" panose="020B0503020204020204" charset="-122"/>
              </a:rPr>
              <a:t>教育数字化是我国开辟教育发展新赛道和塑造教育发展新优势的重要突破口。</a:t>
            </a:r>
            <a:endParaRPr lang="zh-CN" altLang="en-US" b="1" dirty="0">
              <a:latin typeface="微软雅黑" panose="020B0503020204020204" charset="-122"/>
              <a:ea typeface="微软雅黑" panose="020B0503020204020204" charset="-122"/>
              <a:sym typeface="+mn-ea"/>
            </a:endParaRPr>
          </a:p>
          <a:p>
            <a:pPr algn="l">
              <a:lnSpc>
                <a:spcPct val="150000"/>
              </a:lnSpc>
              <a:buClrTx/>
              <a:buSzTx/>
              <a:buNone/>
            </a:pPr>
            <a:endParaRPr lang="zh-CN" altLang="en-US" dirty="0">
              <a:latin typeface="仿宋_GB2312" panose="02010609030101010101" charset="-122"/>
              <a:ea typeface="仿宋_GB2312" panose="02010609030101010101" charset="-122"/>
            </a:endParaRPr>
          </a:p>
        </p:txBody>
      </p:sp>
      <p:sp>
        <p:nvSpPr>
          <p:cNvPr id="7" name="矩形 6"/>
          <p:cNvSpPr/>
          <p:nvPr>
            <p:custDataLst>
              <p:tags r:id="rId4"/>
            </p:custDataLst>
          </p:nvPr>
        </p:nvSpPr>
        <p:spPr>
          <a:xfrm>
            <a:off x="838200" y="76200"/>
            <a:ext cx="4615180" cy="584835"/>
          </a:xfrm>
          <a:prstGeom prst="rect">
            <a:avLst/>
          </a:prstGeom>
          <a:solidFill>
            <a:srgbClr val="005A9C"/>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lstStyle/>
          <a:p>
            <a:pPr algn="l"/>
            <a:r>
              <a:rPr lang="zh-CN" sz="2400" b="1" noProof="0" dirty="0">
                <a:ln>
                  <a:noFill/>
                </a:ln>
                <a:solidFill>
                  <a:schemeClr val="bg1"/>
                </a:solidFill>
                <a:effectLst/>
                <a:uLnTx/>
                <a:uFillTx/>
                <a:latin typeface="微软雅黑" panose="020B0503020204020204" charset="-122"/>
                <a:ea typeface="微软雅黑" panose="020B0503020204020204" charset="-122"/>
                <a:sym typeface="+mn-lt"/>
              </a:rPr>
              <a:t>前言：</a:t>
            </a:r>
            <a:r>
              <a:rPr lang="zh-CN" altLang="en-US" sz="2400" b="1" noProof="0" dirty="0">
                <a:ln>
                  <a:noFill/>
                </a:ln>
                <a:solidFill>
                  <a:schemeClr val="bg1"/>
                </a:solidFill>
                <a:effectLst/>
                <a:uLnTx/>
                <a:uFillTx/>
                <a:latin typeface="微软雅黑" panose="020B0503020204020204" charset="-122"/>
                <a:ea typeface="微软雅黑" panose="020B0503020204020204" charset="-122"/>
                <a:sym typeface="+mn-lt"/>
              </a:rPr>
              <a:t>数字时代浪潮汹涌而来</a:t>
            </a:r>
            <a:endParaRPr lang="zh-CN" altLang="en-US" sz="2400" b="1" noProof="0" dirty="0">
              <a:ln>
                <a:noFill/>
              </a:ln>
              <a:solidFill>
                <a:schemeClr val="bg1"/>
              </a:solidFill>
              <a:effectLst/>
              <a:uLnTx/>
              <a:uFillTx/>
              <a:latin typeface="微软雅黑" panose="020B0503020204020204" charset="-122"/>
              <a:ea typeface="微软雅黑" panose="020B0503020204020204" charset="-122"/>
              <a:sym typeface="+mn-lt"/>
            </a:endParaRPr>
          </a:p>
        </p:txBody>
      </p:sp>
      <p:sp>
        <p:nvSpPr>
          <p:cNvPr id="3" name="文本框 2"/>
          <p:cNvSpPr txBox="1"/>
          <p:nvPr/>
        </p:nvSpPr>
        <p:spPr>
          <a:xfrm>
            <a:off x="685800" y="2840038"/>
            <a:ext cx="4535170" cy="2584450"/>
          </a:xfrm>
          <a:prstGeom prst="rect">
            <a:avLst/>
          </a:prstGeom>
          <a:noFill/>
        </p:spPr>
        <p:txBody>
          <a:bodyPr wrap="square" anchor="ctr" anchorCtr="0">
            <a:spAutoFit/>
          </a:bodyPr>
          <a:lstStyle/>
          <a:p>
            <a:pPr>
              <a:lnSpc>
                <a:spcPct val="150000"/>
              </a:lnSpc>
            </a:pPr>
            <a:r>
              <a:rPr lang="zh-CN" altLang="zh-CN" sz="1800" b="1" kern="100" dirty="0">
                <a:solidFill>
                  <a:srgbClr val="222222"/>
                </a:solidFill>
                <a:effectLst/>
                <a:ea typeface="微软雅黑" panose="020B0503020204020204" charset="-122"/>
                <a:cs typeface="微软雅黑" panose="020B0503020204020204" charset="-122"/>
              </a:rPr>
              <a:t>人工智能作为引领新一轮科技革命和产业变革的战略性技术，深刻改变人类生产生活方式。全面推进人工智能科技创新、产业发展和赋能应用。推动人工智能科技创新与产业创新深度融合</a:t>
            </a:r>
            <a:r>
              <a:rPr lang="zh-CN" altLang="en-US" sz="1800" b="1" kern="100" dirty="0">
                <a:solidFill>
                  <a:srgbClr val="222222"/>
                </a:solidFill>
                <a:effectLst/>
                <a:ea typeface="微软雅黑" panose="020B0503020204020204" charset="-122"/>
                <a:cs typeface="微软雅黑" panose="020B0503020204020204" charset="-122"/>
              </a:rPr>
              <a:t>。</a:t>
            </a:r>
            <a:endParaRPr lang="zh-CN" altLang="en-US" sz="1800" b="1" kern="100" dirty="0">
              <a:solidFill>
                <a:srgbClr val="222222"/>
              </a:solidFill>
              <a:effectLst/>
              <a:ea typeface="微软雅黑" panose="020B0503020204020204" charset="-122"/>
              <a:cs typeface="微软雅黑" panose="020B0503020204020204" charset="-122"/>
            </a:endParaRPr>
          </a:p>
          <a:p>
            <a:pPr>
              <a:lnSpc>
                <a:spcPct val="150000"/>
              </a:lnSpc>
            </a:pPr>
            <a:endParaRPr lang="zh-CN" altLang="en-US" b="1" dirty="0">
              <a:solidFill>
                <a:srgbClr val="FF0000"/>
              </a:solidFill>
            </a:endParaRPr>
          </a:p>
        </p:txBody>
      </p:sp>
      <p:pic>
        <p:nvPicPr>
          <p:cNvPr id="9" name="图片 8"/>
          <p:cNvPicPr>
            <a:picLocks noChangeAspect="1"/>
          </p:cNvPicPr>
          <p:nvPr/>
        </p:nvPicPr>
        <p:blipFill>
          <a:blip r:embed="rId5"/>
          <a:srcRect b="3629"/>
          <a:stretch>
            <a:fillRect/>
          </a:stretch>
        </p:blipFill>
        <p:spPr>
          <a:xfrm>
            <a:off x="5791324" y="1676661"/>
            <a:ext cx="6325586" cy="2810703"/>
          </a:xfrm>
          <a:prstGeom prst="rect">
            <a:avLst/>
          </a:prstGeom>
        </p:spPr>
      </p:pic>
      <p:sp>
        <p:nvSpPr>
          <p:cNvPr id="11" name="文本框 10"/>
          <p:cNvSpPr txBox="1"/>
          <p:nvPr/>
        </p:nvSpPr>
        <p:spPr>
          <a:xfrm>
            <a:off x="5790565" y="4545330"/>
            <a:ext cx="6324600" cy="379730"/>
          </a:xfrm>
          <a:prstGeom prst="rect">
            <a:avLst/>
          </a:prstGeom>
          <a:noFill/>
        </p:spPr>
        <p:txBody>
          <a:bodyPr wrap="square">
            <a:spAutoFit/>
          </a:bodyPr>
          <a:lstStyle/>
          <a:p>
            <a:pPr algn="ctr">
              <a:lnSpc>
                <a:spcPts val="2250"/>
              </a:lnSpc>
            </a:pPr>
            <a:r>
              <a:rPr lang="zh-CN" altLang="en-US" b="0" i="0" dirty="0">
                <a:solidFill>
                  <a:srgbClr val="111622"/>
                </a:solidFill>
                <a:effectLst/>
                <a:latin typeface="-apple-system"/>
              </a:rPr>
              <a:t>中共中央政治局第二十次集体学习</a:t>
            </a:r>
            <a:endParaRPr lang="zh-CN" altLang="en-US" b="0" i="0" dirty="0">
              <a:solidFill>
                <a:srgbClr val="111622"/>
              </a:solidFill>
              <a:effectLst/>
              <a:latin typeface="-apple-system"/>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60400" y="1054100"/>
            <a:ext cx="10858500" cy="708660"/>
          </a:xfrm>
          <a:prstGeom prst="rect">
            <a:avLst/>
          </a:prstGeom>
          <a:ln>
            <a:headEnd type="none"/>
            <a:tailEnd type="none"/>
          </a:ln>
        </p:spPr>
        <p:txBody>
          <a:bodyPr vert="horz" wrap="square" lIns="91440" tIns="45720" rIns="91440" bIns="45720" rtlCol="0" anchor="t" anchorCtr="1"/>
          <a:lstStyle/>
          <a:p>
            <a:pPr algn="ctr">
              <a:defRPr/>
            </a:pPr>
            <a:r>
              <a:rPr lang="en-US" altLang="zh-CN" sz="2400" b="1">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lang="zh-CN" altLang="en-US" sz="2400" b="1">
                <a:solidFill>
                  <a:srgbClr val="000000">
                    <a:alpha val="100000"/>
                  </a:srgbClr>
                </a:solidFill>
                <a:latin typeface="微软雅黑" panose="020B0503020204020204" charset="-122"/>
                <a:ea typeface="微软雅黑" panose="020B0503020204020204" charset="-122"/>
                <a:cs typeface="微软雅黑" panose="020B0503020204020204" charset="-122"/>
              </a:rPr>
              <a:t>坚持共建共享，构建利益共同体</a:t>
            </a:r>
            <a:endParaRPr lang="zh-CN" altLang="en-US" sz="2400" b="1">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25" name="TextBox 17"/>
          <p:cNvSpPr txBox="1"/>
          <p:nvPr/>
        </p:nvSpPr>
        <p:spPr>
          <a:xfrm>
            <a:off x="0" y="635"/>
            <a:ext cx="8034655" cy="761365"/>
          </a:xfrm>
          <a:prstGeom prst="rect">
            <a:avLst/>
          </a:prstGeom>
          <a:ln>
            <a:headEnd type="none"/>
            <a:tailEnd type="none"/>
          </a:ln>
        </p:spPr>
        <p:txBody>
          <a:bodyPr vert="horz" wrap="square" lIns="91440" tIns="45720" rIns="91440" bIns="45720" rtlCol="0" anchor="ctr" anchorCtr="0"/>
          <a:lstStyle/>
          <a:p>
            <a:pPr algn="l">
              <a:lnSpc>
                <a:spcPct val="100000"/>
              </a:lnSpc>
              <a:spcBef>
                <a:spcPts val="0"/>
              </a:spcBef>
              <a:defRPr/>
            </a:pP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展望未来</a:t>
            </a: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构建</a:t>
            </a: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社</a:t>
            </a: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站</a:t>
            </a: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校</a:t>
            </a: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高质量发展生态</a:t>
            </a:r>
            <a:endPar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endParaRPr>
          </a:p>
        </p:txBody>
      </p:sp>
      <p:cxnSp>
        <p:nvCxnSpPr>
          <p:cNvPr id="28" name="直接连接符 27"/>
          <p:cNvCxnSpPr/>
          <p:nvPr>
            <p:custDataLst>
              <p:tags r:id="rId1"/>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custDataLst>
              <p:tags r:id="rId2"/>
            </p:custDataLst>
          </p:nvPr>
        </p:nvPicPr>
        <p:blipFill>
          <a:blip r:embed="rId3"/>
          <a:stretch>
            <a:fillRect/>
          </a:stretch>
        </p:blipFill>
        <p:spPr>
          <a:xfrm>
            <a:off x="9448800" y="228600"/>
            <a:ext cx="2459990" cy="398780"/>
          </a:xfrm>
          <a:prstGeom prst="rect">
            <a:avLst/>
          </a:prstGeom>
        </p:spPr>
      </p:pic>
      <p:grpSp>
        <p:nvGrpSpPr>
          <p:cNvPr id="2" name="Group 5"/>
          <p:cNvGrpSpPr/>
          <p:nvPr>
            <p:custDataLst>
              <p:tags r:id="rId4"/>
            </p:custDataLst>
          </p:nvPr>
        </p:nvGrpSpPr>
        <p:grpSpPr>
          <a:xfrm rot="0" flipH="1">
            <a:off x="772160" y="2362200"/>
            <a:ext cx="5224780" cy="2529840"/>
            <a:chOff x="742707" y="1551113"/>
            <a:chExt cx="5224583" cy="2530014"/>
          </a:xfrm>
        </p:grpSpPr>
        <p:sp>
          <p:nvSpPr>
            <p:cNvPr id="3" name="AutoShape 6"/>
            <p:cNvSpPr/>
            <p:nvPr>
              <p:custDataLst>
                <p:tags r:id="rId5"/>
              </p:custDataLst>
            </p:nvPr>
          </p:nvSpPr>
          <p:spPr>
            <a:xfrm>
              <a:off x="838201" y="1551113"/>
              <a:ext cx="5129089" cy="2438128"/>
            </a:xfrm>
            <a:prstGeom prst="roundRect">
              <a:avLst>
                <a:gd name="adj" fmla="val 11100"/>
              </a:avLst>
            </a:prstGeom>
            <a:ln w="12700">
              <a:solidFill>
                <a:srgbClr val="000000">
                  <a:alpha val="50196"/>
                </a:srgbClr>
              </a:solidFill>
              <a:prstDash val="solid"/>
              <a:headEnd type="none"/>
              <a:tailEnd type="none"/>
            </a:ln>
          </p:spPr>
        </p:sp>
        <p:sp>
          <p:nvSpPr>
            <p:cNvPr id="15" name="TextBox 7"/>
            <p:cNvSpPr txBox="1"/>
            <p:nvPr>
              <p:custDataLst>
                <p:tags r:id="rId6"/>
              </p:custDataLst>
            </p:nvPr>
          </p:nvSpPr>
          <p:spPr>
            <a:xfrm>
              <a:off x="1070413" y="1625733"/>
              <a:ext cx="4486864" cy="763617"/>
            </a:xfrm>
            <a:prstGeom prst="rect">
              <a:avLst/>
            </a:prstGeom>
            <a:ln>
              <a:headEnd type="none"/>
              <a:tailEnd type="none"/>
            </a:ln>
          </p:spPr>
          <p:txBody>
            <a:bodyPr vert="horz" wrap="square" lIns="91440" tIns="45720" rIns="91440" bIns="45720" rtlCol="0" anchor="b" anchorCtr="0"/>
            <a:lstStyle/>
            <a:p>
              <a:pPr algn="l">
                <a:defRPr/>
              </a:pPr>
              <a:r>
                <a:rPr lang="zh-CN" alt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平台共建</a:t>
              </a:r>
              <a:endParaRPr lang="zh-CN" alt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6" name="TextBox 8"/>
            <p:cNvSpPr txBox="1"/>
            <p:nvPr>
              <p:custDataLst>
                <p:tags r:id="rId7"/>
              </p:custDataLst>
            </p:nvPr>
          </p:nvSpPr>
          <p:spPr>
            <a:xfrm>
              <a:off x="1070413" y="2389350"/>
              <a:ext cx="4486864" cy="1453550"/>
            </a:xfrm>
            <a:prstGeom prst="rect">
              <a:avLst/>
            </a:prstGeom>
            <a:ln>
              <a:headEnd type="none"/>
              <a:tailEnd type="none"/>
            </a:ln>
          </p:spPr>
          <p:txBody>
            <a:bodyPr vert="horz" wrap="square" lIns="91440" tIns="45720" rIns="91440" bIns="45720" rtlCol="0" anchor="t" anchorCtr="0"/>
            <a:lstStyle/>
            <a:p>
              <a:pPr algn="l">
                <a:lnSpc>
                  <a:spcPct val="120000"/>
                </a:lnSpc>
                <a:defRPr/>
              </a:pP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出版社搭建</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豫高教数字教材智慧服务平台</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等基础设施，代办站深度参与平台推广与本地化运营，院校参与教学场景共建，形成</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平台</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渠道</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用户</a:t>
              </a:r>
              <a:r>
                <a:rPr lang="en-US" altLang="zh-CN"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三位一体。</a:t>
              </a:r>
              <a:endPar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7" name="TextBox 9"/>
            <p:cNvSpPr txBox="1"/>
            <p:nvPr>
              <p:custDataLst>
                <p:tags r:id="rId8"/>
              </p:custDataLst>
            </p:nvPr>
          </p:nvSpPr>
          <p:spPr>
            <a:xfrm>
              <a:off x="742707" y="3582032"/>
              <a:ext cx="499095" cy="499095"/>
            </a:xfrm>
            <a:prstGeom prst="rect">
              <a:avLst/>
            </a:prstGeom>
            <a:gradFill>
              <a:gsLst>
                <a:gs pos="0">
                  <a:srgbClr val="C7DDF4"/>
                </a:gs>
                <a:gs pos="70000">
                  <a:srgbClr val="0057AE"/>
                </a:gs>
              </a:gsLst>
              <a:lin ang="2700000" scaled="0"/>
            </a:gradFill>
            <a:ln>
              <a:prstDash val="solid"/>
              <a:headEnd type="none"/>
              <a:tailEnd type="none"/>
            </a:ln>
          </p:spPr>
          <p:txBody>
            <a:bodyPr vert="horz" wrap="none" lIns="91440" tIns="45720" rIns="91440" bIns="45720" rtlCol="0" anchor="ctr" anchorCtr="0"/>
            <a:lstStyle/>
            <a:p>
              <a:pPr algn="ctr">
                <a:defRPr/>
              </a:pPr>
              <a:r>
                <a:rPr lang="en-US" sz="1800" b="1" i="0">
                  <a:solidFill>
                    <a:srgbClr val="FFFFFF">
                      <a:alpha val="100000"/>
                    </a:srgbClr>
                  </a:solidFill>
                  <a:latin typeface="Arial" panose="020B0604020202020204"/>
                  <a:ea typeface="Arial" panose="020B0604020202020204"/>
                  <a:cs typeface="Arial" panose="020B0604020202020204"/>
                </a:rPr>
                <a:t>01</a:t>
              </a:r>
              <a:endParaRPr lang="en-US" sz="1100"/>
            </a:p>
          </p:txBody>
        </p:sp>
      </p:grpSp>
      <p:grpSp>
        <p:nvGrpSpPr>
          <p:cNvPr id="18" name="Group 10"/>
          <p:cNvGrpSpPr/>
          <p:nvPr>
            <p:custDataLst>
              <p:tags r:id="rId9"/>
            </p:custDataLst>
          </p:nvPr>
        </p:nvGrpSpPr>
        <p:grpSpPr>
          <a:xfrm rot="0">
            <a:off x="6188710" y="2362200"/>
            <a:ext cx="5218430" cy="2529840"/>
            <a:chOff x="6122929" y="1551113"/>
            <a:chExt cx="5218171" cy="2530014"/>
          </a:xfrm>
        </p:grpSpPr>
        <p:sp>
          <p:nvSpPr>
            <p:cNvPr id="19" name="AutoShape 11"/>
            <p:cNvSpPr/>
            <p:nvPr>
              <p:custDataLst>
                <p:tags r:id="rId10"/>
              </p:custDataLst>
            </p:nvPr>
          </p:nvSpPr>
          <p:spPr>
            <a:xfrm>
              <a:off x="6212011" y="1551113"/>
              <a:ext cx="5129089" cy="2438128"/>
            </a:xfrm>
            <a:prstGeom prst="roundRect">
              <a:avLst>
                <a:gd name="adj" fmla="val 11100"/>
              </a:avLst>
            </a:prstGeom>
            <a:ln w="12700">
              <a:solidFill>
                <a:srgbClr val="000000">
                  <a:alpha val="50196"/>
                </a:srgbClr>
              </a:solidFill>
              <a:prstDash val="solid"/>
              <a:headEnd type="none"/>
              <a:tailEnd type="none"/>
            </a:ln>
          </p:spPr>
        </p:sp>
        <p:sp>
          <p:nvSpPr>
            <p:cNvPr id="20" name="TextBox 12"/>
            <p:cNvSpPr txBox="1"/>
            <p:nvPr>
              <p:custDataLst>
                <p:tags r:id="rId11"/>
              </p:custDataLst>
            </p:nvPr>
          </p:nvSpPr>
          <p:spPr>
            <a:xfrm>
              <a:off x="6622024" y="1625733"/>
              <a:ext cx="4486864" cy="763617"/>
            </a:xfrm>
            <a:prstGeom prst="rect">
              <a:avLst/>
            </a:prstGeom>
            <a:ln>
              <a:headEnd type="none"/>
              <a:tailEnd type="none"/>
            </a:ln>
          </p:spPr>
          <p:txBody>
            <a:bodyPr vert="horz" wrap="square" lIns="91440" tIns="45720" rIns="91440" bIns="45720" rtlCol="0" anchor="b" anchorCtr="0"/>
            <a:lstStyle/>
            <a:p>
              <a:pPr algn="l">
                <a:defRPr/>
              </a:pPr>
              <a:r>
                <a:rPr lang="zh-CN" alt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rPr>
                <a:t>资源共享</a:t>
              </a:r>
              <a:endParaRPr lang="zh-CN" altLang="en-US" sz="2000" b="1"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21" name="TextBox 13"/>
            <p:cNvSpPr txBox="1"/>
            <p:nvPr>
              <p:custDataLst>
                <p:tags r:id="rId12"/>
              </p:custDataLst>
            </p:nvPr>
          </p:nvSpPr>
          <p:spPr>
            <a:xfrm>
              <a:off x="6622024" y="2389350"/>
              <a:ext cx="4486864" cy="1453550"/>
            </a:xfrm>
            <a:prstGeom prst="rect">
              <a:avLst/>
            </a:prstGeom>
            <a:ln>
              <a:headEnd type="none"/>
              <a:tailEnd type="none"/>
            </a:ln>
          </p:spPr>
          <p:txBody>
            <a:bodyPr vert="horz" wrap="square" lIns="91440" tIns="45720" rIns="91440" bIns="45720" rtlCol="0" anchor="t" anchorCtr="0"/>
            <a:lstStyle/>
            <a:p>
              <a:pPr algn="l">
                <a:lnSpc>
                  <a:spcPct val="120000"/>
                </a:lnSpc>
                <a:defRPr/>
              </a:pP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出版社开放数字资源库与版权优势，代办站贡献区域人脉与服务网络，院校提供教学数据与使用反馈，三方共同盘活优质资源，降低单方投入成本。</a:t>
              </a:r>
              <a:endPar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22" name="TextBox 14"/>
            <p:cNvSpPr txBox="1"/>
            <p:nvPr>
              <p:custDataLst>
                <p:tags r:id="rId13"/>
              </p:custDataLst>
            </p:nvPr>
          </p:nvSpPr>
          <p:spPr>
            <a:xfrm>
              <a:off x="6122929" y="3582032"/>
              <a:ext cx="499095" cy="499095"/>
            </a:xfrm>
            <a:prstGeom prst="rect">
              <a:avLst/>
            </a:prstGeom>
            <a:gradFill>
              <a:gsLst>
                <a:gs pos="0">
                  <a:srgbClr val="C7DDF4"/>
                </a:gs>
                <a:gs pos="70000">
                  <a:srgbClr val="0057AE"/>
                </a:gs>
              </a:gsLst>
              <a:lin ang="2700000" scaled="0"/>
            </a:gradFill>
            <a:ln>
              <a:prstDash val="solid"/>
              <a:headEnd type="none"/>
              <a:tailEnd type="none"/>
            </a:ln>
          </p:spPr>
          <p:txBody>
            <a:bodyPr vert="horz" wrap="none" lIns="91440" tIns="45720" rIns="91440" bIns="45720" rtlCol="0" anchor="ctr" anchorCtr="0"/>
            <a:lstStyle/>
            <a:p>
              <a:pPr algn="ctr">
                <a:defRPr/>
              </a:pPr>
              <a:r>
                <a:rPr lang="en-US" sz="1800" b="1" i="0">
                  <a:solidFill>
                    <a:srgbClr val="FFFFFF">
                      <a:alpha val="100000"/>
                    </a:srgbClr>
                  </a:solidFill>
                  <a:latin typeface="Arial" panose="020B0604020202020204"/>
                  <a:ea typeface="Arial" panose="020B0604020202020204"/>
                  <a:cs typeface="Arial" panose="020B0604020202020204"/>
                </a:rPr>
                <a:t>02</a:t>
              </a:r>
              <a:endParaRPr lang="en-US" sz="110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custDataLst>
              <p:tags r:id="rId1"/>
            </p:custDataLst>
          </p:nvPr>
        </p:nvGrpSpPr>
        <p:grpSpPr>
          <a:xfrm rot="0">
            <a:off x="648970" y="2278380"/>
            <a:ext cx="3103245" cy="3698240"/>
            <a:chOff x="649111" y="3206045"/>
            <a:chExt cx="3103003" cy="3698521"/>
          </a:xfrm>
        </p:grpSpPr>
        <p:sp>
          <p:nvSpPr>
            <p:cNvPr id="6" name="TextBox 6"/>
            <p:cNvSpPr txBox="1"/>
            <p:nvPr>
              <p:custDataLst>
                <p:tags r:id="rId2"/>
              </p:custDataLst>
            </p:nvPr>
          </p:nvSpPr>
          <p:spPr>
            <a:xfrm>
              <a:off x="649111" y="3206045"/>
              <a:ext cx="2060544" cy="635421"/>
            </a:xfrm>
            <a:prstGeom prst="rect">
              <a:avLst/>
            </a:prstGeom>
            <a:ln>
              <a:headEnd type="none"/>
              <a:tailEnd type="none"/>
            </a:ln>
          </p:spPr>
          <p:txBody>
            <a:bodyPr vert="horz" wrap="none" lIns="91440" tIns="45720" rIns="91440" bIns="45720" rtlCol="0" anchor="b" anchorCtr="0"/>
            <a:lstStyle/>
            <a:p>
              <a:pPr algn="l">
                <a:defRPr/>
              </a:pPr>
              <a:r>
                <a:rPr lang="en-US" sz="2400" b="1" i="0">
                  <a:solidFill>
                    <a:srgbClr val="000000">
                      <a:alpha val="100000"/>
                    </a:srgbClr>
                  </a:solidFill>
                  <a:latin typeface="Arial" panose="020B0604020202020204"/>
                  <a:ea typeface="Arial" panose="020B0604020202020204"/>
                  <a:cs typeface="Arial" panose="020B0604020202020204"/>
                </a:rPr>
                <a:t>01</a:t>
              </a:r>
              <a:endParaRPr lang="en-US" sz="1100"/>
            </a:p>
          </p:txBody>
        </p:sp>
        <p:sp>
          <p:nvSpPr>
            <p:cNvPr id="7" name="TextBox 7"/>
            <p:cNvSpPr txBox="1"/>
            <p:nvPr>
              <p:custDataLst>
                <p:tags r:id="rId3"/>
              </p:custDataLst>
            </p:nvPr>
          </p:nvSpPr>
          <p:spPr>
            <a:xfrm>
              <a:off x="649111" y="4095341"/>
              <a:ext cx="3103003" cy="635421"/>
            </a:xfrm>
            <a:prstGeom prst="roundRect">
              <a:avLst>
                <a:gd name="adj" fmla="val 17579"/>
              </a:avLst>
            </a:prstGeom>
            <a:gradFill>
              <a:gsLst>
                <a:gs pos="0">
                  <a:schemeClr val="accent1">
                    <a:lumMod val="40000"/>
                    <a:lumOff val="60000"/>
                  </a:schemeClr>
                </a:gs>
                <a:gs pos="60000">
                  <a:schemeClr val="tx2">
                    <a:lumMod val="60000"/>
                    <a:lumOff val="40000"/>
                  </a:schemeClr>
                </a:gs>
              </a:gsLst>
              <a:lin ang="2700000"/>
            </a:gradFill>
            <a:ln w="6350">
              <a:solidFill>
                <a:srgbClr val="FFFFFF">
                  <a:alpha val="50196"/>
                </a:srgbClr>
              </a:solidFill>
              <a:prstDash val="solid"/>
              <a:headEnd type="none"/>
              <a:tailEnd type="none"/>
            </a:ln>
          </p:spPr>
          <p:txBody>
            <a:bodyPr vert="horz" wrap="square" lIns="91440" tIns="45720" rIns="91440" bIns="45720" rtlCol="0" anchor="ctr" anchorCtr="0"/>
            <a:lstStyle/>
            <a:p>
              <a:pPr algn="ctr">
                <a:spcBef>
                  <a:spcPts val="0"/>
                </a:spcBef>
                <a:spcAft>
                  <a:spcPts val="0"/>
                </a:spcAft>
                <a:defRPr/>
              </a:pPr>
              <a:r>
                <a:rPr lang="zh-CN" altLang="en-US" sz="2000" b="1" i="0" strike="noStrike">
                  <a:solidFill>
                    <a:srgbClr val="FFFFFF">
                      <a:alpha val="100000"/>
                    </a:srgbClr>
                  </a:solidFill>
                  <a:latin typeface="微软雅黑" panose="020B0503020204020204" charset="-122"/>
                  <a:ea typeface="微软雅黑" panose="020B0503020204020204" charset="-122"/>
                  <a:cs typeface="微软雅黑" panose="020B0503020204020204" charset="-122"/>
                </a:rPr>
                <a:t>出版社受益</a:t>
              </a:r>
              <a:endParaRPr lang="en-US" sz="2000" b="1" i="0" strike="noStrike">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4"/>
              </p:custDataLst>
            </p:nvPr>
          </p:nvSpPr>
          <p:spPr>
            <a:xfrm>
              <a:off x="649111" y="4940300"/>
              <a:ext cx="3103003" cy="1964266"/>
            </a:xfrm>
            <a:prstGeom prst="rect">
              <a:avLst/>
            </a:prstGeom>
            <a:ln>
              <a:prstDash val="solid"/>
              <a:headEnd type="none"/>
              <a:tailEnd type="none"/>
            </a:ln>
          </p:spPr>
          <p:txBody>
            <a:bodyPr vert="horz" wrap="square" lIns="91440" tIns="45720" rIns="91440" bIns="45720" rtlCol="0" anchor="t" anchorCtr="0"/>
            <a:lstStyle/>
            <a:p>
              <a:pPr algn="l">
                <a:lnSpc>
                  <a:spcPct val="120000"/>
                </a:lnSpc>
                <a:defRPr/>
              </a:pP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数字教材营收快速增长，平台用户突破，社会效益与经济效益双丰收。</a:t>
              </a:r>
              <a:endPar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pSp>
      <p:grpSp>
        <p:nvGrpSpPr>
          <p:cNvPr id="9" name="Group 9"/>
          <p:cNvGrpSpPr/>
          <p:nvPr>
            <p:custDataLst>
              <p:tags r:id="rId5"/>
            </p:custDataLst>
          </p:nvPr>
        </p:nvGrpSpPr>
        <p:grpSpPr>
          <a:xfrm rot="0">
            <a:off x="4544695" y="2278380"/>
            <a:ext cx="3103245" cy="3698240"/>
            <a:chOff x="4429364" y="3206045"/>
            <a:chExt cx="3103003" cy="3698521"/>
          </a:xfrm>
        </p:grpSpPr>
        <p:sp>
          <p:nvSpPr>
            <p:cNvPr id="10" name="TextBox 10"/>
            <p:cNvSpPr txBox="1"/>
            <p:nvPr>
              <p:custDataLst>
                <p:tags r:id="rId6"/>
              </p:custDataLst>
            </p:nvPr>
          </p:nvSpPr>
          <p:spPr>
            <a:xfrm>
              <a:off x="4429364" y="3206045"/>
              <a:ext cx="2060544" cy="635421"/>
            </a:xfrm>
            <a:prstGeom prst="rect">
              <a:avLst/>
            </a:prstGeom>
            <a:ln>
              <a:headEnd type="none"/>
              <a:tailEnd type="none"/>
            </a:ln>
          </p:spPr>
          <p:txBody>
            <a:bodyPr vert="horz" wrap="none" lIns="91440" tIns="45720" rIns="91440" bIns="45720" rtlCol="0" anchor="b" anchorCtr="0"/>
            <a:lstStyle/>
            <a:p>
              <a:pPr algn="l">
                <a:defRPr/>
              </a:pPr>
              <a:r>
                <a:rPr lang="en-US" sz="2400" b="1" i="0">
                  <a:solidFill>
                    <a:srgbClr val="000000">
                      <a:alpha val="100000"/>
                    </a:srgbClr>
                  </a:solidFill>
                  <a:latin typeface="Arial" panose="020B0604020202020204"/>
                  <a:ea typeface="Arial" panose="020B0604020202020204"/>
                  <a:cs typeface="Arial" panose="020B0604020202020204"/>
                </a:rPr>
                <a:t>02</a:t>
              </a:r>
              <a:endParaRPr lang="en-US" sz="1100"/>
            </a:p>
          </p:txBody>
        </p:sp>
        <p:sp>
          <p:nvSpPr>
            <p:cNvPr id="11" name="TextBox 11"/>
            <p:cNvSpPr txBox="1"/>
            <p:nvPr>
              <p:custDataLst>
                <p:tags r:id="rId7"/>
              </p:custDataLst>
            </p:nvPr>
          </p:nvSpPr>
          <p:spPr>
            <a:xfrm>
              <a:off x="4429364" y="4082367"/>
              <a:ext cx="3103003" cy="635421"/>
            </a:xfrm>
            <a:prstGeom prst="roundRect">
              <a:avLst>
                <a:gd name="adj" fmla="val 17579"/>
              </a:avLst>
            </a:prstGeom>
            <a:gradFill>
              <a:gsLst>
                <a:gs pos="0">
                  <a:srgbClr val="C7DDF4"/>
                </a:gs>
                <a:gs pos="60000">
                  <a:srgbClr val="0057AE"/>
                </a:gs>
              </a:gsLst>
              <a:lin ang="2700000"/>
            </a:gradFill>
            <a:ln w="6350">
              <a:solidFill>
                <a:srgbClr val="FFFFFF">
                  <a:alpha val="50196"/>
                </a:srgbClr>
              </a:solidFill>
              <a:prstDash val="solid"/>
              <a:headEnd type="none"/>
              <a:tailEnd type="none"/>
            </a:ln>
          </p:spPr>
          <p:txBody>
            <a:bodyPr vert="horz" wrap="square" lIns="91440" tIns="45720" rIns="91440" bIns="45720" rtlCol="0" anchor="ctr" anchorCtr="0"/>
            <a:lstStyle/>
            <a:p>
              <a:pPr algn="ctr">
                <a:defRPr/>
              </a:pPr>
              <a:r>
                <a:rPr lang="zh-CN" altLang="en-US" sz="2000" b="1" i="0">
                  <a:solidFill>
                    <a:srgbClr val="FFFFFF">
                      <a:alpha val="100000"/>
                    </a:srgbClr>
                  </a:solidFill>
                  <a:latin typeface="微软雅黑" panose="020B0503020204020204" charset="-122"/>
                  <a:ea typeface="微软雅黑" panose="020B0503020204020204" charset="-122"/>
                  <a:cs typeface="微软雅黑" panose="020B0503020204020204" charset="-122"/>
                </a:rPr>
                <a:t>代办站受益</a:t>
              </a:r>
              <a:endParaRPr lang="zh-CN" altLang="en-US" sz="2000" b="1"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8"/>
              </p:custDataLst>
            </p:nvPr>
          </p:nvSpPr>
          <p:spPr>
            <a:xfrm>
              <a:off x="4429364" y="4940300"/>
              <a:ext cx="3103003" cy="1964266"/>
            </a:xfrm>
            <a:prstGeom prst="rect">
              <a:avLst/>
            </a:prstGeom>
            <a:ln>
              <a:prstDash val="solid"/>
              <a:headEnd type="none"/>
              <a:tailEnd type="none"/>
            </a:ln>
          </p:spPr>
          <p:txBody>
            <a:bodyPr vert="horz" wrap="square" lIns="91440" tIns="45720" rIns="91440" bIns="45720" rtlCol="0" anchor="t" anchorCtr="0"/>
            <a:lstStyle/>
            <a:p>
              <a:pPr algn="l">
                <a:lnSpc>
                  <a:spcPct val="120000"/>
                </a:lnSpc>
                <a:defRPr/>
              </a:pP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拓展业务边界，增加数字产品营收占比，从单一纸书中转转型为综合知识服务商，提升盈利能力。</a:t>
              </a:r>
              <a:endPar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pSp>
      <p:grpSp>
        <p:nvGrpSpPr>
          <p:cNvPr id="13" name="Group 13"/>
          <p:cNvGrpSpPr/>
          <p:nvPr>
            <p:custDataLst>
              <p:tags r:id="rId9"/>
            </p:custDataLst>
          </p:nvPr>
        </p:nvGrpSpPr>
        <p:grpSpPr>
          <a:xfrm rot="0">
            <a:off x="8439785" y="2278380"/>
            <a:ext cx="3103245" cy="3698240"/>
            <a:chOff x="7532367" y="3206045"/>
            <a:chExt cx="3103003" cy="3698521"/>
          </a:xfrm>
        </p:grpSpPr>
        <p:sp>
          <p:nvSpPr>
            <p:cNvPr id="14" name="TextBox 14"/>
            <p:cNvSpPr txBox="1"/>
            <p:nvPr>
              <p:custDataLst>
                <p:tags r:id="rId10"/>
              </p:custDataLst>
            </p:nvPr>
          </p:nvSpPr>
          <p:spPr>
            <a:xfrm>
              <a:off x="7532367" y="3206045"/>
              <a:ext cx="2060544" cy="635421"/>
            </a:xfrm>
            <a:prstGeom prst="rect">
              <a:avLst/>
            </a:prstGeom>
            <a:ln>
              <a:headEnd type="none"/>
              <a:tailEnd type="none"/>
            </a:ln>
          </p:spPr>
          <p:txBody>
            <a:bodyPr vert="horz" wrap="none" lIns="91440" tIns="45720" rIns="91440" bIns="45720" rtlCol="0" anchor="b" anchorCtr="0"/>
            <a:lstStyle/>
            <a:p>
              <a:pPr algn="l">
                <a:defRPr/>
              </a:pPr>
              <a:r>
                <a:rPr lang="en-US" sz="2400" b="1" i="0">
                  <a:solidFill>
                    <a:srgbClr val="000000">
                      <a:alpha val="100000"/>
                    </a:srgbClr>
                  </a:solidFill>
                  <a:latin typeface="Arial" panose="020B0604020202020204"/>
                  <a:ea typeface="Arial" panose="020B0604020202020204"/>
                  <a:cs typeface="Arial" panose="020B0604020202020204"/>
                </a:rPr>
                <a:t>03 </a:t>
              </a:r>
              <a:endParaRPr lang="en-US" sz="1100"/>
            </a:p>
          </p:txBody>
        </p:sp>
        <p:sp>
          <p:nvSpPr>
            <p:cNvPr id="15" name="TextBox 15"/>
            <p:cNvSpPr txBox="1"/>
            <p:nvPr>
              <p:custDataLst>
                <p:tags r:id="rId11"/>
              </p:custDataLst>
            </p:nvPr>
          </p:nvSpPr>
          <p:spPr>
            <a:xfrm>
              <a:off x="7532367" y="4071800"/>
              <a:ext cx="3062724" cy="635421"/>
            </a:xfrm>
            <a:prstGeom prst="roundRect">
              <a:avLst>
                <a:gd name="adj" fmla="val 17579"/>
              </a:avLst>
            </a:prstGeom>
            <a:gradFill>
              <a:gsLst>
                <a:gs pos="0">
                  <a:srgbClr val="C7DDF4"/>
                </a:gs>
                <a:gs pos="60000">
                  <a:schemeClr val="tx2">
                    <a:lumMod val="60000"/>
                    <a:lumOff val="40000"/>
                  </a:schemeClr>
                </a:gs>
              </a:gsLst>
              <a:lin ang="2700000"/>
            </a:gradFill>
            <a:ln w="6350">
              <a:solidFill>
                <a:srgbClr val="FFFFFF">
                  <a:alpha val="50196"/>
                </a:srgbClr>
              </a:solidFill>
              <a:prstDash val="solid"/>
              <a:headEnd type="none"/>
              <a:tailEnd type="none"/>
            </a:ln>
          </p:spPr>
          <p:txBody>
            <a:bodyPr vert="horz" wrap="square" lIns="91440" tIns="45720" rIns="91440" bIns="45720" rtlCol="0" anchor="ctr" anchorCtr="0"/>
            <a:lstStyle/>
            <a:p>
              <a:pPr algn="ctr">
                <a:defRPr/>
              </a:pPr>
              <a:r>
                <a:rPr lang="zh-CN" altLang="en-US" sz="2000" b="1" i="0">
                  <a:solidFill>
                    <a:srgbClr val="FFFFFF">
                      <a:alpha val="100000"/>
                    </a:srgbClr>
                  </a:solidFill>
                  <a:latin typeface="微软雅黑" panose="020B0503020204020204" charset="-122"/>
                  <a:ea typeface="微软雅黑" panose="020B0503020204020204" charset="-122"/>
                  <a:cs typeface="微软雅黑" panose="020B0503020204020204" charset="-122"/>
                </a:rPr>
                <a:t>院校受益</a:t>
              </a:r>
              <a:endParaRPr lang="zh-CN" altLang="en-US" sz="2000" b="1"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custDataLst>
                <p:tags r:id="rId12"/>
              </p:custDataLst>
            </p:nvPr>
          </p:nvSpPr>
          <p:spPr>
            <a:xfrm>
              <a:off x="7532367" y="4940300"/>
              <a:ext cx="3103003" cy="1964266"/>
            </a:xfrm>
            <a:prstGeom prst="rect">
              <a:avLst/>
            </a:prstGeom>
            <a:ln>
              <a:prstDash val="solid"/>
              <a:headEnd type="none"/>
              <a:tailEnd type="none"/>
            </a:ln>
          </p:spPr>
          <p:txBody>
            <a:bodyPr vert="horz" wrap="square" lIns="91440" tIns="45720" rIns="91440" bIns="45720" rtlCol="0" anchor="t" anchorCtr="0"/>
            <a:lstStyle/>
            <a:p>
              <a:pPr algn="l">
                <a:lnSpc>
                  <a:spcPct val="120000"/>
                </a:lnSpc>
                <a:defRPr/>
              </a:pPr>
              <a:r>
                <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rPr>
                <a:t>获得更优质、便捷、沉浸式的数字教材与教学服务，降低师生使用门槛，提升教学效果。</a:t>
              </a:r>
              <a:endParaRPr lang="zh-CN" altLang="en-US" sz="1400" b="0" i="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pSp>
      <p:sp>
        <p:nvSpPr>
          <p:cNvPr id="2" name="TextBox 6"/>
          <p:cNvSpPr txBox="1"/>
          <p:nvPr/>
        </p:nvSpPr>
        <p:spPr>
          <a:xfrm>
            <a:off x="662305" y="896620"/>
            <a:ext cx="10858500" cy="1344930"/>
          </a:xfrm>
          <a:prstGeom prst="rect">
            <a:avLst/>
          </a:prstGeom>
          <a:ln>
            <a:prstDash val="solid"/>
            <a:headEnd type="none"/>
            <a:tailEnd type="none"/>
          </a:ln>
        </p:spPr>
        <p:txBody>
          <a:bodyPr vert="horz" wrap="square" lIns="91440" tIns="45720" rIns="91440" bIns="45720" rtlCol="0" anchor="ctr" anchorCtr="0"/>
          <a:lstStyle/>
          <a:p>
            <a:pPr algn="ctr">
              <a:defRPr/>
            </a:pPr>
            <a:r>
              <a:rPr lang="en-US" altLang="zh-CN" sz="2400" b="1">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lang="zh-CN" altLang="en-US" sz="2400" b="1">
                <a:solidFill>
                  <a:srgbClr val="000000">
                    <a:alpha val="100000"/>
                  </a:srgbClr>
                </a:solidFill>
                <a:latin typeface="微软雅黑" panose="020B0503020204020204" charset="-122"/>
                <a:ea typeface="微软雅黑" panose="020B0503020204020204" charset="-122"/>
                <a:cs typeface="微软雅黑" panose="020B0503020204020204" charset="-122"/>
              </a:rPr>
              <a:t>实现互惠互利，共创新格局</a:t>
            </a:r>
            <a:endParaRPr lang="zh-CN" altLang="en-US" sz="2400" b="1">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indent="0" algn="ctr" fontAlgn="auto">
              <a:spcBef>
                <a:spcPts val="2400"/>
              </a:spcBef>
              <a:defRPr/>
            </a:pPr>
            <a:r>
              <a:rPr lang="zh-CN" altLang="en-US" sz="1600">
                <a:solidFill>
                  <a:srgbClr val="000000">
                    <a:alpha val="100000"/>
                  </a:srgbClr>
                </a:solidFill>
                <a:latin typeface="微软雅黑" panose="020B0503020204020204" charset="-122"/>
                <a:ea typeface="微软雅黑" panose="020B0503020204020204" charset="-122"/>
                <a:cs typeface="微软雅黑" panose="020B0503020204020204" charset="-122"/>
              </a:rPr>
              <a:t>以</a:t>
            </a:r>
            <a:r>
              <a:rPr lang="en-US" altLang="zh-CN" sz="160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600">
                <a:solidFill>
                  <a:srgbClr val="000000">
                    <a:alpha val="100000"/>
                  </a:srgbClr>
                </a:solidFill>
                <a:latin typeface="微软雅黑" panose="020B0503020204020204" charset="-122"/>
                <a:ea typeface="微软雅黑" panose="020B0503020204020204" charset="-122"/>
                <a:cs typeface="微软雅黑" panose="020B0503020204020204" charset="-122"/>
              </a:rPr>
              <a:t>互惠互利</a:t>
            </a:r>
            <a:r>
              <a:rPr lang="en-US" altLang="zh-CN" sz="160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600">
                <a:solidFill>
                  <a:srgbClr val="000000">
                    <a:alpha val="100000"/>
                  </a:srgbClr>
                </a:solidFill>
                <a:latin typeface="微软雅黑" panose="020B0503020204020204" charset="-122"/>
                <a:ea typeface="微软雅黑" panose="020B0503020204020204" charset="-122"/>
                <a:cs typeface="微软雅黑" panose="020B0503020204020204" charset="-122"/>
              </a:rPr>
              <a:t>为纽带，构建可持续发展的闭环</a:t>
            </a:r>
            <a:r>
              <a:rPr lang="en-US" altLang="zh-CN" sz="160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600">
                <a:solidFill>
                  <a:srgbClr val="000000">
                    <a:alpha val="100000"/>
                  </a:srgbClr>
                </a:solidFill>
                <a:latin typeface="微软雅黑" panose="020B0503020204020204" charset="-122"/>
                <a:ea typeface="微软雅黑" panose="020B0503020204020204" charset="-122"/>
                <a:cs typeface="微软雅黑" panose="020B0503020204020204" charset="-122"/>
              </a:rPr>
              <a:t>内容越优、共享越广、服务越深，三方获益越大。</a:t>
            </a:r>
            <a:endParaRPr lang="zh-CN" altLang="en-US" sz="16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25" name="TextBox 17"/>
          <p:cNvSpPr txBox="1"/>
          <p:nvPr/>
        </p:nvSpPr>
        <p:spPr>
          <a:xfrm>
            <a:off x="0" y="635"/>
            <a:ext cx="8034655" cy="761365"/>
          </a:xfrm>
          <a:prstGeom prst="rect">
            <a:avLst/>
          </a:prstGeom>
          <a:ln>
            <a:headEnd type="none"/>
            <a:tailEnd type="none"/>
          </a:ln>
        </p:spPr>
        <p:txBody>
          <a:bodyPr vert="horz" wrap="square" lIns="91440" tIns="45720" rIns="91440" bIns="45720" rtlCol="0" anchor="ctr" anchorCtr="0"/>
          <a:lstStyle/>
          <a:p>
            <a:pPr algn="l">
              <a:lnSpc>
                <a:spcPct val="100000"/>
              </a:lnSpc>
              <a:spcBef>
                <a:spcPts val="0"/>
              </a:spcBef>
              <a:defRPr/>
            </a:pP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展望未来</a:t>
            </a: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构建</a:t>
            </a: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社</a:t>
            </a: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站</a:t>
            </a: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校</a:t>
            </a:r>
            <a:r>
              <a:rPr lang="en-US" altLang="zh-CN"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rPr>
              <a:t>高质量发展生态</a:t>
            </a:r>
            <a:endParaRPr lang="zh-CN" altLang="en-US" sz="2800" b="1">
              <a:solidFill>
                <a:srgbClr val="0058AC">
                  <a:alpha val="100000"/>
                </a:srgbClr>
              </a:solidFill>
              <a:latin typeface="微软雅黑" panose="020B0503020204020204" charset="-122"/>
              <a:ea typeface="微软雅黑" panose="020B0503020204020204" charset="-122"/>
              <a:cs typeface="微软雅黑" panose="020B0503020204020204" charset="-122"/>
              <a:sym typeface="+mn-ea"/>
            </a:endParaRPr>
          </a:p>
        </p:txBody>
      </p:sp>
      <p:cxnSp>
        <p:nvCxnSpPr>
          <p:cNvPr id="3" name="直接连接符 2"/>
          <p:cNvCxnSpPr/>
          <p:nvPr>
            <p:custDataLst>
              <p:tags r:id="rId13"/>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custDataLst>
              <p:tags r:id="rId14"/>
            </p:custDataLst>
          </p:nvPr>
        </p:nvPicPr>
        <p:blipFill>
          <a:blip r:embed="rId15"/>
          <a:stretch>
            <a:fillRect/>
          </a:stretch>
        </p:blipFill>
        <p:spPr>
          <a:xfrm>
            <a:off x="9448800" y="228600"/>
            <a:ext cx="2459990" cy="3987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图片 107"/>
          <p:cNvPicPr/>
          <p:nvPr>
            <p:custDataLst>
              <p:tags r:id="rId1"/>
            </p:custDataLst>
          </p:nvPr>
        </p:nvPicPr>
        <p:blipFill>
          <a:blip r:embed="rId2"/>
          <a:stretch>
            <a:fillRect/>
          </a:stretch>
        </p:blipFill>
        <p:spPr>
          <a:xfrm>
            <a:off x="0" y="3058795"/>
            <a:ext cx="12192000" cy="3799205"/>
          </a:xfrm>
          <a:prstGeom prst="rect">
            <a:avLst/>
          </a:prstGeom>
          <a:noFill/>
          <a:ln w="9525">
            <a:noFill/>
          </a:ln>
        </p:spPr>
      </p:pic>
      <p:sp>
        <p:nvSpPr>
          <p:cNvPr id="22" name="矩形 21"/>
          <p:cNvSpPr/>
          <p:nvPr>
            <p:custDataLst>
              <p:tags r:id="rId3"/>
            </p:custDataLst>
          </p:nvPr>
        </p:nvSpPr>
        <p:spPr>
          <a:xfrm>
            <a:off x="0" y="2950845"/>
            <a:ext cx="12204000" cy="108000"/>
          </a:xfrm>
          <a:prstGeom prst="rect">
            <a:avLst/>
          </a:prstGeom>
          <a:solidFill>
            <a:srgbClr val="0057AD"/>
          </a:solidFill>
          <a:ln>
            <a:noFill/>
          </a:ln>
          <a:effectLst>
            <a:outerShdw blurRad="50800" dist="38100" dir="2700000" algn="tl" rotWithShape="0">
              <a:prstClr val="black">
                <a:alpha val="40000"/>
              </a:prstClr>
            </a:outerShdw>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1800"/>
          </a:p>
        </p:txBody>
      </p:sp>
      <p:sp>
        <p:nvSpPr>
          <p:cNvPr id="12" name="文本框 11"/>
          <p:cNvSpPr txBox="1"/>
          <p:nvPr>
            <p:custDataLst>
              <p:tags r:id="rId4"/>
            </p:custDataLst>
          </p:nvPr>
        </p:nvSpPr>
        <p:spPr>
          <a:xfrm>
            <a:off x="1593215" y="1481455"/>
            <a:ext cx="9004935" cy="862330"/>
          </a:xfrm>
          <a:prstGeom prst="rect">
            <a:avLst/>
          </a:prstGeom>
        </p:spPr>
        <p:txBody>
          <a:bodyPr vert="horz" lIns="91440" tIns="45720" rIns="91440" bIns="45720" rtlCol="0" anchor="b" anchorCtr="0"/>
          <a:lstStyle>
            <a:lvl1pPr algn="ctr">
              <a:defRPr sz="8800" b="1">
                <a:solidFill>
                  <a:schemeClr val="accent1"/>
                </a:solidFill>
                <a:latin typeface="+mj-lt"/>
                <a:ea typeface="+mj-ea"/>
                <a:cs typeface="+mj-cs"/>
              </a:defRPr>
            </a:lvl1pPr>
            <a:lvl2pPr algn="ctr">
              <a:defRPr sz="5865"/>
            </a:lvl2pPr>
            <a:lvl3pPr algn="ctr">
              <a:defRPr sz="5865"/>
            </a:lvl3pPr>
            <a:lvl4pPr algn="ctr">
              <a:defRPr sz="5865"/>
            </a:lvl4pPr>
            <a:lvl5pPr algn="ctr">
              <a:defRPr sz="5865"/>
            </a:lvl5pPr>
            <a:lvl6pPr marL="609600" algn="ctr" fontAlgn="base">
              <a:spcBef>
                <a:spcPct val="0"/>
              </a:spcBef>
              <a:spcAft>
                <a:spcPct val="0"/>
              </a:spcAft>
              <a:defRPr sz="5865"/>
            </a:lvl6pPr>
            <a:lvl7pPr marL="1219200" algn="ctr" fontAlgn="base">
              <a:spcBef>
                <a:spcPct val="0"/>
              </a:spcBef>
              <a:spcAft>
                <a:spcPct val="0"/>
              </a:spcAft>
              <a:defRPr sz="5865"/>
            </a:lvl7pPr>
            <a:lvl8pPr marL="1828800" algn="ctr" fontAlgn="base">
              <a:spcBef>
                <a:spcPct val="0"/>
              </a:spcBef>
              <a:spcAft>
                <a:spcPct val="0"/>
              </a:spcAft>
              <a:defRPr sz="5865"/>
            </a:lvl8pPr>
            <a:lvl9pPr marL="2438400" algn="ctr" fontAlgn="base">
              <a:spcBef>
                <a:spcPct val="0"/>
              </a:spcBef>
              <a:spcAft>
                <a:spcPct val="0"/>
              </a:spcAft>
              <a:defRPr sz="5865"/>
            </a:lvl9pPr>
          </a:lstStyle>
          <a:p>
            <a:pPr marL="0" indent="0" algn="ctr">
              <a:lnSpc>
                <a:spcPct val="120000"/>
              </a:lnSpc>
              <a:spcBef>
                <a:spcPts val="0"/>
              </a:spcBef>
              <a:spcAft>
                <a:spcPts val="0"/>
              </a:spcAft>
              <a:buSzPct val="100000"/>
              <a:buNone/>
            </a:pPr>
            <a:r>
              <a:rPr lang="zh-CN" altLang="en-US" sz="5400" dirty="0">
                <a:solidFill>
                  <a:srgbClr val="8E0000"/>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sym typeface="+mn-ea"/>
              </a:rPr>
              <a:t>敬</a:t>
            </a:r>
            <a:r>
              <a:rPr lang="en-US" altLang="zh-CN" sz="5400" dirty="0">
                <a:solidFill>
                  <a:srgbClr val="8E0000"/>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sym typeface="+mn-ea"/>
              </a:rPr>
              <a:t> </a:t>
            </a:r>
            <a:r>
              <a:rPr lang="zh-CN" altLang="en-US" sz="5400" dirty="0">
                <a:solidFill>
                  <a:srgbClr val="8E0000"/>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sym typeface="+mn-ea"/>
              </a:rPr>
              <a:t>请</a:t>
            </a:r>
            <a:r>
              <a:rPr lang="en-US" altLang="zh-CN" sz="5400" dirty="0">
                <a:solidFill>
                  <a:srgbClr val="8E0000"/>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sym typeface="+mn-ea"/>
              </a:rPr>
              <a:t> </a:t>
            </a:r>
            <a:r>
              <a:rPr lang="zh-CN" altLang="en-US" sz="5400" dirty="0">
                <a:solidFill>
                  <a:srgbClr val="8E0000"/>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sym typeface="+mn-ea"/>
              </a:rPr>
              <a:t>指</a:t>
            </a:r>
            <a:r>
              <a:rPr lang="en-US" altLang="zh-CN" sz="5400" dirty="0">
                <a:solidFill>
                  <a:srgbClr val="8E0000"/>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sym typeface="+mn-ea"/>
              </a:rPr>
              <a:t> </a:t>
            </a:r>
            <a:r>
              <a:rPr lang="zh-CN" altLang="en-US" sz="5400" dirty="0">
                <a:solidFill>
                  <a:srgbClr val="8E0000"/>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sym typeface="+mn-ea"/>
              </a:rPr>
              <a:t>导！</a:t>
            </a:r>
            <a:endParaRPr lang="zh-CN" altLang="en-US" sz="5400" dirty="0">
              <a:solidFill>
                <a:srgbClr val="8E0000"/>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sym typeface="+mn-ea"/>
            </a:endParaRPr>
          </a:p>
        </p:txBody>
      </p:sp>
      <p:pic>
        <p:nvPicPr>
          <p:cNvPr id="7" name="图片 6" descr="河大社logo横"/>
          <p:cNvPicPr>
            <a:picLocks noChangeAspect="1"/>
          </p:cNvPicPr>
          <p:nvPr/>
        </p:nvPicPr>
        <p:blipFill>
          <a:blip r:embed="rId5"/>
          <a:stretch>
            <a:fillRect/>
          </a:stretch>
        </p:blipFill>
        <p:spPr>
          <a:xfrm>
            <a:off x="151130" y="148590"/>
            <a:ext cx="2621915" cy="4248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8" name="直接连接符 27"/>
          <p:cNvCxnSpPr/>
          <p:nvPr>
            <p:custDataLst>
              <p:tags r:id="rId1"/>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custDataLst>
              <p:tags r:id="rId2"/>
            </p:custDataLst>
          </p:nvPr>
        </p:nvPicPr>
        <p:blipFill>
          <a:blip r:embed="rId3"/>
          <a:stretch>
            <a:fillRect/>
          </a:stretch>
        </p:blipFill>
        <p:spPr>
          <a:xfrm>
            <a:off x="9448800" y="228600"/>
            <a:ext cx="2459990" cy="398780"/>
          </a:xfrm>
          <a:prstGeom prst="rect">
            <a:avLst/>
          </a:prstGeom>
        </p:spPr>
      </p:pic>
      <p:sp>
        <p:nvSpPr>
          <p:cNvPr id="7" name="矩形 6"/>
          <p:cNvSpPr/>
          <p:nvPr>
            <p:custDataLst>
              <p:tags r:id="rId4"/>
            </p:custDataLst>
          </p:nvPr>
        </p:nvSpPr>
        <p:spPr>
          <a:xfrm>
            <a:off x="838200" y="76200"/>
            <a:ext cx="4615180" cy="584835"/>
          </a:xfrm>
          <a:prstGeom prst="rect">
            <a:avLst/>
          </a:prstGeom>
          <a:solidFill>
            <a:srgbClr val="005A9C"/>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
            <a:pPr algn="l"/>
            <a:r>
              <a:rPr lang="zh-CN" sz="2400" b="1" noProof="0" dirty="0">
                <a:ln>
                  <a:noFill/>
                </a:ln>
                <a:solidFill>
                  <a:schemeClr val="bg1"/>
                </a:solidFill>
                <a:effectLst/>
                <a:uLnTx/>
                <a:uFillTx/>
                <a:latin typeface="微软雅黑" panose="020B0503020204020204" charset="-122"/>
                <a:ea typeface="微软雅黑" panose="020B0503020204020204" charset="-122"/>
                <a:sym typeface="+mn-lt"/>
              </a:rPr>
              <a:t>前言：</a:t>
            </a:r>
            <a:r>
              <a:rPr lang="zh-CN" altLang="en-US" sz="2400" b="1" noProof="0" dirty="0">
                <a:ln>
                  <a:noFill/>
                </a:ln>
                <a:solidFill>
                  <a:schemeClr val="bg1"/>
                </a:solidFill>
                <a:effectLst/>
                <a:uLnTx/>
                <a:uFillTx/>
                <a:latin typeface="微软雅黑" panose="020B0503020204020204" charset="-122"/>
                <a:ea typeface="微软雅黑" panose="020B0503020204020204" charset="-122"/>
                <a:sym typeface="+mn-lt"/>
              </a:rPr>
              <a:t>数字时代浪潮汹涌而来</a:t>
            </a:r>
            <a:endParaRPr lang="zh-CN" altLang="en-US" sz="2400" b="1" noProof="0" dirty="0">
              <a:ln>
                <a:noFill/>
              </a:ln>
              <a:solidFill>
                <a:schemeClr val="bg1"/>
              </a:solidFill>
              <a:effectLst/>
              <a:uLnTx/>
              <a:uFillTx/>
              <a:latin typeface="微软雅黑" panose="020B0503020204020204" charset="-122"/>
              <a:ea typeface="微软雅黑" panose="020B0503020204020204" charset="-122"/>
              <a:sym typeface="+mn-lt"/>
            </a:endParaRPr>
          </a:p>
        </p:txBody>
      </p:sp>
      <p:pic>
        <p:nvPicPr>
          <p:cNvPr id="2" name="图片 1"/>
          <p:cNvPicPr>
            <a:picLocks noChangeAspect="1"/>
          </p:cNvPicPr>
          <p:nvPr/>
        </p:nvPicPr>
        <p:blipFill>
          <a:blip r:embed="rId5"/>
          <a:stretch>
            <a:fillRect/>
          </a:stretch>
        </p:blipFill>
        <p:spPr>
          <a:xfrm>
            <a:off x="2895600" y="767080"/>
            <a:ext cx="6407150" cy="2966720"/>
          </a:xfrm>
          <a:prstGeom prst="rect">
            <a:avLst/>
          </a:prstGeom>
        </p:spPr>
      </p:pic>
      <p:pic>
        <p:nvPicPr>
          <p:cNvPr id="3" name="图片 2"/>
          <p:cNvPicPr>
            <a:picLocks noChangeAspect="1"/>
          </p:cNvPicPr>
          <p:nvPr/>
        </p:nvPicPr>
        <p:blipFill>
          <a:blip r:embed="rId6"/>
          <a:stretch>
            <a:fillRect/>
          </a:stretch>
        </p:blipFill>
        <p:spPr>
          <a:xfrm>
            <a:off x="1676400" y="3738880"/>
            <a:ext cx="8564880" cy="26212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85800" y="990600"/>
            <a:ext cx="5890895" cy="5850890"/>
          </a:xfrm>
          <a:prstGeom prst="rect">
            <a:avLst/>
          </a:prstGeom>
          <a:noFill/>
        </p:spPr>
        <p:txBody>
          <a:bodyPr wrap="square">
            <a:noAutofit/>
          </a:bodyPr>
          <a:lstStyle/>
          <a:p>
            <a:pPr algn="just">
              <a:lnSpc>
                <a:spcPct val="150000"/>
              </a:lnSpc>
            </a:pPr>
            <a:r>
              <a:rPr lang="zh-CN" altLang="en-US" sz="2400" b="1" i="0" u="none" strike="noStrike" baseline="0" dirty="0">
                <a:solidFill>
                  <a:srgbClr val="1252A1"/>
                </a:solidFill>
                <a:latin typeface="微软雅黑" panose="020B0503020204020204" charset="-122"/>
                <a:ea typeface="微软雅黑" panose="020B0503020204020204" charset="-122"/>
              </a:rPr>
              <a:t>教育部部长怀进鹏</a:t>
            </a:r>
            <a:endParaRPr lang="zh-CN" altLang="en-US" sz="2400" b="0" i="0" u="none" strike="noStrike" baseline="0" dirty="0">
              <a:solidFill>
                <a:srgbClr val="1252A1"/>
              </a:solidFill>
              <a:latin typeface="微软雅黑" panose="020B0503020204020204" charset="-122"/>
              <a:ea typeface="微软雅黑" panose="020B0503020204020204" charset="-122"/>
            </a:endParaRPr>
          </a:p>
          <a:p>
            <a:pPr algn="just">
              <a:lnSpc>
                <a:spcPct val="150000"/>
              </a:lnSpc>
            </a:pPr>
            <a:endParaRPr lang="en-US" altLang="zh-CN" dirty="0">
              <a:latin typeface="仿宋_GB2312" panose="02010609030101010101" charset="-122"/>
              <a:ea typeface="仿宋_GB2312" panose="02010609030101010101" charset="-122"/>
            </a:endParaRPr>
          </a:p>
          <a:p>
            <a:pPr algn="just">
              <a:lnSpc>
                <a:spcPct val="150000"/>
              </a:lnSpc>
            </a:pPr>
            <a:r>
              <a:rPr lang="en-US" altLang="zh-CN" dirty="0">
                <a:latin typeface="仿宋_GB2312" panose="02010609030101010101" charset="-122"/>
                <a:ea typeface="仿宋_GB2312" panose="02010609030101010101" charset="-122"/>
              </a:rPr>
              <a:t>2025</a:t>
            </a:r>
            <a:r>
              <a:rPr lang="zh-CN" altLang="en-US" dirty="0">
                <a:latin typeface="仿宋_GB2312" panose="02010609030101010101" charset="-122"/>
                <a:ea typeface="仿宋_GB2312" panose="02010609030101010101" charset="-122"/>
              </a:rPr>
              <a:t>年</a:t>
            </a:r>
            <a:r>
              <a:rPr lang="en-US" altLang="zh-CN" dirty="0">
                <a:latin typeface="仿宋_GB2312" panose="02010609030101010101" charset="-122"/>
                <a:ea typeface="仿宋_GB2312" panose="02010609030101010101" charset="-122"/>
              </a:rPr>
              <a:t>5</a:t>
            </a:r>
            <a:r>
              <a:rPr lang="zh-CN" altLang="en-US" dirty="0">
                <a:latin typeface="仿宋_GB2312" panose="02010609030101010101" charset="-122"/>
                <a:ea typeface="仿宋_GB2312" panose="02010609030101010101" charset="-122"/>
              </a:rPr>
              <a:t>月</a:t>
            </a:r>
            <a:r>
              <a:rPr lang="en-US" altLang="zh-CN" dirty="0">
                <a:latin typeface="仿宋_GB2312" panose="02010609030101010101" charset="-122"/>
                <a:ea typeface="仿宋_GB2312" panose="02010609030101010101" charset="-122"/>
              </a:rPr>
              <a:t>14</a:t>
            </a:r>
            <a:r>
              <a:rPr lang="zh-CN" altLang="en-US" dirty="0">
                <a:latin typeface="仿宋_GB2312" panose="02010609030101010101" charset="-122"/>
                <a:ea typeface="仿宋_GB2312" panose="02010609030101010101" charset="-122"/>
              </a:rPr>
              <a:t>日世界数字教育大会上强调</a:t>
            </a:r>
            <a:r>
              <a:rPr lang="zh-CN" altLang="en-US" sz="1600" b="1" dirty="0">
                <a:solidFill>
                  <a:srgbClr val="1252A1"/>
                </a:solidFill>
                <a:latin typeface="微软雅黑" panose="020B0503020204020204" charset="-122"/>
                <a:ea typeface="微软雅黑" panose="020B0503020204020204" charset="-122"/>
                <a:sym typeface="+mn-ea"/>
              </a:rPr>
              <a:t>“推动课程、教材、教学体系智能化升级”</a:t>
            </a:r>
            <a:r>
              <a:rPr lang="zh-CN" altLang="en-US" sz="1600" b="1" i="0" u="none" strike="noStrike" baseline="0" dirty="0">
                <a:solidFill>
                  <a:srgbClr val="1252A1"/>
                </a:solidFill>
                <a:latin typeface="微软雅黑" panose="020B0503020204020204" charset="-122"/>
                <a:ea typeface="微软雅黑" panose="020B0503020204020204" charset="-122"/>
              </a:rPr>
              <a:t>。</a:t>
            </a:r>
            <a:endParaRPr lang="zh-CN" altLang="en-US" sz="1600" b="0" i="0" u="none" strike="noStrike" baseline="0" dirty="0">
              <a:solidFill>
                <a:srgbClr val="1252A1"/>
              </a:solidFill>
              <a:latin typeface="微软雅黑" panose="020B0503020204020204" charset="-122"/>
              <a:ea typeface="微软雅黑" panose="020B0503020204020204" charset="-122"/>
            </a:endParaRPr>
          </a:p>
          <a:p>
            <a:pPr algn="just">
              <a:lnSpc>
                <a:spcPct val="150000"/>
              </a:lnSpc>
            </a:pPr>
            <a:endParaRPr lang="en-US" altLang="zh-CN" dirty="0">
              <a:latin typeface="仿宋_GB2312" panose="02010609030101010101" charset="-122"/>
              <a:ea typeface="仿宋_GB2312" panose="02010609030101010101" charset="-122"/>
            </a:endParaRPr>
          </a:p>
          <a:p>
            <a:pPr algn="just">
              <a:lnSpc>
                <a:spcPct val="150000"/>
              </a:lnSpc>
            </a:pPr>
            <a:r>
              <a:rPr lang="en-US" altLang="zh-CN" dirty="0">
                <a:latin typeface="仿宋_GB2312" panose="02010609030101010101" charset="-122"/>
                <a:ea typeface="仿宋_GB2312" panose="02010609030101010101" charset="-122"/>
              </a:rPr>
              <a:t>2026</a:t>
            </a:r>
            <a:r>
              <a:rPr lang="zh-CN" altLang="en-US" dirty="0">
                <a:latin typeface="仿宋_GB2312" panose="02010609030101010101" charset="-122"/>
                <a:ea typeface="仿宋_GB2312" panose="02010609030101010101" charset="-122"/>
              </a:rPr>
              <a:t>年</a:t>
            </a:r>
            <a:r>
              <a:rPr lang="en-US" altLang="zh-CN" dirty="0">
                <a:latin typeface="仿宋_GB2312" panose="02010609030101010101" charset="-122"/>
                <a:ea typeface="仿宋_GB2312" panose="02010609030101010101" charset="-122"/>
              </a:rPr>
              <a:t>5</a:t>
            </a:r>
            <a:r>
              <a:rPr lang="zh-CN" altLang="en-US" dirty="0">
                <a:latin typeface="仿宋_GB2312" panose="02010609030101010101" charset="-122"/>
                <a:ea typeface="仿宋_GB2312" panose="02010609030101010101" charset="-122"/>
              </a:rPr>
              <a:t>月</a:t>
            </a:r>
            <a:r>
              <a:rPr lang="en-US" altLang="zh-CN" dirty="0">
                <a:latin typeface="仿宋_GB2312" panose="02010609030101010101" charset="-122"/>
                <a:ea typeface="仿宋_GB2312" panose="02010609030101010101" charset="-122"/>
              </a:rPr>
              <a:t>11</a:t>
            </a:r>
            <a:r>
              <a:rPr lang="zh-CN" altLang="en-US" dirty="0">
                <a:latin typeface="仿宋_GB2312" panose="02010609030101010101" charset="-122"/>
                <a:ea typeface="仿宋_GB2312" panose="02010609030101010101" charset="-122"/>
              </a:rPr>
              <a:t>日世界数字教育大会上强调</a:t>
            </a:r>
            <a:r>
              <a:rPr lang="zh-CN" altLang="en-US" sz="1600" b="1" dirty="0">
                <a:solidFill>
                  <a:srgbClr val="1252A1"/>
                </a:solidFill>
                <a:latin typeface="微软雅黑" panose="020B0503020204020204" charset="-122"/>
                <a:ea typeface="微软雅黑" panose="020B0503020204020204" charset="-122"/>
                <a:sym typeface="+mn-ea"/>
              </a:rPr>
              <a:t>“大规模开发优质数字教育资源，构建全要素智慧教育生态”</a:t>
            </a:r>
            <a:r>
              <a:rPr lang="zh-CN" altLang="en-US" sz="1600" b="1" i="0" u="none" strike="noStrike" baseline="0" dirty="0">
                <a:solidFill>
                  <a:srgbClr val="1252A1"/>
                </a:solidFill>
                <a:latin typeface="微软雅黑" panose="020B0503020204020204" charset="-122"/>
                <a:ea typeface="微软雅黑" panose="020B0503020204020204" charset="-122"/>
              </a:rPr>
              <a:t>。</a:t>
            </a:r>
            <a:endParaRPr lang="zh-CN" altLang="en-US" sz="1600" b="1" i="0" u="none" strike="noStrike" baseline="0" dirty="0">
              <a:solidFill>
                <a:srgbClr val="1252A1"/>
              </a:solidFill>
              <a:latin typeface="微软雅黑" panose="020B0503020204020204" charset="-122"/>
              <a:ea typeface="微软雅黑" panose="020B0503020204020204" charset="-122"/>
            </a:endParaRPr>
          </a:p>
          <a:p>
            <a:pPr algn="just">
              <a:lnSpc>
                <a:spcPct val="150000"/>
              </a:lnSpc>
              <a:buClrTx/>
              <a:buSzTx/>
              <a:buFontTx/>
            </a:pPr>
            <a:endParaRPr lang="zh-CN" altLang="en-US" dirty="0">
              <a:latin typeface="仿宋_GB2312" panose="02010609030101010101" charset="-122"/>
              <a:ea typeface="仿宋_GB2312" panose="02010609030101010101" charset="-122"/>
            </a:endParaRPr>
          </a:p>
          <a:p>
            <a:pPr algn="just">
              <a:lnSpc>
                <a:spcPct val="150000"/>
              </a:lnSpc>
              <a:buClrTx/>
              <a:buSzTx/>
              <a:buFontTx/>
            </a:pPr>
            <a:r>
              <a:rPr lang="zh-CN" altLang="en-US" dirty="0">
                <a:latin typeface="仿宋_GB2312" panose="02010609030101010101" charset="-122"/>
                <a:ea typeface="仿宋_GB2312" panose="02010609030101010101" charset="-122"/>
              </a:rPr>
              <a:t>2026年3月31日，教育部召开国家教育数字化战略行动2026年部署会。强调要用好人工智能这一关键变量，以</a:t>
            </a:r>
            <a:r>
              <a:rPr lang="en-US" altLang="zh-CN" dirty="0">
                <a:latin typeface="仿宋_GB2312" panose="02010609030101010101" charset="-122"/>
                <a:ea typeface="仿宋_GB2312" panose="02010609030101010101" charset="-122"/>
              </a:rPr>
              <a:t>“</a:t>
            </a:r>
            <a:r>
              <a:rPr lang="zh-CN" altLang="en-US" dirty="0">
                <a:latin typeface="仿宋_GB2312" panose="02010609030101010101" charset="-122"/>
                <a:ea typeface="仿宋_GB2312" panose="02010609030101010101" charset="-122"/>
              </a:rPr>
              <a:t>人工智能</a:t>
            </a:r>
            <a:r>
              <a:rPr lang="en-US" altLang="zh-CN" dirty="0">
                <a:latin typeface="仿宋_GB2312" panose="02010609030101010101" charset="-122"/>
                <a:ea typeface="仿宋_GB2312" panose="02010609030101010101" charset="-122"/>
              </a:rPr>
              <a:t>+</a:t>
            </a:r>
            <a:r>
              <a:rPr lang="zh-CN" altLang="en-US" dirty="0">
                <a:latin typeface="仿宋_GB2312" panose="02010609030101010101" charset="-122"/>
                <a:ea typeface="仿宋_GB2312" panose="02010609030101010101" charset="-122"/>
              </a:rPr>
              <a:t>教育</a:t>
            </a:r>
            <a:r>
              <a:rPr lang="en-US" altLang="zh-CN" dirty="0">
                <a:latin typeface="仿宋_GB2312" panose="02010609030101010101" charset="-122"/>
                <a:ea typeface="仿宋_GB2312" panose="02010609030101010101" charset="-122"/>
              </a:rPr>
              <a:t>”</a:t>
            </a:r>
            <a:r>
              <a:rPr lang="zh-CN" altLang="en-US" dirty="0">
                <a:latin typeface="仿宋_GB2312" panose="02010609030101010101" charset="-122"/>
                <a:ea typeface="仿宋_GB2312" panose="02010609030101010101" charset="-122"/>
              </a:rPr>
              <a:t>为抓手，推动人工智能融入教育全要素、全过程、全场景，奋力开创国家教育数字化战略行动</a:t>
            </a:r>
            <a:r>
              <a:rPr lang="en-US" altLang="zh-CN" dirty="0">
                <a:latin typeface="仿宋_GB2312" panose="02010609030101010101" charset="-122"/>
                <a:ea typeface="仿宋_GB2312" panose="02010609030101010101" charset="-122"/>
              </a:rPr>
              <a:t>2.0</a:t>
            </a:r>
            <a:r>
              <a:rPr lang="zh-CN" altLang="en-US" dirty="0">
                <a:latin typeface="仿宋_GB2312" panose="02010609030101010101" charset="-122"/>
                <a:ea typeface="仿宋_GB2312" panose="02010609030101010101" charset="-122"/>
              </a:rPr>
              <a:t>新格局。</a:t>
            </a:r>
            <a:endParaRPr lang="zh-CN" altLang="en-US" dirty="0">
              <a:latin typeface="仿宋_GB2312" panose="02010609030101010101" charset="-122"/>
              <a:ea typeface="仿宋_GB2312" panose="02010609030101010101" charset="-122"/>
            </a:endParaRPr>
          </a:p>
          <a:p>
            <a:pPr algn="just">
              <a:lnSpc>
                <a:spcPct val="150000"/>
              </a:lnSpc>
            </a:pPr>
            <a:endParaRPr lang="zh-CN" altLang="en-US" dirty="0">
              <a:latin typeface="仿宋_GB2312" panose="02010609030101010101" charset="-122"/>
              <a:ea typeface="仿宋_GB2312" panose="02010609030101010101" charset="-122"/>
            </a:endParaRPr>
          </a:p>
        </p:txBody>
      </p:sp>
      <p:cxnSp>
        <p:nvCxnSpPr>
          <p:cNvPr id="28" name="直接连接符 27"/>
          <p:cNvCxnSpPr/>
          <p:nvPr>
            <p:custDataLst>
              <p:tags r:id="rId1"/>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custDataLst>
              <p:tags r:id="rId2"/>
            </p:custDataLst>
          </p:nvPr>
        </p:nvPicPr>
        <p:blipFill>
          <a:blip r:embed="rId3"/>
          <a:stretch>
            <a:fillRect/>
          </a:stretch>
        </p:blipFill>
        <p:spPr>
          <a:xfrm>
            <a:off x="9448800" y="228600"/>
            <a:ext cx="2459990" cy="398780"/>
          </a:xfrm>
          <a:prstGeom prst="rect">
            <a:avLst/>
          </a:prstGeom>
        </p:spPr>
      </p:pic>
      <p:sp>
        <p:nvSpPr>
          <p:cNvPr id="7" name="矩形 6"/>
          <p:cNvSpPr/>
          <p:nvPr>
            <p:custDataLst>
              <p:tags r:id="rId4"/>
            </p:custDataLst>
          </p:nvPr>
        </p:nvSpPr>
        <p:spPr>
          <a:xfrm>
            <a:off x="838200" y="76200"/>
            <a:ext cx="2028190" cy="584835"/>
          </a:xfrm>
          <a:prstGeom prst="rect">
            <a:avLst/>
          </a:prstGeom>
          <a:solidFill>
            <a:srgbClr val="005A9C"/>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lstStyle/>
          <a:p>
            <a:pPr algn="l"/>
            <a:r>
              <a:rPr lang="zh-CN" sz="2400" b="1" noProof="0" dirty="0">
                <a:ln>
                  <a:noFill/>
                </a:ln>
                <a:solidFill>
                  <a:schemeClr val="bg1"/>
                </a:solidFill>
                <a:effectLst/>
                <a:uLnTx/>
                <a:uFillTx/>
                <a:latin typeface="微软雅黑" panose="020B0503020204020204" charset="-122"/>
                <a:ea typeface="微软雅黑" panose="020B0503020204020204" charset="-122"/>
                <a:sym typeface="+mn-lt"/>
              </a:rPr>
              <a:t>政策与</a:t>
            </a:r>
            <a:r>
              <a:rPr lang="zh-CN" sz="2400" b="1" noProof="0" dirty="0">
                <a:ln>
                  <a:noFill/>
                </a:ln>
                <a:solidFill>
                  <a:schemeClr val="bg1"/>
                </a:solidFill>
                <a:effectLst/>
                <a:uLnTx/>
                <a:uFillTx/>
                <a:latin typeface="微软雅黑" panose="020B0503020204020204" charset="-122"/>
                <a:ea typeface="微软雅黑" panose="020B0503020204020204" charset="-122"/>
                <a:sym typeface="+mn-lt"/>
              </a:rPr>
              <a:t>形势</a:t>
            </a:r>
            <a:endParaRPr lang="zh-CN" sz="2400" b="1" noProof="0" dirty="0">
              <a:ln>
                <a:noFill/>
              </a:ln>
              <a:solidFill>
                <a:schemeClr val="bg1"/>
              </a:solidFill>
              <a:effectLst/>
              <a:uLnTx/>
              <a:uFillTx/>
              <a:latin typeface="微软雅黑" panose="020B0503020204020204" charset="-122"/>
              <a:ea typeface="微软雅黑" panose="020B0503020204020204" charset="-122"/>
              <a:sym typeface="+mn-lt"/>
            </a:endParaRPr>
          </a:p>
        </p:txBody>
      </p:sp>
      <p:pic>
        <p:nvPicPr>
          <p:cNvPr id="6" name="图片 5"/>
          <p:cNvPicPr/>
          <p:nvPr/>
        </p:nvPicPr>
        <p:blipFill>
          <a:blip r:embed="rId5"/>
          <a:stretch>
            <a:fillRect/>
          </a:stretch>
        </p:blipFill>
        <p:spPr>
          <a:xfrm>
            <a:off x="7162800" y="990600"/>
            <a:ext cx="4097020" cy="2561590"/>
          </a:xfrm>
          <a:prstGeom prst="rect">
            <a:avLst/>
          </a:prstGeom>
        </p:spPr>
      </p:pic>
      <p:pic>
        <p:nvPicPr>
          <p:cNvPr id="2" name="图片 1"/>
          <p:cNvPicPr>
            <a:picLocks noChangeAspect="1"/>
          </p:cNvPicPr>
          <p:nvPr/>
        </p:nvPicPr>
        <p:blipFill>
          <a:blip r:embed="rId6"/>
          <a:stretch>
            <a:fillRect/>
          </a:stretch>
        </p:blipFill>
        <p:spPr>
          <a:xfrm>
            <a:off x="6652895" y="3733800"/>
            <a:ext cx="5276850" cy="27120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944860" y="1031144"/>
            <a:ext cx="4108597" cy="5331655"/>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0451" y="1369686"/>
            <a:ext cx="5001323" cy="180047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1398" y="3696315"/>
            <a:ext cx="5020376" cy="2029108"/>
          </a:xfrm>
          <a:prstGeom prst="rect">
            <a:avLst/>
          </a:prstGeom>
        </p:spPr>
      </p:pic>
      <p:cxnSp>
        <p:nvCxnSpPr>
          <p:cNvPr id="3" name="直接连接符 2"/>
          <p:cNvCxnSpPr/>
          <p:nvPr/>
        </p:nvCxnSpPr>
        <p:spPr>
          <a:xfrm>
            <a:off x="7199697" y="4475747"/>
            <a:ext cx="37442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6198669" y="4748292"/>
            <a:ext cx="4730750" cy="14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6206924" y="5069602"/>
            <a:ext cx="4730750" cy="14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6196129" y="5351542"/>
            <a:ext cx="2560955" cy="241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6193589" y="2221627"/>
            <a:ext cx="4730750" cy="14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6250104" y="2514362"/>
            <a:ext cx="4730750" cy="14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6193589" y="2807097"/>
            <a:ext cx="709295" cy="9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9602269" y="1957467"/>
            <a:ext cx="1337945" cy="21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4"/>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custDataLst>
              <p:tags r:id="rId5"/>
            </p:custDataLst>
          </p:nvPr>
        </p:nvPicPr>
        <p:blipFill>
          <a:blip r:embed="rId6"/>
          <a:stretch>
            <a:fillRect/>
          </a:stretch>
        </p:blipFill>
        <p:spPr>
          <a:xfrm>
            <a:off x="9448800" y="228600"/>
            <a:ext cx="2459990" cy="398780"/>
          </a:xfrm>
          <a:prstGeom prst="rect">
            <a:avLst/>
          </a:prstGeom>
        </p:spPr>
      </p:pic>
      <p:sp>
        <p:nvSpPr>
          <p:cNvPr id="14" name="矩形 13"/>
          <p:cNvSpPr/>
          <p:nvPr>
            <p:custDataLst>
              <p:tags r:id="rId7"/>
            </p:custDataLst>
          </p:nvPr>
        </p:nvSpPr>
        <p:spPr>
          <a:xfrm>
            <a:off x="838200" y="76200"/>
            <a:ext cx="2028190" cy="584835"/>
          </a:xfrm>
          <a:prstGeom prst="rect">
            <a:avLst/>
          </a:prstGeom>
          <a:solidFill>
            <a:srgbClr val="005A9C"/>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
            <a:pPr algn="l"/>
            <a:r>
              <a:rPr lang="zh-CN" sz="2400" b="1" noProof="0" dirty="0">
                <a:ln>
                  <a:noFill/>
                </a:ln>
                <a:solidFill>
                  <a:schemeClr val="bg1"/>
                </a:solidFill>
                <a:effectLst/>
                <a:uLnTx/>
                <a:uFillTx/>
                <a:latin typeface="微软雅黑" panose="020B0503020204020204" charset="-122"/>
                <a:ea typeface="微软雅黑" panose="020B0503020204020204" charset="-122"/>
                <a:sym typeface="+mn-lt"/>
              </a:rPr>
              <a:t>政策与</a:t>
            </a:r>
            <a:r>
              <a:rPr lang="zh-CN" sz="2400" b="1" noProof="0" dirty="0">
                <a:ln>
                  <a:noFill/>
                </a:ln>
                <a:solidFill>
                  <a:schemeClr val="bg1"/>
                </a:solidFill>
                <a:effectLst/>
                <a:uLnTx/>
                <a:uFillTx/>
                <a:latin typeface="微软雅黑" panose="020B0503020204020204" charset="-122"/>
                <a:ea typeface="微软雅黑" panose="020B0503020204020204" charset="-122"/>
                <a:sym typeface="+mn-lt"/>
              </a:rPr>
              <a:t>形势</a:t>
            </a:r>
            <a:endParaRPr lang="zh-CN" sz="2400" b="1" noProof="0" dirty="0">
              <a:ln>
                <a:noFill/>
              </a:ln>
              <a:solidFill>
                <a:schemeClr val="bg1"/>
              </a:solidFill>
              <a:effectLst/>
              <a:uLnTx/>
              <a:uFillTx/>
              <a:latin typeface="微软雅黑" panose="020B0503020204020204" charset="-122"/>
              <a:ea typeface="微软雅黑" panose="020B0503020204020204" charset="-122"/>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t="29484" r="3498"/>
          <a:stretch>
            <a:fillRect/>
          </a:stretch>
        </p:blipFill>
        <p:spPr>
          <a:xfrm>
            <a:off x="0" y="1119505"/>
            <a:ext cx="12192000" cy="4834890"/>
          </a:xfrm>
          <a:prstGeom prst="rect">
            <a:avLst/>
          </a:prstGeom>
          <a:ln>
            <a:solidFill>
              <a:schemeClr val="bg1"/>
            </a:solidFill>
          </a:ln>
        </p:spPr>
      </p:pic>
      <p:cxnSp>
        <p:nvCxnSpPr>
          <p:cNvPr id="28" name="直接连接符 27"/>
          <p:cNvCxnSpPr/>
          <p:nvPr>
            <p:custDataLst>
              <p:tags r:id="rId2"/>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custDataLst>
              <p:tags r:id="rId3"/>
            </p:custDataLst>
          </p:nvPr>
        </p:nvPicPr>
        <p:blipFill>
          <a:blip r:embed="rId4"/>
          <a:stretch>
            <a:fillRect/>
          </a:stretch>
        </p:blipFill>
        <p:spPr>
          <a:xfrm>
            <a:off x="9448800" y="228600"/>
            <a:ext cx="2459990" cy="398780"/>
          </a:xfrm>
          <a:prstGeom prst="rect">
            <a:avLst/>
          </a:prstGeom>
        </p:spPr>
      </p:pic>
      <p:sp>
        <p:nvSpPr>
          <p:cNvPr id="3" name="矩形 2"/>
          <p:cNvSpPr/>
          <p:nvPr>
            <p:custDataLst>
              <p:tags r:id="rId5"/>
            </p:custDataLst>
          </p:nvPr>
        </p:nvSpPr>
        <p:spPr>
          <a:xfrm>
            <a:off x="838200" y="76200"/>
            <a:ext cx="2028190" cy="584835"/>
          </a:xfrm>
          <a:prstGeom prst="rect">
            <a:avLst/>
          </a:prstGeom>
          <a:solidFill>
            <a:srgbClr val="005A9C"/>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lstStyle/>
          <a:p>
            <a:pPr algn="l"/>
            <a:r>
              <a:rPr lang="zh-CN" sz="2400" b="1" noProof="0" dirty="0">
                <a:ln>
                  <a:noFill/>
                </a:ln>
                <a:solidFill>
                  <a:schemeClr val="bg1"/>
                </a:solidFill>
                <a:effectLst/>
                <a:uLnTx/>
                <a:uFillTx/>
                <a:latin typeface="微软雅黑" panose="020B0503020204020204" charset="-122"/>
                <a:ea typeface="微软雅黑" panose="020B0503020204020204" charset="-122"/>
                <a:sym typeface="+mn-lt"/>
              </a:rPr>
              <a:t>政策与</a:t>
            </a:r>
            <a:r>
              <a:rPr lang="zh-CN" sz="2400" b="1" noProof="0" dirty="0">
                <a:ln>
                  <a:noFill/>
                </a:ln>
                <a:solidFill>
                  <a:schemeClr val="bg1"/>
                </a:solidFill>
                <a:effectLst/>
                <a:uLnTx/>
                <a:uFillTx/>
                <a:latin typeface="微软雅黑" panose="020B0503020204020204" charset="-122"/>
                <a:ea typeface="微软雅黑" panose="020B0503020204020204" charset="-122"/>
                <a:sym typeface="+mn-lt"/>
              </a:rPr>
              <a:t>形势</a:t>
            </a:r>
            <a:endParaRPr lang="zh-CN" sz="2400" b="1" noProof="0" dirty="0">
              <a:ln>
                <a:noFill/>
              </a:ln>
              <a:solidFill>
                <a:schemeClr val="bg1"/>
              </a:solidFill>
              <a:effectLst/>
              <a:uLnTx/>
              <a:uFillTx/>
              <a:latin typeface="微软雅黑" panose="020B0503020204020204" charset="-122"/>
              <a:ea typeface="微软雅黑" panose="020B0503020204020204" charset="-122"/>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133de8156de6c63b722f1e30a4d470a"/>
          <p:cNvPicPr>
            <a:picLocks noChangeAspect="1"/>
          </p:cNvPicPr>
          <p:nvPr/>
        </p:nvPicPr>
        <p:blipFill>
          <a:blip r:embed="rId1"/>
          <a:stretch>
            <a:fillRect/>
          </a:stretch>
        </p:blipFill>
        <p:spPr>
          <a:xfrm>
            <a:off x="6629400" y="1106170"/>
            <a:ext cx="3937000" cy="5564505"/>
          </a:xfrm>
          <a:prstGeom prst="rect">
            <a:avLst/>
          </a:prstGeom>
          <a:effectLst>
            <a:outerShdw blurRad="50800" dist="38100" dir="2700000" algn="tl" rotWithShape="0">
              <a:prstClr val="black">
                <a:alpha val="40000"/>
              </a:prstClr>
            </a:outerShdw>
          </a:effectLst>
        </p:spPr>
      </p:pic>
      <p:pic>
        <p:nvPicPr>
          <p:cNvPr id="2" name="图片 1" descr="07ab24b9e8e78608db304542b8c4266c"/>
          <p:cNvPicPr>
            <a:picLocks noChangeAspect="1"/>
          </p:cNvPicPr>
          <p:nvPr/>
        </p:nvPicPr>
        <p:blipFill>
          <a:blip r:embed="rId2"/>
          <a:stretch>
            <a:fillRect/>
          </a:stretch>
        </p:blipFill>
        <p:spPr>
          <a:xfrm>
            <a:off x="1371600" y="1106170"/>
            <a:ext cx="3959225" cy="5595620"/>
          </a:xfrm>
          <a:prstGeom prst="rect">
            <a:avLst/>
          </a:prstGeom>
          <a:effectLst>
            <a:outerShdw blurRad="50800" dist="38100" dir="2700000" algn="tl" rotWithShape="0">
              <a:prstClr val="black">
                <a:alpha val="40000"/>
              </a:prstClr>
            </a:outerShdw>
          </a:effectLst>
        </p:spPr>
      </p:pic>
      <p:cxnSp>
        <p:nvCxnSpPr>
          <p:cNvPr id="15" name="直接连接符 14"/>
          <p:cNvCxnSpPr/>
          <p:nvPr>
            <p:custDataLst>
              <p:tags r:id="rId3"/>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custDataLst>
              <p:tags r:id="rId4"/>
            </p:custDataLst>
          </p:nvPr>
        </p:nvPicPr>
        <p:blipFill>
          <a:blip r:embed="rId5"/>
          <a:stretch>
            <a:fillRect/>
          </a:stretch>
        </p:blipFill>
        <p:spPr>
          <a:xfrm>
            <a:off x="9448800" y="228600"/>
            <a:ext cx="2459990" cy="398780"/>
          </a:xfrm>
          <a:prstGeom prst="rect">
            <a:avLst/>
          </a:prstGeom>
        </p:spPr>
      </p:pic>
      <p:sp>
        <p:nvSpPr>
          <p:cNvPr id="7" name="矩形 6"/>
          <p:cNvSpPr/>
          <p:nvPr>
            <p:custDataLst>
              <p:tags r:id="rId6"/>
            </p:custDataLst>
          </p:nvPr>
        </p:nvSpPr>
        <p:spPr>
          <a:xfrm>
            <a:off x="838200" y="76200"/>
            <a:ext cx="2028190" cy="584835"/>
          </a:xfrm>
          <a:prstGeom prst="rect">
            <a:avLst/>
          </a:prstGeom>
          <a:solidFill>
            <a:srgbClr val="005A9C"/>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lstStyle/>
          <a:p>
            <a:pPr algn="l"/>
            <a:r>
              <a:rPr lang="zh-CN" sz="2400" b="1" noProof="0" dirty="0">
                <a:ln>
                  <a:noFill/>
                </a:ln>
                <a:solidFill>
                  <a:schemeClr val="bg1"/>
                </a:solidFill>
                <a:effectLst/>
                <a:uLnTx/>
                <a:uFillTx/>
                <a:latin typeface="微软雅黑" panose="020B0503020204020204" charset="-122"/>
                <a:ea typeface="微软雅黑" panose="020B0503020204020204" charset="-122"/>
                <a:sym typeface="+mn-lt"/>
              </a:rPr>
              <a:t>政策与</a:t>
            </a:r>
            <a:r>
              <a:rPr lang="zh-CN" sz="2400" b="1" noProof="0" dirty="0">
                <a:ln>
                  <a:noFill/>
                </a:ln>
                <a:solidFill>
                  <a:schemeClr val="bg1"/>
                </a:solidFill>
                <a:effectLst/>
                <a:uLnTx/>
                <a:uFillTx/>
                <a:latin typeface="微软雅黑" panose="020B0503020204020204" charset="-122"/>
                <a:ea typeface="微软雅黑" panose="020B0503020204020204" charset="-122"/>
                <a:sym typeface="+mn-lt"/>
              </a:rPr>
              <a:t>形势</a:t>
            </a:r>
            <a:endParaRPr lang="zh-CN" sz="2400" b="1" noProof="0" dirty="0">
              <a:ln>
                <a:noFill/>
              </a:ln>
              <a:solidFill>
                <a:schemeClr val="bg1"/>
              </a:solidFill>
              <a:effectLst/>
              <a:uLnTx/>
              <a:uFillTx/>
              <a:latin typeface="微软雅黑" panose="020B0503020204020204" charset="-122"/>
              <a:ea typeface="微软雅黑" panose="020B0503020204020204" charset="-122"/>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09650" y="3584575"/>
            <a:ext cx="9624695" cy="1753235"/>
          </a:xfrm>
          <a:prstGeom prst="rect">
            <a:avLst/>
          </a:prstGeom>
          <a:noFill/>
        </p:spPr>
        <p:txBody>
          <a:bodyPr wrap="square">
            <a:spAutoFit/>
          </a:bodyPr>
          <a:lstStyle/>
          <a:p>
            <a:pPr algn="just">
              <a:lnSpc>
                <a:spcPct val="150000"/>
              </a:lnSpc>
            </a:pPr>
            <a:r>
              <a:rPr lang="en-US" altLang="zh-CN" sz="2400" dirty="0">
                <a:latin typeface="微软雅黑" panose="020B0503020204020204" charset="-122"/>
                <a:ea typeface="微软雅黑" panose="020B0503020204020204" charset="-122"/>
                <a:cs typeface="微软雅黑" panose="020B0503020204020204" charset="-122"/>
              </a:rPr>
              <a:t>    </a:t>
            </a:r>
            <a:r>
              <a:rPr lang="zh-CN" altLang="zh-CN" sz="2400" b="1" dirty="0">
                <a:solidFill>
                  <a:srgbClr val="005A9C"/>
                </a:solidFill>
                <a:latin typeface="微软雅黑" panose="020B0503020204020204" charset="-122"/>
                <a:ea typeface="微软雅黑" panose="020B0503020204020204" charset="-122"/>
                <a:cs typeface="微软雅黑" panose="020B0503020204020204" charset="-122"/>
              </a:rPr>
              <a:t>数字教材</a:t>
            </a:r>
            <a:r>
              <a:rPr lang="zh-CN" altLang="zh-CN" sz="2400" dirty="0">
                <a:latin typeface="微软雅黑" panose="020B0503020204020204" charset="-122"/>
                <a:ea typeface="微软雅黑" panose="020B0503020204020204" charset="-122"/>
                <a:cs typeface="微软雅黑" panose="020B0503020204020204" charset="-122"/>
              </a:rPr>
              <a:t>是</a:t>
            </a:r>
            <a:r>
              <a:rPr lang="zh-CN" altLang="en-US" sz="2400" dirty="0">
                <a:latin typeface="微软雅黑" panose="020B0503020204020204" charset="-122"/>
                <a:ea typeface="微软雅黑" panose="020B0503020204020204" charset="-122"/>
                <a:cs typeface="微软雅黑" panose="020B0503020204020204" charset="-122"/>
              </a:rPr>
              <a:t>指依据国家有关课程标准或教学标准开发，正式出版，用于学校开展教育教学活动的数字化核心教学材料，包括音像制品，电子出版物，网络出版物等，并具有多模态，强交互，智能化等特点。</a:t>
            </a:r>
            <a:endParaRPr lang="zh-CN" altLang="en-US" sz="2400" dirty="0">
              <a:latin typeface="微软雅黑" panose="020B0503020204020204" charset="-122"/>
              <a:ea typeface="微软雅黑" panose="020B0503020204020204" charset="-122"/>
              <a:cs typeface="微软雅黑" panose="020B0503020204020204" charset="-122"/>
            </a:endParaRPr>
          </a:p>
        </p:txBody>
      </p:sp>
      <p:cxnSp>
        <p:nvCxnSpPr>
          <p:cNvPr id="9" name="直接连接符 8"/>
          <p:cNvCxnSpPr/>
          <p:nvPr>
            <p:custDataLst>
              <p:tags r:id="rId1"/>
            </p:custDataLst>
          </p:nvPr>
        </p:nvCxnSpPr>
        <p:spPr>
          <a:xfrm>
            <a:off x="4541398" y="2014220"/>
            <a:ext cx="1092835" cy="0"/>
          </a:xfrm>
          <a:prstGeom prst="line">
            <a:avLst/>
          </a:prstGeom>
          <a:solidFill>
            <a:srgbClr val="0070C0"/>
          </a:solidFill>
        </p:spPr>
        <p:style>
          <a:lnRef idx="2">
            <a:schemeClr val="lt1"/>
          </a:lnRef>
          <a:fillRef idx="1">
            <a:schemeClr val="accent1"/>
          </a:fillRef>
          <a:effectRef idx="1">
            <a:schemeClr val="accent1"/>
          </a:effectRef>
          <a:fontRef idx="minor">
            <a:schemeClr val="lt1"/>
          </a:fontRef>
        </p:style>
      </p:cxnSp>
      <p:grpSp>
        <p:nvGrpSpPr>
          <p:cNvPr id="10" name="组合 9"/>
          <p:cNvGrpSpPr/>
          <p:nvPr/>
        </p:nvGrpSpPr>
        <p:grpSpPr>
          <a:xfrm>
            <a:off x="1834515" y="1350645"/>
            <a:ext cx="2089786" cy="1771016"/>
            <a:chOff x="1881127" y="3793862"/>
            <a:chExt cx="1635787" cy="1969398"/>
          </a:xfrm>
          <a:solidFill>
            <a:srgbClr val="0070C0"/>
          </a:solidFill>
        </p:grpSpPr>
        <p:sp>
          <p:nvSpPr>
            <p:cNvPr id="25" name="hand-holding-up-a-book_64882"/>
            <p:cNvSpPr/>
            <p:nvPr>
              <p:custDataLst>
                <p:tags r:id="rId2"/>
              </p:custDataLst>
            </p:nvPr>
          </p:nvSpPr>
          <p:spPr>
            <a:xfrm>
              <a:off x="2347431" y="3793862"/>
              <a:ext cx="599408" cy="772050"/>
            </a:xfrm>
            <a:custGeom>
              <a:avLst/>
              <a:gdLst>
                <a:gd name="connsiteX0" fmla="*/ 390561 w 593058"/>
                <a:gd name="connsiteY0" fmla="*/ 335047 h 602982"/>
                <a:gd name="connsiteX1" fmla="*/ 365616 w 593058"/>
                <a:gd name="connsiteY1" fmla="*/ 411759 h 602982"/>
                <a:gd name="connsiteX2" fmla="*/ 288670 w 593058"/>
                <a:gd name="connsiteY2" fmla="*/ 435306 h 602982"/>
                <a:gd name="connsiteX3" fmla="*/ 428041 w 593058"/>
                <a:gd name="connsiteY3" fmla="*/ 430472 h 602982"/>
                <a:gd name="connsiteX4" fmla="*/ 553636 w 593058"/>
                <a:gd name="connsiteY4" fmla="*/ 373217 h 602982"/>
                <a:gd name="connsiteX5" fmla="*/ 592606 w 593058"/>
                <a:gd name="connsiteY5" fmla="*/ 404075 h 602982"/>
                <a:gd name="connsiteX6" fmla="*/ 405702 w 593058"/>
                <a:gd name="connsiteY6" fmla="*/ 524039 h 602982"/>
                <a:gd name="connsiteX7" fmla="*/ 353578 w 593058"/>
                <a:gd name="connsiteY7" fmla="*/ 532466 h 602982"/>
                <a:gd name="connsiteX8" fmla="*/ 207505 w 593058"/>
                <a:gd name="connsiteY8" fmla="*/ 537176 h 602982"/>
                <a:gd name="connsiteX9" fmla="*/ 107972 w 593058"/>
                <a:gd name="connsiteY9" fmla="*/ 602982 h 602982"/>
                <a:gd name="connsiteX10" fmla="*/ 0 w 593058"/>
                <a:gd name="connsiteY10" fmla="*/ 498510 h 602982"/>
                <a:gd name="connsiteX11" fmla="*/ 113309 w 593058"/>
                <a:gd name="connsiteY11" fmla="*/ 370491 h 602982"/>
                <a:gd name="connsiteX12" fmla="*/ 262236 w 593058"/>
                <a:gd name="connsiteY12" fmla="*/ 354132 h 602982"/>
                <a:gd name="connsiteX13" fmla="*/ 390561 w 593058"/>
                <a:gd name="connsiteY13" fmla="*/ 335047 h 602982"/>
                <a:gd name="connsiteX14" fmla="*/ 204069 w 593058"/>
                <a:gd name="connsiteY14" fmla="*/ 224034 h 602982"/>
                <a:gd name="connsiteX15" fmla="*/ 124155 w 593058"/>
                <a:gd name="connsiteY15" fmla="*/ 239771 h 602982"/>
                <a:gd name="connsiteX16" fmla="*/ 124155 w 593058"/>
                <a:gd name="connsiteY16" fmla="*/ 273228 h 602982"/>
                <a:gd name="connsiteX17" fmla="*/ 205186 w 593058"/>
                <a:gd name="connsiteY17" fmla="*/ 258110 h 602982"/>
                <a:gd name="connsiteX18" fmla="*/ 296516 w 593058"/>
                <a:gd name="connsiteY18" fmla="*/ 277441 h 602982"/>
                <a:gd name="connsiteX19" fmla="*/ 387846 w 593058"/>
                <a:gd name="connsiteY19" fmla="*/ 258110 h 602982"/>
                <a:gd name="connsiteX20" fmla="*/ 468877 w 593058"/>
                <a:gd name="connsiteY20" fmla="*/ 273228 h 602982"/>
                <a:gd name="connsiteX21" fmla="*/ 468877 w 593058"/>
                <a:gd name="connsiteY21" fmla="*/ 239771 h 602982"/>
                <a:gd name="connsiteX22" fmla="*/ 388963 w 593058"/>
                <a:gd name="connsiteY22" fmla="*/ 224034 h 602982"/>
                <a:gd name="connsiteX23" fmla="*/ 298626 w 593058"/>
                <a:gd name="connsiteY23" fmla="*/ 244108 h 602982"/>
                <a:gd name="connsiteX24" fmla="*/ 294407 w 593058"/>
                <a:gd name="connsiteY24" fmla="*/ 244108 h 602982"/>
                <a:gd name="connsiteX25" fmla="*/ 204069 w 593058"/>
                <a:gd name="connsiteY25" fmla="*/ 224034 h 602982"/>
                <a:gd name="connsiteX26" fmla="*/ 204069 w 593058"/>
                <a:gd name="connsiteY26" fmla="*/ 0 h 602982"/>
                <a:gd name="connsiteX27" fmla="*/ 287458 w 593058"/>
                <a:gd name="connsiteY27" fmla="*/ 16356 h 602982"/>
                <a:gd name="connsiteX28" fmla="*/ 287458 w 593058"/>
                <a:gd name="connsiteY28" fmla="*/ 143119 h 602982"/>
                <a:gd name="connsiteX29" fmla="*/ 296516 w 593058"/>
                <a:gd name="connsiteY29" fmla="*/ 152165 h 602982"/>
                <a:gd name="connsiteX30" fmla="*/ 305575 w 593058"/>
                <a:gd name="connsiteY30" fmla="*/ 143119 h 602982"/>
                <a:gd name="connsiteX31" fmla="*/ 305575 w 593058"/>
                <a:gd name="connsiteY31" fmla="*/ 16356 h 602982"/>
                <a:gd name="connsiteX32" fmla="*/ 388963 w 593058"/>
                <a:gd name="connsiteY32" fmla="*/ 0 h 602982"/>
                <a:gd name="connsiteX33" fmla="*/ 483520 w 593058"/>
                <a:gd name="connsiteY33" fmla="*/ 20941 h 602982"/>
                <a:gd name="connsiteX34" fmla="*/ 489724 w 593058"/>
                <a:gd name="connsiteY34" fmla="*/ 30483 h 602982"/>
                <a:gd name="connsiteX35" fmla="*/ 489724 w 593058"/>
                <a:gd name="connsiteY35" fmla="*/ 288717 h 602982"/>
                <a:gd name="connsiteX36" fmla="*/ 485009 w 593058"/>
                <a:gd name="connsiteY36" fmla="*/ 297514 h 602982"/>
                <a:gd name="connsiteX37" fmla="*/ 479301 w 593058"/>
                <a:gd name="connsiteY37" fmla="*/ 299125 h 602982"/>
                <a:gd name="connsiteX38" fmla="*/ 475082 w 593058"/>
                <a:gd name="connsiteY38" fmla="*/ 298258 h 602982"/>
                <a:gd name="connsiteX39" fmla="*/ 300735 w 593058"/>
                <a:gd name="connsiteY39" fmla="*/ 298258 h 602982"/>
                <a:gd name="connsiteX40" fmla="*/ 292297 w 593058"/>
                <a:gd name="connsiteY40" fmla="*/ 298258 h 602982"/>
                <a:gd name="connsiteX41" fmla="*/ 117951 w 593058"/>
                <a:gd name="connsiteY41" fmla="*/ 298258 h 602982"/>
                <a:gd name="connsiteX42" fmla="*/ 108148 w 593058"/>
                <a:gd name="connsiteY42" fmla="*/ 297514 h 602982"/>
                <a:gd name="connsiteX43" fmla="*/ 103308 w 593058"/>
                <a:gd name="connsiteY43" fmla="*/ 288717 h 602982"/>
                <a:gd name="connsiteX44" fmla="*/ 103308 w 593058"/>
                <a:gd name="connsiteY44" fmla="*/ 30483 h 602982"/>
                <a:gd name="connsiteX45" fmla="*/ 109513 w 593058"/>
                <a:gd name="connsiteY45" fmla="*/ 20941 h 602982"/>
                <a:gd name="connsiteX46" fmla="*/ 204069 w 593058"/>
                <a:gd name="connsiteY46"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3058" h="602982">
                  <a:moveTo>
                    <a:pt x="390561" y="335047"/>
                  </a:moveTo>
                  <a:cubicBezTo>
                    <a:pt x="417741" y="334551"/>
                    <a:pt x="422581" y="386725"/>
                    <a:pt x="365616" y="411759"/>
                  </a:cubicBezTo>
                  <a:cubicBezTo>
                    <a:pt x="354943" y="416468"/>
                    <a:pt x="301702" y="429109"/>
                    <a:pt x="288670" y="435306"/>
                  </a:cubicBezTo>
                  <a:cubicBezTo>
                    <a:pt x="288670" y="435306"/>
                    <a:pt x="373435" y="455010"/>
                    <a:pt x="428041" y="430472"/>
                  </a:cubicBezTo>
                  <a:cubicBezTo>
                    <a:pt x="472471" y="410272"/>
                    <a:pt x="518639" y="375324"/>
                    <a:pt x="553636" y="373217"/>
                  </a:cubicBezTo>
                  <a:cubicBezTo>
                    <a:pt x="572128" y="371978"/>
                    <a:pt x="596701" y="381644"/>
                    <a:pt x="592606" y="404075"/>
                  </a:cubicBezTo>
                  <a:cubicBezTo>
                    <a:pt x="590868" y="413742"/>
                    <a:pt x="494934" y="493924"/>
                    <a:pt x="405702" y="524039"/>
                  </a:cubicBezTo>
                  <a:cubicBezTo>
                    <a:pt x="388948" y="529740"/>
                    <a:pt x="382867" y="530979"/>
                    <a:pt x="353578" y="532466"/>
                  </a:cubicBezTo>
                  <a:cubicBezTo>
                    <a:pt x="284699" y="536184"/>
                    <a:pt x="281721" y="537176"/>
                    <a:pt x="207505" y="537176"/>
                  </a:cubicBezTo>
                  <a:cubicBezTo>
                    <a:pt x="174990" y="537176"/>
                    <a:pt x="107972" y="602982"/>
                    <a:pt x="107972" y="602982"/>
                  </a:cubicBezTo>
                  <a:lnTo>
                    <a:pt x="0" y="498510"/>
                  </a:lnTo>
                  <a:cubicBezTo>
                    <a:pt x="0" y="498510"/>
                    <a:pt x="69871" y="387097"/>
                    <a:pt x="113309" y="370491"/>
                  </a:cubicBezTo>
                  <a:cubicBezTo>
                    <a:pt x="143963" y="358841"/>
                    <a:pt x="208126" y="361568"/>
                    <a:pt x="262236" y="354132"/>
                  </a:cubicBezTo>
                  <a:cubicBezTo>
                    <a:pt x="333721" y="344465"/>
                    <a:pt x="354819" y="335666"/>
                    <a:pt x="390561" y="335047"/>
                  </a:cubicBezTo>
                  <a:close/>
                  <a:moveTo>
                    <a:pt x="204069" y="224034"/>
                  </a:moveTo>
                  <a:cubicBezTo>
                    <a:pt x="177390" y="224034"/>
                    <a:pt x="150462" y="229239"/>
                    <a:pt x="124155" y="239771"/>
                  </a:cubicBezTo>
                  <a:lnTo>
                    <a:pt x="124155" y="273228"/>
                  </a:lnTo>
                  <a:cubicBezTo>
                    <a:pt x="150835" y="263191"/>
                    <a:pt x="178010" y="258110"/>
                    <a:pt x="205186" y="258110"/>
                  </a:cubicBezTo>
                  <a:cubicBezTo>
                    <a:pt x="235836" y="258110"/>
                    <a:pt x="266486" y="264554"/>
                    <a:pt x="296516" y="277441"/>
                  </a:cubicBezTo>
                  <a:cubicBezTo>
                    <a:pt x="326546" y="264554"/>
                    <a:pt x="357196" y="258110"/>
                    <a:pt x="387846" y="258110"/>
                  </a:cubicBezTo>
                  <a:cubicBezTo>
                    <a:pt x="415022" y="258110"/>
                    <a:pt x="442198" y="263191"/>
                    <a:pt x="468877" y="273228"/>
                  </a:cubicBezTo>
                  <a:lnTo>
                    <a:pt x="468877" y="239771"/>
                  </a:lnTo>
                  <a:cubicBezTo>
                    <a:pt x="442570" y="229239"/>
                    <a:pt x="415643" y="224034"/>
                    <a:pt x="388963" y="224034"/>
                  </a:cubicBezTo>
                  <a:cubicBezTo>
                    <a:pt x="358685" y="224034"/>
                    <a:pt x="328283" y="230726"/>
                    <a:pt x="298626" y="244108"/>
                  </a:cubicBezTo>
                  <a:cubicBezTo>
                    <a:pt x="297261" y="244728"/>
                    <a:pt x="295772" y="244728"/>
                    <a:pt x="294407" y="244108"/>
                  </a:cubicBezTo>
                  <a:cubicBezTo>
                    <a:pt x="264749" y="230726"/>
                    <a:pt x="234347" y="224034"/>
                    <a:pt x="204069" y="224034"/>
                  </a:cubicBezTo>
                  <a:close/>
                  <a:moveTo>
                    <a:pt x="204069" y="0"/>
                  </a:moveTo>
                  <a:cubicBezTo>
                    <a:pt x="231989" y="0"/>
                    <a:pt x="260034" y="5452"/>
                    <a:pt x="287458" y="16356"/>
                  </a:cubicBezTo>
                  <a:lnTo>
                    <a:pt x="287458" y="143119"/>
                  </a:lnTo>
                  <a:cubicBezTo>
                    <a:pt x="287458" y="148076"/>
                    <a:pt x="291553" y="152165"/>
                    <a:pt x="296516" y="152165"/>
                  </a:cubicBezTo>
                  <a:cubicBezTo>
                    <a:pt x="301480" y="152165"/>
                    <a:pt x="305575" y="148076"/>
                    <a:pt x="305575" y="143119"/>
                  </a:cubicBezTo>
                  <a:lnTo>
                    <a:pt x="305575" y="16356"/>
                  </a:lnTo>
                  <a:cubicBezTo>
                    <a:pt x="332999" y="5452"/>
                    <a:pt x="361043" y="0"/>
                    <a:pt x="388963" y="0"/>
                  </a:cubicBezTo>
                  <a:cubicBezTo>
                    <a:pt x="420730" y="0"/>
                    <a:pt x="452497" y="7063"/>
                    <a:pt x="483520" y="20941"/>
                  </a:cubicBezTo>
                  <a:cubicBezTo>
                    <a:pt x="483644" y="21065"/>
                    <a:pt x="489724" y="23420"/>
                    <a:pt x="489724" y="30483"/>
                  </a:cubicBezTo>
                  <a:lnTo>
                    <a:pt x="489724" y="288717"/>
                  </a:lnTo>
                  <a:cubicBezTo>
                    <a:pt x="489724" y="292310"/>
                    <a:pt x="487863" y="295532"/>
                    <a:pt x="485009" y="297514"/>
                  </a:cubicBezTo>
                  <a:cubicBezTo>
                    <a:pt x="483272" y="298630"/>
                    <a:pt x="481286" y="299125"/>
                    <a:pt x="479301" y="299125"/>
                  </a:cubicBezTo>
                  <a:cubicBezTo>
                    <a:pt x="477812" y="299125"/>
                    <a:pt x="476447" y="298878"/>
                    <a:pt x="475082" y="298258"/>
                  </a:cubicBezTo>
                  <a:cubicBezTo>
                    <a:pt x="417256" y="272236"/>
                    <a:pt x="358561" y="272236"/>
                    <a:pt x="300735" y="298258"/>
                  </a:cubicBezTo>
                  <a:cubicBezTo>
                    <a:pt x="298129" y="299373"/>
                    <a:pt x="295027" y="299373"/>
                    <a:pt x="292297" y="298258"/>
                  </a:cubicBezTo>
                  <a:cubicBezTo>
                    <a:pt x="234471" y="272236"/>
                    <a:pt x="175777" y="272236"/>
                    <a:pt x="117951" y="298258"/>
                  </a:cubicBezTo>
                  <a:cubicBezTo>
                    <a:pt x="114849" y="299621"/>
                    <a:pt x="111126" y="299373"/>
                    <a:pt x="108148" y="297514"/>
                  </a:cubicBezTo>
                  <a:cubicBezTo>
                    <a:pt x="105170" y="295532"/>
                    <a:pt x="103308" y="292310"/>
                    <a:pt x="103308" y="288717"/>
                  </a:cubicBezTo>
                  <a:lnTo>
                    <a:pt x="103308" y="30483"/>
                  </a:lnTo>
                  <a:cubicBezTo>
                    <a:pt x="103308" y="24163"/>
                    <a:pt x="109389" y="21065"/>
                    <a:pt x="109513" y="20941"/>
                  </a:cubicBezTo>
                  <a:cubicBezTo>
                    <a:pt x="140535" y="7063"/>
                    <a:pt x="172426" y="0"/>
                    <a:pt x="204069" y="0"/>
                  </a:cubicBezTo>
                  <a:close/>
                </a:path>
              </a:pathLst>
            </a:custGeom>
            <a:grpFill/>
          </p:spPr>
          <p:style>
            <a:lnRef idx="2">
              <a:schemeClr val="lt1"/>
            </a:lnRef>
            <a:fillRef idx="1">
              <a:schemeClr val="accent1"/>
            </a:fillRef>
            <a:effectRef idx="1">
              <a:schemeClr val="accent1"/>
            </a:effectRef>
            <a:fontRef idx="minor">
              <a:schemeClr val="lt1"/>
            </a:fontRef>
          </p:style>
          <p:txBody>
            <a:bodyPr rtlCol="0" anchor="ctr"/>
            <a:lstStyle/>
            <a:p>
              <a:pPr algn="ctr"/>
              <a:endParaRPr lang="en-US" sz="1350" dirty="0">
                <a:solidFill>
                  <a:schemeClr val="accent2">
                    <a:lumMod val="20000"/>
                    <a:lumOff val="80000"/>
                  </a:schemeClr>
                </a:solidFill>
                <a:latin typeface="微软雅黑" panose="020B0503020204020204" charset="-122"/>
                <a:ea typeface="微软雅黑" panose="020B0503020204020204" charset="-122"/>
              </a:endParaRPr>
            </a:p>
          </p:txBody>
        </p:sp>
        <p:sp>
          <p:nvSpPr>
            <p:cNvPr id="26" name="文本框 25"/>
            <p:cNvSpPr txBox="1"/>
            <p:nvPr>
              <p:custDataLst>
                <p:tags r:id="rId3"/>
              </p:custDataLst>
            </p:nvPr>
          </p:nvSpPr>
          <p:spPr>
            <a:xfrm>
              <a:off x="1881127" y="5405252"/>
              <a:ext cx="1635787" cy="358008"/>
            </a:xfrm>
            <a:prstGeom prst="rect">
              <a:avLst/>
            </a:prstGeom>
            <a:grpFill/>
          </p:spPr>
          <p:style>
            <a:lnRef idx="2">
              <a:schemeClr val="lt1"/>
            </a:lnRef>
            <a:fillRef idx="1">
              <a:schemeClr val="accent1"/>
            </a:fillRef>
            <a:effectRef idx="1">
              <a:schemeClr val="accent1"/>
            </a:effectRef>
            <a:fontRef idx="minor">
              <a:schemeClr val="lt1"/>
            </a:fontRef>
          </p:style>
          <p:txBody>
            <a:bodyPr wrap="square">
              <a:spAutoFit/>
            </a:bodyPr>
            <a:lstStyle/>
            <a:p>
              <a:pPr algn="ctr"/>
              <a:r>
                <a:rPr lang="zh-CN" altLang="en-US" sz="1500" b="1" dirty="0">
                  <a:solidFill>
                    <a:schemeClr val="bg1"/>
                  </a:solidFill>
                  <a:latin typeface="微软雅黑" panose="020B0503020204020204" charset="-122"/>
                  <a:ea typeface="微软雅黑" panose="020B0503020204020204" charset="-122"/>
                </a:rPr>
                <a:t>课程教学内容</a:t>
              </a:r>
              <a:endParaRPr lang="zh-CN" altLang="en-US" sz="1500" b="1" dirty="0">
                <a:solidFill>
                  <a:schemeClr val="bg1"/>
                </a:solidFill>
                <a:latin typeface="微软雅黑" panose="020B0503020204020204" charset="-122"/>
                <a:ea typeface="微软雅黑" panose="020B0503020204020204" charset="-122"/>
              </a:endParaRPr>
            </a:p>
          </p:txBody>
        </p:sp>
        <p:cxnSp>
          <p:nvCxnSpPr>
            <p:cNvPr id="27" name="直接连接符 26"/>
            <p:cNvCxnSpPr/>
            <p:nvPr>
              <p:custDataLst>
                <p:tags r:id="rId4"/>
              </p:custDataLst>
            </p:nvPr>
          </p:nvCxnSpPr>
          <p:spPr>
            <a:xfrm>
              <a:off x="3145601" y="4816560"/>
              <a:ext cx="0" cy="454666"/>
            </a:xfrm>
            <a:prstGeom prst="line">
              <a:avLst/>
            </a:prstGeom>
            <a:grpFill/>
            <a:ln>
              <a:headEnd type="oval" w="med" len="med"/>
              <a:tailEnd type="oval" w="med" len="med"/>
            </a:ln>
          </p:spPr>
          <p:style>
            <a:lnRef idx="2">
              <a:schemeClr val="lt1"/>
            </a:lnRef>
            <a:fillRef idx="1">
              <a:schemeClr val="accent1"/>
            </a:fillRef>
            <a:effectRef idx="1">
              <a:schemeClr val="accent1"/>
            </a:effectRef>
            <a:fontRef idx="minor">
              <a:schemeClr val="lt1"/>
            </a:fontRef>
          </p:style>
        </p:cxnSp>
        <p:sp>
          <p:nvSpPr>
            <p:cNvPr id="28" name="文本框 27"/>
            <p:cNvSpPr txBox="1"/>
            <p:nvPr>
              <p:custDataLst>
                <p:tags r:id="rId5"/>
              </p:custDataLst>
            </p:nvPr>
          </p:nvSpPr>
          <p:spPr>
            <a:xfrm>
              <a:off x="1881129" y="4747774"/>
              <a:ext cx="1635760" cy="409556"/>
            </a:xfrm>
            <a:prstGeom prst="rect">
              <a:avLst/>
            </a:prstGeom>
            <a:grpFill/>
          </p:spPr>
          <p:style>
            <a:lnRef idx="2">
              <a:schemeClr val="lt1"/>
            </a:lnRef>
            <a:fillRef idx="1">
              <a:schemeClr val="accent1"/>
            </a:fillRef>
            <a:effectRef idx="1">
              <a:schemeClr val="accent1"/>
            </a:effectRef>
            <a:fontRef idx="minor">
              <a:schemeClr val="lt1"/>
            </a:fontRef>
          </p:style>
          <p:txBody>
            <a:bodyPr wrap="square">
              <a:spAutoFit/>
            </a:bodyPr>
            <a:lstStyle/>
            <a:p>
              <a:pPr algn="ctr"/>
              <a:r>
                <a:rPr lang="zh-CN" altLang="en-US" sz="1800" b="1" dirty="0">
                  <a:solidFill>
                    <a:schemeClr val="accent2">
                      <a:lumMod val="20000"/>
                      <a:lumOff val="80000"/>
                    </a:schemeClr>
                  </a:solidFill>
                  <a:latin typeface="微软雅黑" panose="020B0503020204020204" charset="-122"/>
                  <a:ea typeface="微软雅黑" panose="020B0503020204020204" charset="-122"/>
                  <a:cs typeface="微软雅黑" panose="020B0503020204020204" charset="-122"/>
                </a:rPr>
                <a:t>基    础</a:t>
              </a:r>
              <a:endParaRPr lang="zh-CN" altLang="en-US" sz="1800" b="1" dirty="0">
                <a:solidFill>
                  <a:schemeClr val="accent2">
                    <a:lumMod val="20000"/>
                    <a:lumOff val="80000"/>
                  </a:schemeClr>
                </a:solidFill>
                <a:latin typeface="微软雅黑" panose="020B0503020204020204" charset="-122"/>
                <a:ea typeface="微软雅黑" panose="020B0503020204020204" charset="-122"/>
                <a:cs typeface="微软雅黑" panose="020B0503020204020204" charset="-122"/>
              </a:endParaRPr>
            </a:p>
          </p:txBody>
        </p:sp>
      </p:grpSp>
      <p:grpSp>
        <p:nvGrpSpPr>
          <p:cNvPr id="44" name="组合 43"/>
          <p:cNvGrpSpPr/>
          <p:nvPr/>
        </p:nvGrpSpPr>
        <p:grpSpPr>
          <a:xfrm>
            <a:off x="7582535" y="1339215"/>
            <a:ext cx="2031366" cy="1839593"/>
            <a:chOff x="6831426" y="3870541"/>
            <a:chExt cx="1590888" cy="2045528"/>
          </a:xfrm>
          <a:solidFill>
            <a:srgbClr val="0070C0"/>
          </a:solidFill>
        </p:grpSpPr>
        <p:sp>
          <p:nvSpPr>
            <p:cNvPr id="45" name="box_126064"/>
            <p:cNvSpPr/>
            <p:nvPr>
              <p:custDataLst>
                <p:tags r:id="rId6"/>
              </p:custDataLst>
            </p:nvPr>
          </p:nvSpPr>
          <p:spPr>
            <a:xfrm>
              <a:off x="7334453" y="3870541"/>
              <a:ext cx="609725" cy="644091"/>
            </a:xfrm>
            <a:custGeom>
              <a:avLst/>
              <a:gdLst>
                <a:gd name="connsiteX0" fmla="*/ 531105 w 606016"/>
                <a:gd name="connsiteY0" fmla="*/ 93210 h 530488"/>
                <a:gd name="connsiteX1" fmla="*/ 482940 w 606016"/>
                <a:gd name="connsiteY1" fmla="*/ 141027 h 530488"/>
                <a:gd name="connsiteX2" fmla="*/ 462833 w 606016"/>
                <a:gd name="connsiteY2" fmla="*/ 120854 h 530488"/>
                <a:gd name="connsiteX3" fmla="*/ 441884 w 606016"/>
                <a:gd name="connsiteY3" fmla="*/ 141681 h 530488"/>
                <a:gd name="connsiteX4" fmla="*/ 461991 w 606016"/>
                <a:gd name="connsiteY4" fmla="*/ 161854 h 530488"/>
                <a:gd name="connsiteX5" fmla="*/ 482847 w 606016"/>
                <a:gd name="connsiteY5" fmla="*/ 182773 h 530488"/>
                <a:gd name="connsiteX6" fmla="*/ 503796 w 606016"/>
                <a:gd name="connsiteY6" fmla="*/ 161947 h 530488"/>
                <a:gd name="connsiteX7" fmla="*/ 551867 w 606016"/>
                <a:gd name="connsiteY7" fmla="*/ 114130 h 530488"/>
                <a:gd name="connsiteX8" fmla="*/ 496875 w 606016"/>
                <a:gd name="connsiteY8" fmla="*/ 29050 h 530488"/>
                <a:gd name="connsiteX9" fmla="*/ 606016 w 606016"/>
                <a:gd name="connsiteY9" fmla="*/ 138039 h 530488"/>
                <a:gd name="connsiteX10" fmla="*/ 496875 w 606016"/>
                <a:gd name="connsiteY10" fmla="*/ 247027 h 530488"/>
                <a:gd name="connsiteX11" fmla="*/ 387828 w 606016"/>
                <a:gd name="connsiteY11" fmla="*/ 138039 h 530488"/>
                <a:gd name="connsiteX12" fmla="*/ 496875 w 606016"/>
                <a:gd name="connsiteY12" fmla="*/ 29050 h 530488"/>
                <a:gd name="connsiteX13" fmla="*/ 270542 w 606016"/>
                <a:gd name="connsiteY13" fmla="*/ 490 h 530488"/>
                <a:gd name="connsiteX14" fmla="*/ 280267 w 606016"/>
                <a:gd name="connsiteY14" fmla="*/ 490 h 530488"/>
                <a:gd name="connsiteX15" fmla="*/ 281764 w 606016"/>
                <a:gd name="connsiteY15" fmla="*/ 863 h 530488"/>
                <a:gd name="connsiteX16" fmla="*/ 283260 w 606016"/>
                <a:gd name="connsiteY16" fmla="*/ 1237 h 530488"/>
                <a:gd name="connsiteX17" fmla="*/ 386688 w 606016"/>
                <a:gd name="connsiteY17" fmla="*/ 32237 h 530488"/>
                <a:gd name="connsiteX18" fmla="*/ 355454 w 606016"/>
                <a:gd name="connsiteY18" fmla="*/ 79485 h 530488"/>
                <a:gd name="connsiteX19" fmla="*/ 302524 w 606016"/>
                <a:gd name="connsiteY19" fmla="*/ 63611 h 530488"/>
                <a:gd name="connsiteX20" fmla="*/ 302524 w 606016"/>
                <a:gd name="connsiteY20" fmla="*/ 467180 h 530488"/>
                <a:gd name="connsiteX21" fmla="*/ 496383 w 606016"/>
                <a:gd name="connsiteY21" fmla="*/ 408913 h 530488"/>
                <a:gd name="connsiteX22" fmla="*/ 496383 w 606016"/>
                <a:gd name="connsiteY22" fmla="*/ 291074 h 530488"/>
                <a:gd name="connsiteX23" fmla="*/ 496850 w 606016"/>
                <a:gd name="connsiteY23" fmla="*/ 291074 h 530488"/>
                <a:gd name="connsiteX24" fmla="*/ 550622 w 606016"/>
                <a:gd name="connsiteY24" fmla="*/ 281083 h 530488"/>
                <a:gd name="connsiteX25" fmla="*/ 550622 w 606016"/>
                <a:gd name="connsiteY25" fmla="*/ 428896 h 530488"/>
                <a:gd name="connsiteX26" fmla="*/ 531264 w 606016"/>
                <a:gd name="connsiteY26" fmla="*/ 454761 h 530488"/>
                <a:gd name="connsiteX27" fmla="*/ 283166 w 606016"/>
                <a:gd name="connsiteY27" fmla="*/ 529368 h 530488"/>
                <a:gd name="connsiteX28" fmla="*/ 275311 w 606016"/>
                <a:gd name="connsiteY28" fmla="*/ 530488 h 530488"/>
                <a:gd name="connsiteX29" fmla="*/ 267456 w 606016"/>
                <a:gd name="connsiteY29" fmla="*/ 529368 h 530488"/>
                <a:gd name="connsiteX30" fmla="*/ 19358 w 606016"/>
                <a:gd name="connsiteY30" fmla="*/ 454761 h 530488"/>
                <a:gd name="connsiteX31" fmla="*/ 0 w 606016"/>
                <a:gd name="connsiteY31" fmla="*/ 428896 h 530488"/>
                <a:gd name="connsiteX32" fmla="*/ 0 w 606016"/>
                <a:gd name="connsiteY32" fmla="*/ 101428 h 530488"/>
                <a:gd name="connsiteX33" fmla="*/ 19358 w 606016"/>
                <a:gd name="connsiteY33" fmla="*/ 75564 h 530488"/>
                <a:gd name="connsiteX34" fmla="*/ 41895 w 606016"/>
                <a:gd name="connsiteY34" fmla="*/ 68840 h 530488"/>
                <a:gd name="connsiteX35" fmla="*/ 95480 w 606016"/>
                <a:gd name="connsiteY35" fmla="*/ 52780 h 530488"/>
                <a:gd name="connsiteX36" fmla="*/ 95480 w 606016"/>
                <a:gd name="connsiteY36" fmla="*/ 184719 h 530488"/>
                <a:gd name="connsiteX37" fmla="*/ 156826 w 606016"/>
                <a:gd name="connsiteY37" fmla="*/ 173141 h 530488"/>
                <a:gd name="connsiteX38" fmla="*/ 156826 w 606016"/>
                <a:gd name="connsiteY38" fmla="*/ 34478 h 530488"/>
                <a:gd name="connsiteX39" fmla="*/ 212001 w 606016"/>
                <a:gd name="connsiteY39" fmla="*/ 17857 h 530488"/>
                <a:gd name="connsiteX40" fmla="*/ 267549 w 606016"/>
                <a:gd name="connsiteY40" fmla="*/ 1237 h 530488"/>
                <a:gd name="connsiteX41" fmla="*/ 269045 w 606016"/>
                <a:gd name="connsiteY41" fmla="*/ 863 h 53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6016" h="530488">
                  <a:moveTo>
                    <a:pt x="531105" y="93210"/>
                  </a:moveTo>
                  <a:lnTo>
                    <a:pt x="482940" y="141027"/>
                  </a:lnTo>
                  <a:lnTo>
                    <a:pt x="462833" y="120854"/>
                  </a:lnTo>
                  <a:lnTo>
                    <a:pt x="441884" y="141681"/>
                  </a:lnTo>
                  <a:lnTo>
                    <a:pt x="461991" y="161854"/>
                  </a:lnTo>
                  <a:lnTo>
                    <a:pt x="482847" y="182773"/>
                  </a:lnTo>
                  <a:lnTo>
                    <a:pt x="503796" y="161947"/>
                  </a:lnTo>
                  <a:lnTo>
                    <a:pt x="551867" y="114130"/>
                  </a:lnTo>
                  <a:close/>
                  <a:moveTo>
                    <a:pt x="496875" y="29050"/>
                  </a:moveTo>
                  <a:cubicBezTo>
                    <a:pt x="557104" y="29050"/>
                    <a:pt x="606016" y="77894"/>
                    <a:pt x="606016" y="138039"/>
                  </a:cubicBezTo>
                  <a:cubicBezTo>
                    <a:pt x="606016" y="198183"/>
                    <a:pt x="557104" y="247027"/>
                    <a:pt x="496875" y="247027"/>
                  </a:cubicBezTo>
                  <a:cubicBezTo>
                    <a:pt x="436647" y="247027"/>
                    <a:pt x="387828" y="198276"/>
                    <a:pt x="387828" y="138039"/>
                  </a:cubicBezTo>
                  <a:cubicBezTo>
                    <a:pt x="387828" y="77894"/>
                    <a:pt x="436553" y="29050"/>
                    <a:pt x="496875" y="29050"/>
                  </a:cubicBezTo>
                  <a:close/>
                  <a:moveTo>
                    <a:pt x="270542" y="490"/>
                  </a:moveTo>
                  <a:cubicBezTo>
                    <a:pt x="273815" y="-164"/>
                    <a:pt x="277088" y="-164"/>
                    <a:pt x="280267" y="490"/>
                  </a:cubicBezTo>
                  <a:lnTo>
                    <a:pt x="281764" y="863"/>
                  </a:lnTo>
                  <a:lnTo>
                    <a:pt x="283260" y="1237"/>
                  </a:lnTo>
                  <a:lnTo>
                    <a:pt x="386688" y="32237"/>
                  </a:lnTo>
                  <a:cubicBezTo>
                    <a:pt x="373596" y="45870"/>
                    <a:pt x="362842" y="61837"/>
                    <a:pt x="355454" y="79485"/>
                  </a:cubicBezTo>
                  <a:lnTo>
                    <a:pt x="302524" y="63611"/>
                  </a:lnTo>
                  <a:lnTo>
                    <a:pt x="302524" y="467180"/>
                  </a:lnTo>
                  <a:lnTo>
                    <a:pt x="496383" y="408913"/>
                  </a:lnTo>
                  <a:lnTo>
                    <a:pt x="496383" y="291074"/>
                  </a:lnTo>
                  <a:lnTo>
                    <a:pt x="496850" y="291074"/>
                  </a:lnTo>
                  <a:cubicBezTo>
                    <a:pt x="515834" y="291074"/>
                    <a:pt x="533883" y="287432"/>
                    <a:pt x="550622" y="281083"/>
                  </a:cubicBezTo>
                  <a:lnTo>
                    <a:pt x="550622" y="428896"/>
                  </a:lnTo>
                  <a:cubicBezTo>
                    <a:pt x="550622" y="440848"/>
                    <a:pt x="542767" y="451306"/>
                    <a:pt x="531264" y="454761"/>
                  </a:cubicBezTo>
                  <a:lnTo>
                    <a:pt x="283166" y="529368"/>
                  </a:lnTo>
                  <a:cubicBezTo>
                    <a:pt x="280548" y="530115"/>
                    <a:pt x="277929" y="530488"/>
                    <a:pt x="275311" y="530488"/>
                  </a:cubicBezTo>
                  <a:cubicBezTo>
                    <a:pt x="272693" y="530488"/>
                    <a:pt x="269981" y="530115"/>
                    <a:pt x="267456" y="529368"/>
                  </a:cubicBezTo>
                  <a:lnTo>
                    <a:pt x="19358" y="454761"/>
                  </a:lnTo>
                  <a:cubicBezTo>
                    <a:pt x="7855" y="451399"/>
                    <a:pt x="0" y="440848"/>
                    <a:pt x="0" y="428896"/>
                  </a:cubicBezTo>
                  <a:lnTo>
                    <a:pt x="0" y="101428"/>
                  </a:lnTo>
                  <a:cubicBezTo>
                    <a:pt x="0" y="89476"/>
                    <a:pt x="7855" y="79018"/>
                    <a:pt x="19358" y="75564"/>
                  </a:cubicBezTo>
                  <a:lnTo>
                    <a:pt x="41895" y="68840"/>
                  </a:lnTo>
                  <a:lnTo>
                    <a:pt x="95480" y="52780"/>
                  </a:lnTo>
                  <a:lnTo>
                    <a:pt x="95480" y="184719"/>
                  </a:lnTo>
                  <a:lnTo>
                    <a:pt x="156826" y="173141"/>
                  </a:lnTo>
                  <a:lnTo>
                    <a:pt x="156826" y="34478"/>
                  </a:lnTo>
                  <a:lnTo>
                    <a:pt x="212001" y="17857"/>
                  </a:lnTo>
                  <a:lnTo>
                    <a:pt x="267549" y="1237"/>
                  </a:lnTo>
                  <a:cubicBezTo>
                    <a:pt x="268110" y="956"/>
                    <a:pt x="268578" y="956"/>
                    <a:pt x="269045" y="863"/>
                  </a:cubicBezTo>
                  <a:close/>
                </a:path>
              </a:pathLst>
            </a:custGeom>
            <a:grpFill/>
          </p:spPr>
          <p:style>
            <a:lnRef idx="2">
              <a:schemeClr val="lt1"/>
            </a:lnRef>
            <a:fillRef idx="1">
              <a:schemeClr val="accent1"/>
            </a:fillRef>
            <a:effectRef idx="1">
              <a:schemeClr val="accent1"/>
            </a:effectRef>
            <a:fontRef idx="minor">
              <a:schemeClr val="lt1"/>
            </a:fontRef>
          </p:style>
          <p:txBody>
            <a:bodyPr rtlCol="0" anchor="ctr"/>
            <a:lstStyle/>
            <a:p>
              <a:pPr algn="ctr"/>
              <a:endParaRPr lang="en-US" sz="1350">
                <a:solidFill>
                  <a:schemeClr val="accent2">
                    <a:lumMod val="20000"/>
                    <a:lumOff val="80000"/>
                  </a:schemeClr>
                </a:solidFill>
                <a:latin typeface="微软雅黑" panose="020B0503020204020204" charset="-122"/>
                <a:ea typeface="微软雅黑" panose="020B0503020204020204" charset="-122"/>
              </a:endParaRPr>
            </a:p>
          </p:txBody>
        </p:sp>
        <p:sp>
          <p:nvSpPr>
            <p:cNvPr id="46" name="文本框 45"/>
            <p:cNvSpPr txBox="1"/>
            <p:nvPr>
              <p:custDataLst>
                <p:tags r:id="rId7"/>
              </p:custDataLst>
            </p:nvPr>
          </p:nvSpPr>
          <p:spPr>
            <a:xfrm>
              <a:off x="6838389" y="5558084"/>
              <a:ext cx="1583925" cy="357985"/>
            </a:xfrm>
            <a:prstGeom prst="rect">
              <a:avLst/>
            </a:prstGeom>
            <a:grpFill/>
          </p:spPr>
          <p:style>
            <a:lnRef idx="2">
              <a:schemeClr val="lt1"/>
            </a:lnRef>
            <a:fillRef idx="1">
              <a:schemeClr val="accent1"/>
            </a:fillRef>
            <a:effectRef idx="1">
              <a:schemeClr val="accent1"/>
            </a:effectRef>
            <a:fontRef idx="minor">
              <a:schemeClr val="lt1"/>
            </a:fontRef>
          </p:style>
          <p:txBody>
            <a:bodyPr wrap="square">
              <a:spAutoFit/>
            </a:bodyPr>
            <a:lstStyle/>
            <a:p>
              <a:pPr algn="ctr"/>
              <a:r>
                <a:rPr lang="en-US" altLang="zh-CN" sz="1500"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1500" b="1" dirty="0">
                  <a:solidFill>
                    <a:schemeClr val="bg1"/>
                  </a:solidFill>
                  <a:latin typeface="微软雅黑" panose="020B0503020204020204" charset="-122"/>
                  <a:ea typeface="微软雅黑" panose="020B0503020204020204" charset="-122"/>
                  <a:cs typeface="微软雅黑" panose="020B0503020204020204" charset="-122"/>
                </a:rPr>
                <a:t>标准和规范</a:t>
              </a:r>
              <a:endParaRPr lang="zh-CN" altLang="en-US" sz="1500" b="1" dirty="0">
                <a:solidFill>
                  <a:schemeClr val="bg1"/>
                </a:solidFill>
                <a:latin typeface="微软雅黑" panose="020B0503020204020204" charset="-122"/>
                <a:ea typeface="微软雅黑" panose="020B0503020204020204" charset="-122"/>
                <a:cs typeface="微软雅黑" panose="020B0503020204020204" charset="-122"/>
              </a:endParaRPr>
            </a:p>
          </p:txBody>
        </p:sp>
        <p:cxnSp>
          <p:nvCxnSpPr>
            <p:cNvPr id="57" name="直接连接符 56"/>
            <p:cNvCxnSpPr/>
            <p:nvPr>
              <p:custDataLst>
                <p:tags r:id="rId8"/>
              </p:custDataLst>
            </p:nvPr>
          </p:nvCxnSpPr>
          <p:spPr>
            <a:xfrm>
              <a:off x="7639316" y="4837373"/>
              <a:ext cx="0" cy="454666"/>
            </a:xfrm>
            <a:prstGeom prst="line">
              <a:avLst/>
            </a:prstGeom>
            <a:grpFill/>
            <a:ln>
              <a:headEnd type="oval" w="med" len="med"/>
              <a:tailEnd type="oval" w="med" len="med"/>
            </a:ln>
          </p:spPr>
          <p:style>
            <a:lnRef idx="2">
              <a:schemeClr val="lt1"/>
            </a:lnRef>
            <a:fillRef idx="1">
              <a:schemeClr val="accent1"/>
            </a:fillRef>
            <a:effectRef idx="1">
              <a:schemeClr val="accent1"/>
            </a:effectRef>
            <a:fontRef idx="minor">
              <a:schemeClr val="lt1"/>
            </a:fontRef>
          </p:style>
        </p:cxnSp>
        <p:sp>
          <p:nvSpPr>
            <p:cNvPr id="63" name="文本框 62"/>
            <p:cNvSpPr txBox="1"/>
            <p:nvPr>
              <p:custDataLst>
                <p:tags r:id="rId9"/>
              </p:custDataLst>
            </p:nvPr>
          </p:nvSpPr>
          <p:spPr>
            <a:xfrm>
              <a:off x="6831426" y="4855530"/>
              <a:ext cx="1568011" cy="417297"/>
            </a:xfrm>
            <a:prstGeom prst="rect">
              <a:avLst/>
            </a:prstGeom>
            <a:grpFill/>
          </p:spPr>
          <p:style>
            <a:lnRef idx="2">
              <a:schemeClr val="lt1"/>
            </a:lnRef>
            <a:fillRef idx="1">
              <a:schemeClr val="accent1"/>
            </a:fillRef>
            <a:effectRef idx="1">
              <a:schemeClr val="accent1"/>
            </a:effectRef>
            <a:fontRef idx="minor">
              <a:schemeClr val="lt1"/>
            </a:fontRef>
          </p:style>
          <p:txBody>
            <a:bodyPr wrap="square">
              <a:noAutofit/>
            </a:bodyPr>
            <a:lstStyle/>
            <a:p>
              <a:pPr algn="ctr"/>
              <a:r>
                <a:rPr lang="zh-CN" altLang="en-US" sz="1800" b="1" dirty="0">
                  <a:solidFill>
                    <a:schemeClr val="accent2">
                      <a:lumMod val="20000"/>
                      <a:lumOff val="80000"/>
                    </a:schemeClr>
                  </a:solidFill>
                  <a:latin typeface="微软雅黑" panose="020B0503020204020204" charset="-122"/>
                  <a:ea typeface="微软雅黑" panose="020B0503020204020204" charset="-122"/>
                  <a:cs typeface="微软雅黑" panose="020B0503020204020204" charset="-122"/>
                </a:rPr>
                <a:t>出    版</a:t>
              </a:r>
              <a:endParaRPr lang="zh-CN" altLang="en-US" sz="1800" b="1" dirty="0">
                <a:solidFill>
                  <a:schemeClr val="accent2">
                    <a:lumMod val="20000"/>
                    <a:lumOff val="80000"/>
                  </a:schemeClr>
                </a:solidFill>
                <a:latin typeface="微软雅黑" panose="020B0503020204020204" charset="-122"/>
                <a:ea typeface="微软雅黑" panose="020B0503020204020204" charset="-122"/>
                <a:cs typeface="微软雅黑" panose="020B0503020204020204" charset="-122"/>
              </a:endParaRPr>
            </a:p>
          </p:txBody>
        </p:sp>
      </p:grpSp>
      <p:grpSp>
        <p:nvGrpSpPr>
          <p:cNvPr id="65" name="组合 64"/>
          <p:cNvGrpSpPr/>
          <p:nvPr/>
        </p:nvGrpSpPr>
        <p:grpSpPr>
          <a:xfrm>
            <a:off x="4812030" y="1423670"/>
            <a:ext cx="1882775" cy="1755140"/>
            <a:chOff x="8841649" y="3831510"/>
            <a:chExt cx="1474047" cy="1952535"/>
          </a:xfrm>
          <a:solidFill>
            <a:srgbClr val="0070C0"/>
          </a:solidFill>
        </p:grpSpPr>
        <p:sp>
          <p:nvSpPr>
            <p:cNvPr id="67" name="Freeform 389"/>
            <p:cNvSpPr/>
            <p:nvPr>
              <p:custDataLst>
                <p:tags r:id="rId10"/>
              </p:custDataLst>
            </p:nvPr>
          </p:nvSpPr>
          <p:spPr bwMode="auto">
            <a:xfrm>
              <a:off x="9286149" y="3831510"/>
              <a:ext cx="625687" cy="637218"/>
            </a:xfrm>
            <a:custGeom>
              <a:avLst/>
              <a:gdLst>
                <a:gd name="T0" fmla="*/ 41 w 229"/>
                <a:gd name="T1" fmla="*/ 93 h 179"/>
                <a:gd name="T2" fmla="*/ 74 w 229"/>
                <a:gd name="T3" fmla="*/ 131 h 179"/>
                <a:gd name="T4" fmla="*/ 86 w 229"/>
                <a:gd name="T5" fmla="*/ 128 h 179"/>
                <a:gd name="T6" fmla="*/ 75 w 229"/>
                <a:gd name="T7" fmla="*/ 93 h 179"/>
                <a:gd name="T8" fmla="*/ 116 w 229"/>
                <a:gd name="T9" fmla="*/ 115 h 179"/>
                <a:gd name="T10" fmla="*/ 123 w 229"/>
                <a:gd name="T11" fmla="*/ 93 h 179"/>
                <a:gd name="T12" fmla="*/ 164 w 229"/>
                <a:gd name="T13" fmla="*/ 86 h 179"/>
                <a:gd name="T14" fmla="*/ 123 w 229"/>
                <a:gd name="T15" fmla="*/ 55 h 179"/>
                <a:gd name="T16" fmla="*/ 164 w 229"/>
                <a:gd name="T17" fmla="*/ 85 h 179"/>
                <a:gd name="T18" fmla="*/ 165 w 229"/>
                <a:gd name="T19" fmla="*/ 48 h 179"/>
                <a:gd name="T20" fmla="*/ 187 w 229"/>
                <a:gd name="T21" fmla="*/ 49 h 179"/>
                <a:gd name="T22" fmla="*/ 120 w 229"/>
                <a:gd name="T23" fmla="*/ 0 h 179"/>
                <a:gd name="T24" fmla="*/ 45 w 229"/>
                <a:gd name="T25" fmla="*/ 139 h 179"/>
                <a:gd name="T26" fmla="*/ 177 w 229"/>
                <a:gd name="T27" fmla="*/ 35 h 179"/>
                <a:gd name="T28" fmla="*/ 148 w 229"/>
                <a:gd name="T29" fmla="*/ 16 h 179"/>
                <a:gd name="T30" fmla="*/ 123 w 229"/>
                <a:gd name="T31" fmla="*/ 11 h 179"/>
                <a:gd name="T32" fmla="*/ 156 w 229"/>
                <a:gd name="T33" fmla="*/ 43 h 179"/>
                <a:gd name="T34" fmla="*/ 123 w 229"/>
                <a:gd name="T35" fmla="*/ 11 h 179"/>
                <a:gd name="T36" fmla="*/ 75 w 229"/>
                <a:gd name="T37" fmla="*/ 86 h 179"/>
                <a:gd name="T38" fmla="*/ 116 w 229"/>
                <a:gd name="T39" fmla="*/ 55 h 179"/>
                <a:gd name="T40" fmla="*/ 109 w 229"/>
                <a:gd name="T41" fmla="*/ 11 h 179"/>
                <a:gd name="T42" fmla="*/ 116 w 229"/>
                <a:gd name="T43" fmla="*/ 48 h 179"/>
                <a:gd name="T44" fmla="*/ 109 w 229"/>
                <a:gd name="T45" fmla="*/ 11 h 179"/>
                <a:gd name="T46" fmla="*/ 77 w 229"/>
                <a:gd name="T47" fmla="*/ 41 h 179"/>
                <a:gd name="T48" fmla="*/ 92 w 229"/>
                <a:gd name="T49" fmla="*/ 16 h 179"/>
                <a:gd name="T50" fmla="*/ 74 w 229"/>
                <a:gd name="T51" fmla="*/ 48 h 179"/>
                <a:gd name="T52" fmla="*/ 41 w 229"/>
                <a:gd name="T53" fmla="*/ 86 h 179"/>
                <a:gd name="T54" fmla="*/ 199 w 229"/>
                <a:gd name="T55" fmla="*/ 105 h 179"/>
                <a:gd name="T56" fmla="*/ 182 w 229"/>
                <a:gd name="T57" fmla="*/ 138 h 179"/>
                <a:gd name="T58" fmla="*/ 167 w 229"/>
                <a:gd name="T59" fmla="*/ 126 h 179"/>
                <a:gd name="T60" fmla="*/ 156 w 229"/>
                <a:gd name="T61" fmla="*/ 136 h 179"/>
                <a:gd name="T62" fmla="*/ 123 w 229"/>
                <a:gd name="T63" fmla="*/ 168 h 179"/>
                <a:gd name="T64" fmla="*/ 116 w 229"/>
                <a:gd name="T65" fmla="*/ 148 h 179"/>
                <a:gd name="T66" fmla="*/ 109 w 229"/>
                <a:gd name="T67" fmla="*/ 167 h 179"/>
                <a:gd name="T68" fmla="*/ 87 w 229"/>
                <a:gd name="T69" fmla="*/ 157 h 179"/>
                <a:gd name="T70" fmla="*/ 82 w 229"/>
                <a:gd name="T71" fmla="*/ 158 h 179"/>
                <a:gd name="T72" fmla="*/ 120 w 229"/>
                <a:gd name="T73" fmla="*/ 179 h 179"/>
                <a:gd name="T74" fmla="*/ 205 w 229"/>
                <a:gd name="T75" fmla="*/ 106 h 179"/>
                <a:gd name="T76" fmla="*/ 148 w 229"/>
                <a:gd name="T77" fmla="*/ 163 h 179"/>
                <a:gd name="T78" fmla="*/ 177 w 229"/>
                <a:gd name="T79" fmla="*/ 144 h 179"/>
                <a:gd name="T80" fmla="*/ 229 w 229"/>
                <a:gd name="T81" fmla="*/ 75 h 179"/>
                <a:gd name="T82" fmla="*/ 198 w 229"/>
                <a:gd name="T83" fmla="*/ 97 h 179"/>
                <a:gd name="T84" fmla="*/ 26 w 229"/>
                <a:gd name="T85" fmla="*/ 157 h 179"/>
                <a:gd name="T86" fmla="*/ 31 w 229"/>
                <a:gd name="T87" fmla="*/ 148 h 179"/>
                <a:gd name="T88" fmla="*/ 183 w 229"/>
                <a:gd name="T89" fmla="*/ 81 h 179"/>
                <a:gd name="T90" fmla="*/ 205 w 229"/>
                <a:gd name="T91" fmla="*/ 5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9" h="179">
                  <a:moveTo>
                    <a:pt x="57" y="137"/>
                  </a:moveTo>
                  <a:cubicBezTo>
                    <a:pt x="48" y="124"/>
                    <a:pt x="42" y="109"/>
                    <a:pt x="41" y="93"/>
                  </a:cubicBezTo>
                  <a:cubicBezTo>
                    <a:pt x="68" y="93"/>
                    <a:pt x="68" y="93"/>
                    <a:pt x="68" y="93"/>
                  </a:cubicBezTo>
                  <a:cubicBezTo>
                    <a:pt x="68" y="107"/>
                    <a:pt x="71" y="120"/>
                    <a:pt x="74" y="131"/>
                  </a:cubicBezTo>
                  <a:cubicBezTo>
                    <a:pt x="72" y="132"/>
                    <a:pt x="70" y="133"/>
                    <a:pt x="68" y="134"/>
                  </a:cubicBezTo>
                  <a:cubicBezTo>
                    <a:pt x="74" y="132"/>
                    <a:pt x="80" y="130"/>
                    <a:pt x="86" y="128"/>
                  </a:cubicBezTo>
                  <a:cubicBezTo>
                    <a:pt x="84" y="128"/>
                    <a:pt x="83" y="128"/>
                    <a:pt x="81" y="129"/>
                  </a:cubicBezTo>
                  <a:cubicBezTo>
                    <a:pt x="78" y="118"/>
                    <a:pt x="76" y="106"/>
                    <a:pt x="75" y="93"/>
                  </a:cubicBezTo>
                  <a:cubicBezTo>
                    <a:pt x="116" y="93"/>
                    <a:pt x="116" y="93"/>
                    <a:pt x="116" y="93"/>
                  </a:cubicBezTo>
                  <a:cubicBezTo>
                    <a:pt x="116" y="115"/>
                    <a:pt x="116" y="115"/>
                    <a:pt x="116" y="115"/>
                  </a:cubicBezTo>
                  <a:cubicBezTo>
                    <a:pt x="119" y="114"/>
                    <a:pt x="121" y="113"/>
                    <a:pt x="123" y="111"/>
                  </a:cubicBezTo>
                  <a:cubicBezTo>
                    <a:pt x="123" y="93"/>
                    <a:pt x="123" y="93"/>
                    <a:pt x="123" y="93"/>
                  </a:cubicBezTo>
                  <a:cubicBezTo>
                    <a:pt x="153" y="93"/>
                    <a:pt x="153" y="93"/>
                    <a:pt x="153" y="93"/>
                  </a:cubicBezTo>
                  <a:cubicBezTo>
                    <a:pt x="157" y="91"/>
                    <a:pt x="160" y="88"/>
                    <a:pt x="164" y="86"/>
                  </a:cubicBezTo>
                  <a:cubicBezTo>
                    <a:pt x="123" y="86"/>
                    <a:pt x="123" y="86"/>
                    <a:pt x="123" y="86"/>
                  </a:cubicBezTo>
                  <a:cubicBezTo>
                    <a:pt x="123" y="55"/>
                    <a:pt x="123" y="55"/>
                    <a:pt x="123" y="55"/>
                  </a:cubicBezTo>
                  <a:cubicBezTo>
                    <a:pt x="136" y="55"/>
                    <a:pt x="148" y="53"/>
                    <a:pt x="159" y="50"/>
                  </a:cubicBezTo>
                  <a:cubicBezTo>
                    <a:pt x="162" y="61"/>
                    <a:pt x="164" y="72"/>
                    <a:pt x="164" y="85"/>
                  </a:cubicBezTo>
                  <a:cubicBezTo>
                    <a:pt x="167" y="83"/>
                    <a:pt x="169" y="82"/>
                    <a:pt x="171" y="80"/>
                  </a:cubicBezTo>
                  <a:cubicBezTo>
                    <a:pt x="170" y="68"/>
                    <a:pt x="169" y="58"/>
                    <a:pt x="165" y="48"/>
                  </a:cubicBezTo>
                  <a:cubicBezTo>
                    <a:pt x="171" y="46"/>
                    <a:pt x="177" y="43"/>
                    <a:pt x="182" y="40"/>
                  </a:cubicBezTo>
                  <a:cubicBezTo>
                    <a:pt x="184" y="43"/>
                    <a:pt x="186" y="46"/>
                    <a:pt x="187" y="49"/>
                  </a:cubicBezTo>
                  <a:cubicBezTo>
                    <a:pt x="190" y="47"/>
                    <a:pt x="194" y="45"/>
                    <a:pt x="197" y="44"/>
                  </a:cubicBezTo>
                  <a:cubicBezTo>
                    <a:pt x="182" y="18"/>
                    <a:pt x="153" y="0"/>
                    <a:pt x="120" y="0"/>
                  </a:cubicBezTo>
                  <a:cubicBezTo>
                    <a:pt x="70" y="0"/>
                    <a:pt x="30" y="40"/>
                    <a:pt x="30" y="89"/>
                  </a:cubicBezTo>
                  <a:cubicBezTo>
                    <a:pt x="30" y="108"/>
                    <a:pt x="36" y="125"/>
                    <a:pt x="45" y="139"/>
                  </a:cubicBezTo>
                  <a:cubicBezTo>
                    <a:pt x="49" y="138"/>
                    <a:pt x="53" y="138"/>
                    <a:pt x="57" y="137"/>
                  </a:cubicBezTo>
                  <a:close/>
                  <a:moveTo>
                    <a:pt x="177" y="35"/>
                  </a:moveTo>
                  <a:cubicBezTo>
                    <a:pt x="173" y="37"/>
                    <a:pt x="168" y="39"/>
                    <a:pt x="163" y="41"/>
                  </a:cubicBezTo>
                  <a:cubicBezTo>
                    <a:pt x="159" y="31"/>
                    <a:pt x="154" y="22"/>
                    <a:pt x="148" y="16"/>
                  </a:cubicBezTo>
                  <a:cubicBezTo>
                    <a:pt x="159" y="20"/>
                    <a:pt x="169" y="27"/>
                    <a:pt x="177" y="35"/>
                  </a:cubicBezTo>
                  <a:close/>
                  <a:moveTo>
                    <a:pt x="123" y="11"/>
                  </a:moveTo>
                  <a:cubicBezTo>
                    <a:pt x="126" y="11"/>
                    <a:pt x="129" y="11"/>
                    <a:pt x="131" y="11"/>
                  </a:cubicBezTo>
                  <a:cubicBezTo>
                    <a:pt x="141" y="16"/>
                    <a:pt x="150" y="28"/>
                    <a:pt x="156" y="43"/>
                  </a:cubicBezTo>
                  <a:cubicBezTo>
                    <a:pt x="146" y="46"/>
                    <a:pt x="135" y="48"/>
                    <a:pt x="123" y="48"/>
                  </a:cubicBezTo>
                  <a:lnTo>
                    <a:pt x="123" y="11"/>
                  </a:lnTo>
                  <a:close/>
                  <a:moveTo>
                    <a:pt x="116" y="86"/>
                  </a:moveTo>
                  <a:cubicBezTo>
                    <a:pt x="75" y="86"/>
                    <a:pt x="75" y="86"/>
                    <a:pt x="75" y="86"/>
                  </a:cubicBezTo>
                  <a:cubicBezTo>
                    <a:pt x="76" y="73"/>
                    <a:pt x="78" y="61"/>
                    <a:pt x="81" y="50"/>
                  </a:cubicBezTo>
                  <a:cubicBezTo>
                    <a:pt x="92" y="53"/>
                    <a:pt x="104" y="55"/>
                    <a:pt x="116" y="55"/>
                  </a:cubicBezTo>
                  <a:lnTo>
                    <a:pt x="116" y="86"/>
                  </a:lnTo>
                  <a:close/>
                  <a:moveTo>
                    <a:pt x="109" y="11"/>
                  </a:moveTo>
                  <a:cubicBezTo>
                    <a:pt x="111" y="11"/>
                    <a:pt x="114" y="11"/>
                    <a:pt x="116" y="11"/>
                  </a:cubicBezTo>
                  <a:cubicBezTo>
                    <a:pt x="116" y="48"/>
                    <a:pt x="116" y="48"/>
                    <a:pt x="116" y="48"/>
                  </a:cubicBezTo>
                  <a:cubicBezTo>
                    <a:pt x="105" y="48"/>
                    <a:pt x="93" y="46"/>
                    <a:pt x="83" y="43"/>
                  </a:cubicBezTo>
                  <a:cubicBezTo>
                    <a:pt x="89" y="28"/>
                    <a:pt x="98" y="16"/>
                    <a:pt x="109" y="11"/>
                  </a:cubicBezTo>
                  <a:close/>
                  <a:moveTo>
                    <a:pt x="92" y="16"/>
                  </a:moveTo>
                  <a:cubicBezTo>
                    <a:pt x="86" y="22"/>
                    <a:pt x="80" y="31"/>
                    <a:pt x="77" y="41"/>
                  </a:cubicBezTo>
                  <a:cubicBezTo>
                    <a:pt x="72" y="39"/>
                    <a:pt x="67" y="37"/>
                    <a:pt x="63" y="35"/>
                  </a:cubicBezTo>
                  <a:cubicBezTo>
                    <a:pt x="71" y="27"/>
                    <a:pt x="81" y="20"/>
                    <a:pt x="92" y="16"/>
                  </a:cubicBezTo>
                  <a:close/>
                  <a:moveTo>
                    <a:pt x="58" y="40"/>
                  </a:moveTo>
                  <a:cubicBezTo>
                    <a:pt x="63" y="43"/>
                    <a:pt x="68" y="46"/>
                    <a:pt x="74" y="48"/>
                  </a:cubicBezTo>
                  <a:cubicBezTo>
                    <a:pt x="71" y="59"/>
                    <a:pt x="68" y="72"/>
                    <a:pt x="68" y="86"/>
                  </a:cubicBezTo>
                  <a:cubicBezTo>
                    <a:pt x="41" y="86"/>
                    <a:pt x="41" y="86"/>
                    <a:pt x="41" y="86"/>
                  </a:cubicBezTo>
                  <a:cubicBezTo>
                    <a:pt x="42" y="69"/>
                    <a:pt x="48" y="53"/>
                    <a:pt x="58" y="40"/>
                  </a:cubicBezTo>
                  <a:close/>
                  <a:moveTo>
                    <a:pt x="199" y="105"/>
                  </a:moveTo>
                  <a:cubicBezTo>
                    <a:pt x="198" y="106"/>
                    <a:pt x="197" y="107"/>
                    <a:pt x="197" y="107"/>
                  </a:cubicBezTo>
                  <a:cubicBezTo>
                    <a:pt x="194" y="119"/>
                    <a:pt x="189" y="129"/>
                    <a:pt x="182" y="138"/>
                  </a:cubicBezTo>
                  <a:cubicBezTo>
                    <a:pt x="177" y="136"/>
                    <a:pt x="171" y="133"/>
                    <a:pt x="165" y="131"/>
                  </a:cubicBezTo>
                  <a:cubicBezTo>
                    <a:pt x="166" y="129"/>
                    <a:pt x="166" y="127"/>
                    <a:pt x="167" y="126"/>
                  </a:cubicBezTo>
                  <a:cubicBezTo>
                    <a:pt x="161" y="129"/>
                    <a:pt x="156" y="131"/>
                    <a:pt x="150" y="134"/>
                  </a:cubicBezTo>
                  <a:cubicBezTo>
                    <a:pt x="152" y="135"/>
                    <a:pt x="154" y="135"/>
                    <a:pt x="156" y="136"/>
                  </a:cubicBezTo>
                  <a:cubicBezTo>
                    <a:pt x="150" y="151"/>
                    <a:pt x="141" y="163"/>
                    <a:pt x="131" y="167"/>
                  </a:cubicBezTo>
                  <a:cubicBezTo>
                    <a:pt x="129" y="168"/>
                    <a:pt x="126" y="168"/>
                    <a:pt x="123" y="168"/>
                  </a:cubicBezTo>
                  <a:cubicBezTo>
                    <a:pt x="123" y="145"/>
                    <a:pt x="123" y="145"/>
                    <a:pt x="123" y="145"/>
                  </a:cubicBezTo>
                  <a:cubicBezTo>
                    <a:pt x="121" y="146"/>
                    <a:pt x="119" y="147"/>
                    <a:pt x="116" y="148"/>
                  </a:cubicBezTo>
                  <a:cubicBezTo>
                    <a:pt x="116" y="168"/>
                    <a:pt x="116" y="168"/>
                    <a:pt x="116" y="168"/>
                  </a:cubicBezTo>
                  <a:cubicBezTo>
                    <a:pt x="114" y="168"/>
                    <a:pt x="111" y="168"/>
                    <a:pt x="109" y="167"/>
                  </a:cubicBezTo>
                  <a:cubicBezTo>
                    <a:pt x="103" y="165"/>
                    <a:pt x="98" y="161"/>
                    <a:pt x="94" y="155"/>
                  </a:cubicBezTo>
                  <a:cubicBezTo>
                    <a:pt x="92" y="156"/>
                    <a:pt x="89" y="157"/>
                    <a:pt x="87" y="157"/>
                  </a:cubicBezTo>
                  <a:cubicBezTo>
                    <a:pt x="88" y="159"/>
                    <a:pt x="90" y="161"/>
                    <a:pt x="92" y="163"/>
                  </a:cubicBezTo>
                  <a:cubicBezTo>
                    <a:pt x="88" y="162"/>
                    <a:pt x="85" y="160"/>
                    <a:pt x="82" y="158"/>
                  </a:cubicBezTo>
                  <a:cubicBezTo>
                    <a:pt x="77" y="160"/>
                    <a:pt x="72" y="161"/>
                    <a:pt x="67" y="162"/>
                  </a:cubicBezTo>
                  <a:cubicBezTo>
                    <a:pt x="82" y="173"/>
                    <a:pt x="100" y="179"/>
                    <a:pt x="120" y="179"/>
                  </a:cubicBezTo>
                  <a:cubicBezTo>
                    <a:pt x="164" y="179"/>
                    <a:pt x="200" y="147"/>
                    <a:pt x="208" y="106"/>
                  </a:cubicBezTo>
                  <a:cubicBezTo>
                    <a:pt x="207" y="106"/>
                    <a:pt x="206" y="106"/>
                    <a:pt x="205" y="106"/>
                  </a:cubicBezTo>
                  <a:cubicBezTo>
                    <a:pt x="203" y="106"/>
                    <a:pt x="201" y="106"/>
                    <a:pt x="199" y="105"/>
                  </a:cubicBezTo>
                  <a:close/>
                  <a:moveTo>
                    <a:pt x="148" y="163"/>
                  </a:moveTo>
                  <a:cubicBezTo>
                    <a:pt x="154" y="156"/>
                    <a:pt x="159" y="148"/>
                    <a:pt x="163" y="138"/>
                  </a:cubicBezTo>
                  <a:cubicBezTo>
                    <a:pt x="168" y="140"/>
                    <a:pt x="173" y="142"/>
                    <a:pt x="177" y="144"/>
                  </a:cubicBezTo>
                  <a:cubicBezTo>
                    <a:pt x="169" y="152"/>
                    <a:pt x="159" y="159"/>
                    <a:pt x="148" y="163"/>
                  </a:cubicBezTo>
                  <a:close/>
                  <a:moveTo>
                    <a:pt x="229" y="75"/>
                  </a:moveTo>
                  <a:cubicBezTo>
                    <a:pt x="229" y="87"/>
                    <a:pt x="218" y="98"/>
                    <a:pt x="205" y="98"/>
                  </a:cubicBezTo>
                  <a:cubicBezTo>
                    <a:pt x="203" y="98"/>
                    <a:pt x="200" y="97"/>
                    <a:pt x="198" y="97"/>
                  </a:cubicBezTo>
                  <a:cubicBezTo>
                    <a:pt x="182" y="109"/>
                    <a:pt x="162" y="120"/>
                    <a:pt x="138" y="131"/>
                  </a:cubicBezTo>
                  <a:cubicBezTo>
                    <a:pt x="88" y="152"/>
                    <a:pt x="41" y="161"/>
                    <a:pt x="26" y="157"/>
                  </a:cubicBezTo>
                  <a:cubicBezTo>
                    <a:pt x="0" y="151"/>
                    <a:pt x="31" y="121"/>
                    <a:pt x="31" y="121"/>
                  </a:cubicBezTo>
                  <a:cubicBezTo>
                    <a:pt x="31" y="121"/>
                    <a:pt x="15" y="147"/>
                    <a:pt x="31" y="148"/>
                  </a:cubicBezTo>
                  <a:cubicBezTo>
                    <a:pt x="55" y="149"/>
                    <a:pt x="103" y="132"/>
                    <a:pt x="131" y="117"/>
                  </a:cubicBezTo>
                  <a:cubicBezTo>
                    <a:pt x="153" y="104"/>
                    <a:pt x="170" y="92"/>
                    <a:pt x="183" y="81"/>
                  </a:cubicBezTo>
                  <a:cubicBezTo>
                    <a:pt x="182" y="79"/>
                    <a:pt x="182" y="77"/>
                    <a:pt x="182" y="75"/>
                  </a:cubicBezTo>
                  <a:cubicBezTo>
                    <a:pt x="182" y="62"/>
                    <a:pt x="192" y="51"/>
                    <a:pt x="205" y="51"/>
                  </a:cubicBezTo>
                  <a:cubicBezTo>
                    <a:pt x="218" y="51"/>
                    <a:pt x="229" y="62"/>
                    <a:pt x="229" y="75"/>
                  </a:cubicBezTo>
                  <a:close/>
                </a:path>
              </a:pathLst>
            </a:custGeom>
            <a:grpFill/>
          </p:spPr>
          <p:style>
            <a:lnRef idx="2">
              <a:schemeClr val="lt1"/>
            </a:lnRef>
            <a:fillRef idx="1">
              <a:schemeClr val="accent1"/>
            </a:fillRef>
            <a:effectRef idx="1">
              <a:schemeClr val="accent1"/>
            </a:effectRef>
            <a:fontRef idx="minor">
              <a:schemeClr val="lt1"/>
            </a:fontRef>
          </p:style>
          <p:txBody>
            <a:bodyPr vert="horz" wrap="square" lIns="68580" tIns="34290" rIns="68580" bIns="34290" numCol="1" anchor="t" anchorCtr="0" compatLnSpc="1"/>
            <a:lstStyle/>
            <a:p>
              <a:endParaRPr lang="en-US" sz="1350" dirty="0">
                <a:solidFill>
                  <a:schemeClr val="accent2">
                    <a:lumMod val="20000"/>
                    <a:lumOff val="80000"/>
                  </a:schemeClr>
                </a:solidFill>
                <a:latin typeface="微软雅黑" panose="020B0503020204020204" charset="-122"/>
                <a:ea typeface="微软雅黑" panose="020B0503020204020204" charset="-122"/>
              </a:endParaRPr>
            </a:p>
          </p:txBody>
        </p:sp>
        <p:sp>
          <p:nvSpPr>
            <p:cNvPr id="69" name="文本框 68"/>
            <p:cNvSpPr txBox="1"/>
            <p:nvPr>
              <p:custDataLst>
                <p:tags r:id="rId11"/>
              </p:custDataLst>
            </p:nvPr>
          </p:nvSpPr>
          <p:spPr>
            <a:xfrm>
              <a:off x="8841649" y="5425892"/>
              <a:ext cx="1474047" cy="358153"/>
            </a:xfrm>
            <a:prstGeom prst="rect">
              <a:avLst/>
            </a:prstGeom>
            <a:grpFill/>
          </p:spPr>
          <p:style>
            <a:lnRef idx="2">
              <a:schemeClr val="lt1"/>
            </a:lnRef>
            <a:fillRef idx="1">
              <a:schemeClr val="accent1"/>
            </a:fillRef>
            <a:effectRef idx="1">
              <a:schemeClr val="accent1"/>
            </a:effectRef>
            <a:fontRef idx="minor">
              <a:schemeClr val="lt1"/>
            </a:fontRef>
          </p:style>
          <p:txBody>
            <a:bodyPr wrap="square">
              <a:spAutoFit/>
            </a:bodyPr>
            <a:lstStyle/>
            <a:p>
              <a:pPr algn="ctr"/>
              <a:r>
                <a:rPr lang="zh-CN" altLang="en-US" sz="1500" b="1" dirty="0">
                  <a:solidFill>
                    <a:schemeClr val="bg1"/>
                  </a:solidFill>
                  <a:latin typeface="微软雅黑" panose="020B0503020204020204" charset="-122"/>
                  <a:ea typeface="微软雅黑" panose="020B0503020204020204" charset="-122"/>
                </a:rPr>
                <a:t>互联网</a:t>
              </a:r>
              <a:endParaRPr lang="zh-CN" altLang="en-US" sz="1500" b="1" dirty="0">
                <a:solidFill>
                  <a:schemeClr val="bg1"/>
                </a:solidFill>
                <a:latin typeface="微软雅黑" panose="020B0503020204020204" charset="-122"/>
                <a:ea typeface="微软雅黑" panose="020B0503020204020204" charset="-122"/>
              </a:endParaRPr>
            </a:p>
          </p:txBody>
        </p:sp>
        <p:cxnSp>
          <p:nvCxnSpPr>
            <p:cNvPr id="73" name="直接连接符 72"/>
            <p:cNvCxnSpPr/>
            <p:nvPr>
              <p:custDataLst>
                <p:tags r:id="rId12"/>
              </p:custDataLst>
            </p:nvPr>
          </p:nvCxnSpPr>
          <p:spPr>
            <a:xfrm>
              <a:off x="9601182" y="4866142"/>
              <a:ext cx="0" cy="402557"/>
            </a:xfrm>
            <a:prstGeom prst="line">
              <a:avLst/>
            </a:prstGeom>
            <a:grpFill/>
            <a:ln>
              <a:headEnd type="oval" w="med" len="med"/>
              <a:tailEnd type="oval" w="med" len="med"/>
            </a:ln>
          </p:spPr>
          <p:style>
            <a:lnRef idx="2">
              <a:schemeClr val="lt1"/>
            </a:lnRef>
            <a:fillRef idx="1">
              <a:schemeClr val="accent1"/>
            </a:fillRef>
            <a:effectRef idx="1">
              <a:schemeClr val="accent1"/>
            </a:effectRef>
            <a:fontRef idx="minor">
              <a:schemeClr val="lt1"/>
            </a:fontRef>
          </p:style>
        </p:cxnSp>
        <p:sp>
          <p:nvSpPr>
            <p:cNvPr id="75" name="文本框 74"/>
            <p:cNvSpPr txBox="1"/>
            <p:nvPr>
              <p:custDataLst>
                <p:tags r:id="rId13"/>
              </p:custDataLst>
            </p:nvPr>
          </p:nvSpPr>
          <p:spPr>
            <a:xfrm>
              <a:off x="8841649" y="4696987"/>
              <a:ext cx="1474047" cy="409722"/>
            </a:xfrm>
            <a:prstGeom prst="rect">
              <a:avLst/>
            </a:prstGeom>
            <a:grpFill/>
          </p:spPr>
          <p:style>
            <a:lnRef idx="2">
              <a:schemeClr val="lt1"/>
            </a:lnRef>
            <a:fillRef idx="1">
              <a:schemeClr val="accent1"/>
            </a:fillRef>
            <a:effectRef idx="1">
              <a:schemeClr val="accent1"/>
            </a:effectRef>
            <a:fontRef idx="minor">
              <a:schemeClr val="lt1"/>
            </a:fontRef>
          </p:style>
          <p:txBody>
            <a:bodyPr wrap="square">
              <a:spAutoFit/>
            </a:bodyPr>
            <a:lstStyle/>
            <a:p>
              <a:pPr algn="ctr"/>
              <a:r>
                <a:rPr lang="zh-CN" altLang="en-US" sz="1800" b="1" dirty="0">
                  <a:solidFill>
                    <a:schemeClr val="accent2">
                      <a:lumMod val="20000"/>
                      <a:lumOff val="80000"/>
                    </a:schemeClr>
                  </a:solidFill>
                  <a:latin typeface="微软雅黑" panose="020B0503020204020204" charset="-122"/>
                  <a:ea typeface="微软雅黑" panose="020B0503020204020204" charset="-122"/>
                  <a:cs typeface="微软雅黑" panose="020B0503020204020204" charset="-122"/>
                </a:rPr>
                <a:t>传    播</a:t>
              </a:r>
              <a:endParaRPr lang="zh-CN" altLang="en-US" sz="1800" b="1" dirty="0">
                <a:solidFill>
                  <a:schemeClr val="accent2">
                    <a:lumMod val="20000"/>
                    <a:lumOff val="80000"/>
                  </a:schemeClr>
                </a:solidFill>
                <a:latin typeface="微软雅黑" panose="020B0503020204020204" charset="-122"/>
                <a:ea typeface="微软雅黑" panose="020B0503020204020204" charset="-122"/>
                <a:cs typeface="微软雅黑" panose="020B0503020204020204" charset="-122"/>
              </a:endParaRPr>
            </a:p>
          </p:txBody>
        </p:sp>
      </p:grpSp>
      <p:cxnSp>
        <p:nvCxnSpPr>
          <p:cNvPr id="8" name="直接连接符 7"/>
          <p:cNvCxnSpPr/>
          <p:nvPr>
            <p:custDataLst>
              <p:tags r:id="rId14"/>
            </p:custDataLst>
          </p:nvPr>
        </p:nvCxnSpPr>
        <p:spPr>
          <a:xfrm>
            <a:off x="6656539" y="2014220"/>
            <a:ext cx="1092835" cy="0"/>
          </a:xfrm>
          <a:prstGeom prst="line">
            <a:avLst/>
          </a:prstGeom>
          <a:solidFill>
            <a:srgbClr val="0070C0"/>
          </a:solidFill>
        </p:spPr>
        <p:style>
          <a:lnRef idx="2">
            <a:schemeClr val="lt1"/>
          </a:lnRef>
          <a:fillRef idx="1">
            <a:schemeClr val="accent1"/>
          </a:fillRef>
          <a:effectRef idx="1">
            <a:schemeClr val="accent1"/>
          </a:effectRef>
          <a:fontRef idx="minor">
            <a:schemeClr val="lt1"/>
          </a:fontRef>
        </p:style>
      </p:cxnSp>
      <p:cxnSp>
        <p:nvCxnSpPr>
          <p:cNvPr id="2" name="直接连接符 1"/>
          <p:cNvCxnSpPr/>
          <p:nvPr>
            <p:custDataLst>
              <p:tags r:id="rId15"/>
            </p:custDataLst>
          </p:nvPr>
        </p:nvCxnSpPr>
        <p:spPr>
          <a:xfrm>
            <a:off x="1905" y="762000"/>
            <a:ext cx="12189460" cy="0"/>
          </a:xfrm>
          <a:prstGeom prst="line">
            <a:avLst/>
          </a:prstGeom>
          <a:ln w="60325" cap="rnd">
            <a:gradFill>
              <a:gsLst>
                <a:gs pos="0">
                  <a:schemeClr val="bg1">
                    <a:lumMod val="50000"/>
                    <a:alpha val="59000"/>
                  </a:schemeClr>
                </a:gs>
                <a:gs pos="52000">
                  <a:schemeClr val="bg1">
                    <a:lumMod val="65000"/>
                    <a:alpha val="36000"/>
                  </a:schemeClr>
                </a:gs>
                <a:gs pos="83000">
                  <a:schemeClr val="bg1">
                    <a:lumMod val="75000"/>
                    <a:alpha val="30000"/>
                  </a:schemeClr>
                </a:gs>
                <a:gs pos="100000">
                  <a:schemeClr val="bg1">
                    <a:lumMod val="85000"/>
                    <a:alpha val="13000"/>
                  </a:schemeClr>
                </a:gs>
              </a:gsLst>
              <a:lin ang="2700000" scaled="1"/>
            </a:gradFill>
            <a:prstDash val="solid"/>
          </a:ln>
          <a:effectLst>
            <a:softEdge rad="25400"/>
          </a:effectLst>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custDataLst>
              <p:tags r:id="rId16"/>
            </p:custDataLst>
          </p:nvPr>
        </p:nvPicPr>
        <p:blipFill>
          <a:blip r:embed="rId17"/>
          <a:stretch>
            <a:fillRect/>
          </a:stretch>
        </p:blipFill>
        <p:spPr>
          <a:xfrm>
            <a:off x="9448800" y="228600"/>
            <a:ext cx="2459990" cy="398780"/>
          </a:xfrm>
          <a:prstGeom prst="rect">
            <a:avLst/>
          </a:prstGeom>
        </p:spPr>
      </p:pic>
      <p:sp>
        <p:nvSpPr>
          <p:cNvPr id="7" name="矩形 6"/>
          <p:cNvSpPr/>
          <p:nvPr>
            <p:custDataLst>
              <p:tags r:id="rId18"/>
            </p:custDataLst>
          </p:nvPr>
        </p:nvSpPr>
        <p:spPr>
          <a:xfrm>
            <a:off x="838200" y="76200"/>
            <a:ext cx="2435860" cy="584835"/>
          </a:xfrm>
          <a:prstGeom prst="rect">
            <a:avLst/>
          </a:prstGeom>
          <a:solidFill>
            <a:srgbClr val="005A9C"/>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lstStyle/>
          <a:p>
            <a:pPr algn="l"/>
            <a:r>
              <a:rPr lang="zh-CN" sz="2400" b="1" noProof="0" dirty="0">
                <a:ln>
                  <a:noFill/>
                </a:ln>
                <a:solidFill>
                  <a:schemeClr val="bg1"/>
                </a:solidFill>
                <a:effectLst/>
                <a:uLnTx/>
                <a:uFillTx/>
                <a:latin typeface="微软雅黑" panose="020B0503020204020204" charset="-122"/>
                <a:ea typeface="微软雅黑" panose="020B0503020204020204" charset="-122"/>
                <a:sym typeface="+mn-lt"/>
              </a:rPr>
              <a:t>数字教材的</a:t>
            </a:r>
            <a:r>
              <a:rPr lang="zh-CN" sz="2400" b="1" noProof="0" dirty="0">
                <a:ln>
                  <a:noFill/>
                </a:ln>
                <a:solidFill>
                  <a:schemeClr val="bg1"/>
                </a:solidFill>
                <a:effectLst/>
                <a:uLnTx/>
                <a:uFillTx/>
                <a:latin typeface="微软雅黑" panose="020B0503020204020204" charset="-122"/>
                <a:ea typeface="微软雅黑" panose="020B0503020204020204" charset="-122"/>
                <a:sym typeface="+mn-lt"/>
              </a:rPr>
              <a:t>内涵</a:t>
            </a:r>
            <a:endParaRPr lang="zh-CN" sz="2400" b="1" noProof="0" dirty="0">
              <a:ln>
                <a:noFill/>
              </a:ln>
              <a:solidFill>
                <a:schemeClr val="bg1"/>
              </a:solidFill>
              <a:effectLst/>
              <a:uLnTx/>
              <a:uFillTx/>
              <a:latin typeface="微软雅黑" panose="020B0503020204020204" charset="-122"/>
              <a:ea typeface="微软雅黑" panose="020B0503020204020204" charset="-122"/>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p="http://schemas.openxmlformats.org/presentationml/2006/main">
  <p:tag name="KSO_WM_DIAGRAM_VIRTUALLY_FRAME" val="{&quot;height&quot;:357.00086614173233,&quot;left&quot;:0,&quot;top&quot;:71,&quot;width&quot;:960}"/>
</p:tagLst>
</file>

<file path=ppt/tags/tag10.xml><?xml version="1.0" encoding="utf-8"?>
<p:tagLst xmlns:p="http://schemas.openxmlformats.org/presentationml/2006/main">
  <p:tag name="KSO_WM_DIAGRAM_VIRTUALLY_FRAME" val="{&quot;height&quot;:357.00086614173233,&quot;left&quot;:0,&quot;top&quot;:71,&quot;width&quot;:960}"/>
</p:tagLst>
</file>

<file path=ppt/tags/tag100.xml><?xml version="1.0" encoding="utf-8"?>
<p:tagLst xmlns:p="http://schemas.openxmlformats.org/presentationml/2006/main">
  <p:tag name="KSO_WM_DIAGRAM_VIRTUALLY_FRAME" val="{&quot;height&quot;:394,&quot;left&quot;:52,&quot;top&quot;:88.99999999999997,&quot;width&quot;:855.0085826771654}"/>
</p:tagLst>
</file>

<file path=ppt/tags/tag101.xml><?xml version="1.0" encoding="utf-8"?>
<p:tagLst xmlns:p="http://schemas.openxmlformats.org/presentationml/2006/main">
  <p:tag name="KSO_WM_DIAGRAM_VIRTUALLY_FRAME" val="{&quot;height&quot;:394,&quot;left&quot;:52,&quot;top&quot;:88.99999999999997,&quot;width&quot;:855.0085826771654}"/>
</p:tagLst>
</file>

<file path=ppt/tags/tag102.xml><?xml version="1.0" encoding="utf-8"?>
<p:tagLst xmlns:p="http://schemas.openxmlformats.org/presentationml/2006/main">
  <p:tag name="KSO_WM_DIAGRAM_VIRTUALLY_FRAME" val="{&quot;height&quot;:394,&quot;left&quot;:52,&quot;top&quot;:88.99999999999997,&quot;width&quot;:855.0085826771654}"/>
</p:tagLst>
</file>

<file path=ppt/tags/tag103.xml><?xml version="1.0" encoding="utf-8"?>
<p:tagLst xmlns:p="http://schemas.openxmlformats.org/presentationml/2006/main">
  <p:tag name="KSO_WM_DIAGRAM_VIRTUALLY_FRAME" val="{&quot;height&quot;:394,&quot;left&quot;:52,&quot;top&quot;:88.99999999999997,&quot;width&quot;:855.0085826771654}"/>
</p:tagLst>
</file>

<file path=ppt/tags/tag104.xml><?xml version="1.0" encoding="utf-8"?>
<p:tagLst xmlns:p="http://schemas.openxmlformats.org/presentationml/2006/main">
  <p:tag name="KSO_WM_DIAGRAM_VIRTUALLY_FRAME" val="{&quot;height&quot;:394,&quot;left&quot;:52,&quot;top&quot;:88.99999999999997,&quot;width&quot;:855.0085826771654}"/>
</p:tagLst>
</file>

<file path=ppt/tags/tag105.xml><?xml version="1.0" encoding="utf-8"?>
<p:tagLst xmlns:p="http://schemas.openxmlformats.org/presentationml/2006/main">
  <p:tag name="KSO_WM_UNIT_PLACING_PICTURE_USER_VIEWPORT" val="{&quot;height&quot;:992,&quot;width&quot;:6125}"/>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DIAGRAM_VIRTUALLY_FRAME" val="{&quot;height&quot;:394,&quot;left&quot;:52,&quot;top&quot;:89,&quot;width&quot;:855}"/>
</p:tagLst>
</file>

<file path=ppt/tags/tag108.xml><?xml version="1.0" encoding="utf-8"?>
<p:tagLst xmlns:p="http://schemas.openxmlformats.org/presentationml/2006/main">
  <p:tag name="KSO_WM_DIAGRAM_VIRTUALLY_FRAME" val="{&quot;height&quot;:394,&quot;left&quot;:52,&quot;top&quot;:89,&quot;width&quot;:855}"/>
</p:tagLst>
</file>

<file path=ppt/tags/tag109.xml><?xml version="1.0" encoding="utf-8"?>
<p:tagLst xmlns:p="http://schemas.openxmlformats.org/presentationml/2006/main">
  <p:tag name="KSO_WM_DIAGRAM_VIRTUALLY_FRAME" val="{&quot;height&quot;:394,&quot;left&quot;:52,&quot;top&quot;:89,&quot;width&quot;:855}"/>
</p:tagLst>
</file>

<file path=ppt/tags/tag11.xml><?xml version="1.0" encoding="utf-8"?>
<p:tagLst xmlns:p="http://schemas.openxmlformats.org/presentationml/2006/main">
  <p:tag name="KSO_WM_DIAGRAM_VIRTUALLY_FRAME" val="{&quot;height&quot;:357.00086614173233,&quot;left&quot;:0,&quot;top&quot;:71,&quot;width&quot;:960}"/>
</p:tagLst>
</file>

<file path=ppt/tags/tag110.xml><?xml version="1.0" encoding="utf-8"?>
<p:tagLst xmlns:p="http://schemas.openxmlformats.org/presentationml/2006/main">
  <p:tag name="KSO_WM_DIAGRAM_VIRTUALLY_FRAME" val="{&quot;height&quot;:394,&quot;left&quot;:52,&quot;top&quot;:89,&quot;width&quot;:855}"/>
</p:tagLst>
</file>

<file path=ppt/tags/tag111.xml><?xml version="1.0" encoding="utf-8"?>
<p:tagLst xmlns:p="http://schemas.openxmlformats.org/presentationml/2006/main">
  <p:tag name="KSO_WM_DIAGRAM_VIRTUALLY_FRAME" val="{&quot;height&quot;:394,&quot;left&quot;:52,&quot;top&quot;:89,&quot;width&quot;:855}"/>
</p:tagLst>
</file>

<file path=ppt/tags/tag112.xml><?xml version="1.0" encoding="utf-8"?>
<p:tagLst xmlns:p="http://schemas.openxmlformats.org/presentationml/2006/main">
  <p:tag name="KSO_WM_DIAGRAM_VIRTUALLY_FRAME" val="{&quot;height&quot;:394,&quot;left&quot;:52,&quot;top&quot;:89,&quot;width&quot;:855}"/>
</p:tagLst>
</file>

<file path=ppt/tags/tag113.xml><?xml version="1.0" encoding="utf-8"?>
<p:tagLst xmlns:p="http://schemas.openxmlformats.org/presentationml/2006/main">
  <p:tag name="KSO_WM_DIAGRAM_VIRTUALLY_FRAME" val="{&quot;height&quot;:394,&quot;left&quot;:52,&quot;top&quot;:89,&quot;width&quot;:855}"/>
</p:tagLst>
</file>

<file path=ppt/tags/tag114.xml><?xml version="1.0" encoding="utf-8"?>
<p:tagLst xmlns:p="http://schemas.openxmlformats.org/presentationml/2006/main">
  <p:tag name="KSO_WM_DIAGRAM_VIRTUALLY_FRAME" val="{&quot;height&quot;:394,&quot;left&quot;:52,&quot;top&quot;:89,&quot;width&quot;:855}"/>
</p:tagLst>
</file>

<file path=ppt/tags/tag115.xml><?xml version="1.0" encoding="utf-8"?>
<p:tagLst xmlns:p="http://schemas.openxmlformats.org/presentationml/2006/main">
  <p:tag name="KSO_WM_DIAGRAM_VIRTUALLY_FRAME" val="{&quot;height&quot;:394,&quot;left&quot;:52,&quot;top&quot;:89,&quot;width&quot;:855}"/>
</p:tagLst>
</file>

<file path=ppt/tags/tag116.xml><?xml version="1.0" encoding="utf-8"?>
<p:tagLst xmlns:p="http://schemas.openxmlformats.org/presentationml/2006/main">
  <p:tag name="KSO_WM_DIAGRAM_VIRTUALLY_FRAME" val="{&quot;height&quot;:394,&quot;left&quot;:52,&quot;top&quot;:89,&quot;width&quot;:855}"/>
</p:tagLst>
</file>

<file path=ppt/tags/tag117.xml><?xml version="1.0" encoding="utf-8"?>
<p:tagLst xmlns:p="http://schemas.openxmlformats.org/presentationml/2006/main">
  <p:tag name="KSO_WM_DIAGRAM_VIRTUALLY_FRAME" val="{&quot;height&quot;:394,&quot;left&quot;:52,&quot;top&quot;:89,&quot;width&quot;:855}"/>
</p:tagLst>
</file>

<file path=ppt/tags/tag118.xml><?xml version="1.0" encoding="utf-8"?>
<p:tagLst xmlns:p="http://schemas.openxmlformats.org/presentationml/2006/main">
  <p:tag name="KSO_WM_DIAGRAM_VIRTUALLY_FRAME" val="{&quot;height&quot;:394,&quot;left&quot;:52,&quot;top&quot;:89,&quot;width&quot;:855}"/>
</p:tagLst>
</file>

<file path=ppt/tags/tag119.xml><?xml version="1.0" encoding="utf-8"?>
<p:tagLst xmlns:p="http://schemas.openxmlformats.org/presentationml/2006/main">
  <p:tag name="KSO_WM_DIAGRAM_VIRTUALLY_FRAME" val="{&quot;height&quot;:394,&quot;left&quot;:52,&quot;top&quot;:89,&quot;width&quot;:855}"/>
</p:tagLst>
</file>

<file path=ppt/tags/tag12.xml><?xml version="1.0" encoding="utf-8"?>
<p:tagLst xmlns:p="http://schemas.openxmlformats.org/presentationml/2006/main">
  <p:tag name="KSO_WM_DIAGRAM_VIRTUALLY_FRAME" val="{&quot;height&quot;:357.00086614173233,&quot;left&quot;:0,&quot;top&quot;:71,&quot;width&quot;:960}"/>
</p:tagLst>
</file>

<file path=ppt/tags/tag120.xml><?xml version="1.0" encoding="utf-8"?>
<p:tagLst xmlns:p="http://schemas.openxmlformats.org/presentationml/2006/main">
  <p:tag name="KSO_WM_DIAGRAM_VIRTUALLY_FRAME" val="{&quot;height&quot;:394,&quot;left&quot;:52,&quot;top&quot;:89,&quot;width&quot;:855}"/>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UNIT_PLACING_PICTURE_USER_VIEWPORT" val="{&quot;height&quot;:992,&quot;width&quot;:6125}"/>
  <p:tag name="KSO_WM_BEAUTIFY_FLAG" val=""/>
</p:tagLst>
</file>

<file path=ppt/tags/tag123.xml><?xml version="1.0" encoding="utf-8"?>
<p:tagLst xmlns:p="http://schemas.openxmlformats.org/presentationml/2006/main">
  <p:tag name="KSO_WM_DIAGRAM_VIRTUALLY_FRAME" val="{&quot;height&quot;:322.11244094488194,&quot;left&quot;:51.999921259842516,&quot;top&quot;:89,&quot;width&quot;:855}"/>
</p:tagLst>
</file>

<file path=ppt/tags/tag124.xml><?xml version="1.0" encoding="utf-8"?>
<p:tagLst xmlns:p="http://schemas.openxmlformats.org/presentationml/2006/main">
  <p:tag name="KSO_WM_DIAGRAM_VIRTUALLY_FRAME" val="{&quot;height&quot;:322.11244094488194,&quot;left&quot;:51.999921259842516,&quot;top&quot;:89,&quot;width&quot;:855}"/>
</p:tagLst>
</file>

<file path=ppt/tags/tag125.xml><?xml version="1.0" encoding="utf-8"?>
<p:tagLst xmlns:p="http://schemas.openxmlformats.org/presentationml/2006/main">
  <p:tag name="KSO_WM_DIAGRAM_VIRTUALLY_FRAME" val="{&quot;height&quot;:322.11244094488194,&quot;left&quot;:51.999921259842516,&quot;top&quot;:89,&quot;width&quot;:855}"/>
</p:tagLst>
</file>

<file path=ppt/tags/tag126.xml><?xml version="1.0" encoding="utf-8"?>
<p:tagLst xmlns:p="http://schemas.openxmlformats.org/presentationml/2006/main">
  <p:tag name="KSO_WM_DIAGRAM_VIRTUALLY_FRAME" val="{&quot;height&quot;:322.11244094488194,&quot;left&quot;:51.999921259842516,&quot;top&quot;:89,&quot;width&quot;:855}"/>
</p:tagLst>
</file>

<file path=ppt/tags/tag127.xml><?xml version="1.0" encoding="utf-8"?>
<p:tagLst xmlns:p="http://schemas.openxmlformats.org/presentationml/2006/main">
  <p:tag name="KSO_WM_DIAGRAM_VIRTUALLY_FRAME" val="{&quot;height&quot;:322.11244094488194,&quot;left&quot;:51.999921259842516,&quot;top&quot;:89,&quot;width&quot;:855}"/>
</p:tagLst>
</file>

<file path=ppt/tags/tag128.xml><?xml version="1.0" encoding="utf-8"?>
<p:tagLst xmlns:p="http://schemas.openxmlformats.org/presentationml/2006/main">
  <p:tag name="KSO_WM_DIAGRAM_VIRTUALLY_FRAME" val="{&quot;height&quot;:322.11244094488194,&quot;left&quot;:51.999921259842516,&quot;top&quot;:89,&quot;width&quot;:855}"/>
</p:tagLst>
</file>

<file path=ppt/tags/tag129.xml><?xml version="1.0" encoding="utf-8"?>
<p:tagLst xmlns:p="http://schemas.openxmlformats.org/presentationml/2006/main">
  <p:tag name="KSO_WM_DIAGRAM_VIRTUALLY_FRAME" val="{&quot;height&quot;:322.11244094488194,&quot;left&quot;:51.999921259842516,&quot;top&quot;:89,&quot;width&quot;:855}"/>
</p:tagLst>
</file>

<file path=ppt/tags/tag13.xml><?xml version="1.0" encoding="utf-8"?>
<p:tagLst xmlns:p="http://schemas.openxmlformats.org/presentationml/2006/main">
  <p:tag name="KSO_WM_DIAGRAM_VIRTUALLY_FRAME" val="{&quot;height&quot;:357.00086614173233,&quot;left&quot;:0,&quot;top&quot;:71,&quot;width&quot;:960}"/>
</p:tagLst>
</file>

<file path=ppt/tags/tag130.xml><?xml version="1.0" encoding="utf-8"?>
<p:tagLst xmlns:p="http://schemas.openxmlformats.org/presentationml/2006/main">
  <p:tag name="KSO_WM_DIAGRAM_VIRTUALLY_FRAME" val="{&quot;height&quot;:322.11244094488194,&quot;left&quot;:51.999921259842516,&quot;top&quot;:89,&quot;width&quot;:855}"/>
</p:tagLst>
</file>

<file path=ppt/tags/tag131.xml><?xml version="1.0" encoding="utf-8"?>
<p:tagLst xmlns:p="http://schemas.openxmlformats.org/presentationml/2006/main">
  <p:tag name="KSO_WM_DIAGRAM_VIRTUALLY_FRAME" val="{&quot;height&quot;:322.11244094488194,&quot;left&quot;:51.999921259842516,&quot;top&quot;:89,&quot;width&quot;:855}"/>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UNIT_PLACING_PICTURE_USER_VIEWPORT" val="{&quot;height&quot;:992,&quot;width&quot;:6125}"/>
  <p:tag name="KSO_WM_BEAUTIFY_FLAG" val=""/>
</p:tagLst>
</file>

<file path=ppt/tags/tag134.xml><?xml version="1.0" encoding="utf-8"?>
<p:tagLst xmlns:p="http://schemas.openxmlformats.org/presentationml/2006/main">
  <p:tag name="KSO_WM_DIAGRAM_VIRTUALLY_FRAME" val="{&quot;height&quot;:394,&quot;left&quot;:52,&quot;top&quot;:89,&quot;width&quot;:855}"/>
</p:tagLst>
</file>

<file path=ppt/tags/tag135.xml><?xml version="1.0" encoding="utf-8"?>
<p:tagLst xmlns:p="http://schemas.openxmlformats.org/presentationml/2006/main">
  <p:tag name="KSO_WM_DIAGRAM_VIRTUALLY_FRAME" val="{&quot;height&quot;:394,&quot;left&quot;:52,&quot;top&quot;:89,&quot;width&quot;:855}"/>
</p:tagLst>
</file>

<file path=ppt/tags/tag136.xml><?xml version="1.0" encoding="utf-8"?>
<p:tagLst xmlns:p="http://schemas.openxmlformats.org/presentationml/2006/main">
  <p:tag name="KSO_WM_DIAGRAM_VIRTUALLY_FRAME" val="{&quot;height&quot;:394,&quot;left&quot;:52,&quot;top&quot;:89,&quot;width&quot;:855}"/>
</p:tagLst>
</file>

<file path=ppt/tags/tag137.xml><?xml version="1.0" encoding="utf-8"?>
<p:tagLst xmlns:p="http://schemas.openxmlformats.org/presentationml/2006/main">
  <p:tag name="KSO_WM_DIAGRAM_VIRTUALLY_FRAME" val="{&quot;height&quot;:394,&quot;left&quot;:52,&quot;top&quot;:89,&quot;width&quot;:855}"/>
</p:tagLst>
</file>

<file path=ppt/tags/tag138.xml><?xml version="1.0" encoding="utf-8"?>
<p:tagLst xmlns:p="http://schemas.openxmlformats.org/presentationml/2006/main">
  <p:tag name="KSO_WM_DIAGRAM_VIRTUALLY_FRAME" val="{&quot;height&quot;:394,&quot;left&quot;:52,&quot;top&quot;:89,&quot;width&quot;:855}"/>
</p:tagLst>
</file>

<file path=ppt/tags/tag139.xml><?xml version="1.0" encoding="utf-8"?>
<p:tagLst xmlns:p="http://schemas.openxmlformats.org/presentationml/2006/main">
  <p:tag name="KSO_WM_DIAGRAM_VIRTUALLY_FRAME" val="{&quot;height&quot;:394,&quot;left&quot;:52,&quot;top&quot;:89,&quot;width&quot;:855}"/>
</p:tagLst>
</file>

<file path=ppt/tags/tag14.xml><?xml version="1.0" encoding="utf-8"?>
<p:tagLst xmlns:p="http://schemas.openxmlformats.org/presentationml/2006/main">
  <p:tag name="KSO_WM_DIAGRAM_VIRTUALLY_FRAME" val="{&quot;height&quot;:357.00086614173233,&quot;left&quot;:0,&quot;top&quot;:71,&quot;width&quot;:960}"/>
</p:tagLst>
</file>

<file path=ppt/tags/tag140.xml><?xml version="1.0" encoding="utf-8"?>
<p:tagLst xmlns:p="http://schemas.openxmlformats.org/presentationml/2006/main">
  <p:tag name="KSO_WM_DIAGRAM_VIRTUALLY_FRAME" val="{&quot;height&quot;:394,&quot;left&quot;:52,&quot;top&quot;:89,&quot;width&quot;:855}"/>
</p:tagLst>
</file>

<file path=ppt/tags/tag141.xml><?xml version="1.0" encoding="utf-8"?>
<p:tagLst xmlns:p="http://schemas.openxmlformats.org/presentationml/2006/main">
  <p:tag name="KSO_WM_DIAGRAM_VIRTUALLY_FRAME" val="{&quot;height&quot;:394,&quot;left&quot;:52,&quot;top&quot;:89,&quot;width&quot;:855}"/>
</p:tagLst>
</file>

<file path=ppt/tags/tag142.xml><?xml version="1.0" encoding="utf-8"?>
<p:tagLst xmlns:p="http://schemas.openxmlformats.org/presentationml/2006/main">
  <p:tag name="KSO_WM_DIAGRAM_VIRTUALLY_FRAME" val="{&quot;height&quot;:394,&quot;left&quot;:52,&quot;top&quot;:89,&quot;width&quot;:855}"/>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UNIT_PLACING_PICTURE_USER_VIEWPORT" val="{&quot;height&quot;:992,&quot;width&quot;:6125}"/>
  <p:tag name="KSO_WM_BEAUTIFY_FLAG" val=""/>
</p:tagLst>
</file>

<file path=ppt/tags/tag145.xml><?xml version="1.0" encoding="utf-8"?>
<p:tagLst xmlns:p="http://schemas.openxmlformats.org/presentationml/2006/main">
  <p:tag name="KSO_WM_DIAGRAM_VIRTUALLY_FRAME" val="{&quot;height&quot;:407.3,&quot;left&quot;:52,&quot;top&quot;:77.98566929133858,&quot;width&quot;:863}"/>
</p:tagLst>
</file>

<file path=ppt/tags/tag146.xml><?xml version="1.0" encoding="utf-8"?>
<p:tagLst xmlns:p="http://schemas.openxmlformats.org/presentationml/2006/main">
  <p:tag name="KSO_WM_DIAGRAM_VIRTUALLY_FRAME" val="{&quot;height&quot;:407.3,&quot;left&quot;:52,&quot;top&quot;:77.98566929133858,&quot;width&quot;:863}"/>
</p:tagLst>
</file>

<file path=ppt/tags/tag147.xml><?xml version="1.0" encoding="utf-8"?>
<p:tagLst xmlns:p="http://schemas.openxmlformats.org/presentationml/2006/main">
  <p:tag name="KSO_WM_DIAGRAM_VIRTUALLY_FRAME" val="{&quot;height&quot;:407.3,&quot;left&quot;:52,&quot;top&quot;:77.98566929133858,&quot;width&quot;:863}"/>
</p:tagLst>
</file>

<file path=ppt/tags/tag148.xml><?xml version="1.0" encoding="utf-8"?>
<p:tagLst xmlns:p="http://schemas.openxmlformats.org/presentationml/2006/main">
  <p:tag name="KSO_WM_DIAGRAM_VIRTUALLY_FRAME" val="{&quot;height&quot;:407.3,&quot;left&quot;:52,&quot;top&quot;:77.98566929133858,&quot;width&quot;:863}"/>
</p:tagLst>
</file>

<file path=ppt/tags/tag149.xml><?xml version="1.0" encoding="utf-8"?>
<p:tagLst xmlns:p="http://schemas.openxmlformats.org/presentationml/2006/main">
  <p:tag name="KSO_WM_DIAGRAM_VIRTUALLY_FRAME" val="{&quot;height&quot;:407.3,&quot;left&quot;:52,&quot;top&quot;:77.98566929133858,&quot;width&quot;:863}"/>
</p:tagLst>
</file>

<file path=ppt/tags/tag15.xml><?xml version="1.0" encoding="utf-8"?>
<p:tagLst xmlns:p="http://schemas.openxmlformats.org/presentationml/2006/main">
  <p:tag name="KSO_WM_DIAGRAM_VIRTUALLY_FRAME" val="{&quot;height&quot;:357.00086614173233,&quot;left&quot;:0,&quot;top&quot;:71,&quot;width&quot;:960}"/>
</p:tagLst>
</file>

<file path=ppt/tags/tag150.xml><?xml version="1.0" encoding="utf-8"?>
<p:tagLst xmlns:p="http://schemas.openxmlformats.org/presentationml/2006/main">
  <p:tag name="KSO_WM_DIAGRAM_VIRTUALLY_FRAME" val="{&quot;height&quot;:407.3,&quot;left&quot;:52,&quot;top&quot;:77.98566929133858,&quot;width&quot;:863}"/>
</p:tagLst>
</file>

<file path=ppt/tags/tag151.xml><?xml version="1.0" encoding="utf-8"?>
<p:tagLst xmlns:p="http://schemas.openxmlformats.org/presentationml/2006/main">
  <p:tag name="KSO_WM_DIAGRAM_VIRTUALLY_FRAME" val="{&quot;height&quot;:407.3,&quot;left&quot;:52,&quot;top&quot;:77.98566929133858,&quot;width&quot;:863}"/>
</p:tagLst>
</file>

<file path=ppt/tags/tag152.xml><?xml version="1.0" encoding="utf-8"?>
<p:tagLst xmlns:p="http://schemas.openxmlformats.org/presentationml/2006/main">
  <p:tag name="KSO_WM_DIAGRAM_VIRTUALLY_FRAME" val="{&quot;height&quot;:407.3,&quot;left&quot;:52,&quot;top&quot;:77.98566929133858,&quot;width&quot;:863}"/>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UNIT_PLACING_PICTURE_USER_VIEWPORT" val="{&quot;height&quot;:992,&quot;width&quot;:6125}"/>
  <p:tag name="KSO_WM_BEAUTIFY_FLAG" val=""/>
</p:tagLst>
</file>

<file path=ppt/tags/tag155.xml><?xml version="1.0" encoding="utf-8"?>
<p:tagLst xmlns:p="http://schemas.openxmlformats.org/presentationml/2006/main">
  <p:tag name="KSO_WM_UNIT_PLACING_PICTURE_USER_VIEWPORT" val="{&quot;height&quot;:992,&quot;width&quot;:6125}"/>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DIAGRAM_VIRTUALLY_FRAME" val="{&quot;height&quot;:272.2,&quot;left&quot;:52,&quot;top&quot;:179.2,&quot;width&quot;:855}"/>
</p:tagLst>
</file>

<file path=ppt/tags/tag158.xml><?xml version="1.0" encoding="utf-8"?>
<p:tagLst xmlns:p="http://schemas.openxmlformats.org/presentationml/2006/main">
  <p:tag name="KSO_WM_DIAGRAM_VIRTUALLY_FRAME" val="{&quot;height&quot;:188.2,&quot;left&quot;:52,&quot;top&quot;:209.2,&quot;width&quot;:855}"/>
</p:tagLst>
</file>

<file path=ppt/tags/tag159.xml><?xml version="1.0" encoding="utf-8"?>
<p:tagLst xmlns:p="http://schemas.openxmlformats.org/presentationml/2006/main">
  <p:tag name="KSO_WM_DIAGRAM_VIRTUALLY_FRAME" val="{&quot;height&quot;:272.2,&quot;left&quot;:52,&quot;top&quot;:179.2,&quot;width&quot;:855}"/>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DIAGRAM_VIRTUALLY_FRAME" val="{&quot;height&quot;:272.2,&quot;left&quot;:52,&quot;top&quot;:179.2,&quot;width&quot;:855}"/>
</p:tagLst>
</file>

<file path=ppt/tags/tag161.xml><?xml version="1.0" encoding="utf-8"?>
<p:tagLst xmlns:p="http://schemas.openxmlformats.org/presentationml/2006/main">
  <p:tag name="KSO_WM_DIAGRAM_VIRTUALLY_FRAME" val="{&quot;height&quot;:272.2,&quot;left&quot;:52,&quot;top&quot;:179.2,&quot;width&quot;:855}"/>
</p:tagLst>
</file>

<file path=ppt/tags/tag162.xml><?xml version="1.0" encoding="utf-8"?>
<p:tagLst xmlns:p="http://schemas.openxmlformats.org/presentationml/2006/main">
  <p:tag name="KSO_WM_DIAGRAM_VIRTUALLY_FRAME" val="{&quot;height&quot;:272.2,&quot;left&quot;:52,&quot;top&quot;:179.2,&quot;width&quot;:855}"/>
</p:tagLst>
</file>

<file path=ppt/tags/tag163.xml><?xml version="1.0" encoding="utf-8"?>
<p:tagLst xmlns:p="http://schemas.openxmlformats.org/presentationml/2006/main">
  <p:tag name="KSO_WM_DIAGRAM_VIRTUALLY_FRAME" val="{&quot;height&quot;:272.2,&quot;left&quot;:52,&quot;top&quot;:179.2,&quot;width&quot;:855}"/>
</p:tagLst>
</file>

<file path=ppt/tags/tag164.xml><?xml version="1.0" encoding="utf-8"?>
<p:tagLst xmlns:p="http://schemas.openxmlformats.org/presentationml/2006/main">
  <p:tag name="KSO_WM_DIAGRAM_VIRTUALLY_FRAME" val="{&quot;height&quot;:188.2,&quot;left&quot;:52,&quot;top&quot;:209.2,&quot;width&quot;:855}"/>
</p:tagLst>
</file>

<file path=ppt/tags/tag165.xml><?xml version="1.0" encoding="utf-8"?>
<p:tagLst xmlns:p="http://schemas.openxmlformats.org/presentationml/2006/main">
  <p:tag name="KSO_WM_DIAGRAM_VIRTUALLY_FRAME" val="{&quot;height&quot;:272.2,&quot;left&quot;:52,&quot;top&quot;:179.2,&quot;width&quot;:855}"/>
</p:tagLst>
</file>

<file path=ppt/tags/tag166.xml><?xml version="1.0" encoding="utf-8"?>
<p:tagLst xmlns:p="http://schemas.openxmlformats.org/presentationml/2006/main">
  <p:tag name="KSO_WM_DIAGRAM_VIRTUALLY_FRAME" val="{&quot;height&quot;:272.2,&quot;left&quot;:52,&quot;top&quot;:179.2,&quot;width&quot;:855}"/>
</p:tagLst>
</file>

<file path=ppt/tags/tag167.xml><?xml version="1.0" encoding="utf-8"?>
<p:tagLst xmlns:p="http://schemas.openxmlformats.org/presentationml/2006/main">
  <p:tag name="KSO_WM_DIAGRAM_VIRTUALLY_FRAME" val="{&quot;height&quot;:272.2,&quot;left&quot;:52,&quot;top&quot;:179.2,&quot;width&quot;:855}"/>
</p:tagLst>
</file>

<file path=ppt/tags/tag168.xml><?xml version="1.0" encoding="utf-8"?>
<p:tagLst xmlns:p="http://schemas.openxmlformats.org/presentationml/2006/main">
  <p:tag name="KSO_WM_DIAGRAM_VIRTUALLY_FRAME" val="{&quot;height&quot;:272.2,&quot;left&quot;:52,&quot;top&quot;:179.2,&quot;width&quot;:855}"/>
</p:tagLst>
</file>

<file path=ppt/tags/tag169.xml><?xml version="1.0" encoding="utf-8"?>
<p:tagLst xmlns:p="http://schemas.openxmlformats.org/presentationml/2006/main">
  <p:tag name="KSO_WM_DIAGRAM_VIRTUALLY_FRAME" val="{&quot;height&quot;:272.2,&quot;left&quot;:52,&quot;top&quot;:179.2,&quot;width&quot;:855}"/>
</p:tagLst>
</file>

<file path=ppt/tags/tag17.xml><?xml version="1.0" encoding="utf-8"?>
<p:tagLst xmlns:p="http://schemas.openxmlformats.org/presentationml/2006/main">
  <p:tag name="KSO_WM_UNIT_PLACING_PICTURE_USER_VIEWPORT" val="{&quot;height&quot;:992,&quot;width&quot;:6125}"/>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UNIT_PLACING_PICTURE_USER_VIEWPORT" val="{&quot;height&quot;:992,&quot;width&quot;:6125}"/>
  <p:tag name="KSO_WM_BEAUTIFY_FLAG" val=""/>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57_3*n_h_i*1_1_2"/>
  <p:tag name="KSO_WM_TEMPLATE_CATEGORY" val="diagram"/>
  <p:tag name="KSO_WM_TEMPLATE_INDEX" val="20230957"/>
  <p:tag name="KSO_WM_UNIT_LAYERLEVEL" val="1_1_1"/>
  <p:tag name="KSO_WM_TAG_VERSION" val="3.0"/>
  <p:tag name="KSO_WM_DIAGRAM_VERSION" val="3"/>
  <p:tag name="KSO_WM_DIAGRAM_COLOR_TRICK" val="1"/>
  <p:tag name="KSO_WM_DIAGRAM_COLOR_TEXT_CAN_REMOVE" val="n"/>
  <p:tag name="KSO_WM_DIAGRAM_GROUP_CODE" val="n1-1"/>
  <p:tag name="KSO_WM_UNIT_TYPE" val="n_h_i"/>
  <p:tag name="KSO_WM_UNIT_INDEX" val="1_1_2"/>
  <p:tag name="KSO_WM_DIAGRAM_MAX_ITEMCNT" val="6"/>
  <p:tag name="KSO_WM_DIAGRAM_MIN_ITEMCNT" val="2"/>
  <p:tag name="KSO_WM_DIAGRAM_VIRTUALLY_FRAME" val="{&quot;height&quot;:372.8999938964844,&quot;width&quot;:852.9000244140625}"/>
  <p:tag name="KSO_WM_DIAGRAM_COLOR_MATCH_VALUE" val="{&quot;shape&quot;:{&quot;fill&quot;:{&quot;solid&quot;:{&quot;brightness&quot;:0.800000011920929,&quot;colorType&quot;:1,&quot;foreColorIndex&quot;:5,&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Lst>
</file>

<file path=ppt/tags/tag17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230957_3*n_h_i*1_1_4"/>
  <p:tag name="KSO_WM_TEMPLATE_CATEGORY" val="diagram"/>
  <p:tag name="KSO_WM_TEMPLATE_INDEX" val="20230957"/>
  <p:tag name="KSO_WM_UNIT_LAYERLEVEL" val="1_1_1"/>
  <p:tag name="KSO_WM_TAG_VERSION" val="3.0"/>
  <p:tag name="KSO_WM_DIAGRAM_MAX_ITEMCNT" val="6"/>
  <p:tag name="KSO_WM_DIAGRAM_MIN_ITEMCNT" val="2"/>
  <p:tag name="KSO_WM_DIAGRAM_VIRTUALLY_FRAME" val="{&quot;height&quot;:372.8999938964844,&quot;width&quot;:852.9000244140625}"/>
  <p:tag name="KSO_WM_DIAGRAM_COLOR_MATCH_VALUE" val="{&quot;shape&quot;:{&quot;fill&quot;:{&quot;gradient&quot;:[{&quot;brightness&quot;:0,&quot;colorType&quot;:1,&quot;foreColorIndex&quot;:5,&quot;pos&quot;:1,&quot;transparency&quot;:0},{&quot;brightness&quot;:0.20000000298023224,&quot;colorType&quot;:1,&quot;foreColorIndex&quot;:5,&quot;pos&quot;:0.5,&quot;transparency&quot;:0},{&quot;brightness&quot;:0.4000000059604645,&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57_3*n_h_i*1_1_3"/>
  <p:tag name="KSO_WM_TEMPLATE_CATEGORY" val="diagram"/>
  <p:tag name="KSO_WM_TEMPLATE_INDEX" val="20230957"/>
  <p:tag name="KSO_WM_UNIT_LAYERLEVEL" val="1_1_1"/>
  <p:tag name="KSO_WM_TAG_VERSION" val="3.0"/>
  <p:tag name="KSO_WM_DIAGRAM_VERSION" val="3"/>
  <p:tag name="KSO_WM_DIAGRAM_COLOR_TRICK" val="1"/>
  <p:tag name="KSO_WM_DIAGRAM_COLOR_TEXT_CAN_REMOVE" val="n"/>
  <p:tag name="KSO_WM_DIAGRAM_GROUP_CODE" val="n1-1"/>
  <p:tag name="KSO_WM_UNIT_TYPE" val="n_h_i"/>
  <p:tag name="KSO_WM_UNIT_INDEX" val="1_1_3"/>
  <p:tag name="KSO_WM_DIAGRAM_MAX_ITEMCNT" val="6"/>
  <p:tag name="KSO_WM_DIAGRAM_MIN_ITEMCNT" val="2"/>
  <p:tag name="KSO_WM_DIAGRAM_VIRTUALLY_FRAME" val="{&quot;height&quot;:372.8999938964844,&quot;width&quot;:852.9000244140625}"/>
  <p:tag name="KSO_WM_DIAGRAM_COLOR_MATCH_VALUE" val="{&quot;shape&quot;:{&quot;fill&quot;:{&quot;type&quot;:0},&quot;glow&quot;:{&quot;colorType&quot;:0},&quot;line&quot;:{&quot;solidLine&quot;:{&quot;brightness&quot;:0,&quot;colorType&quot;:1,&quot;foreColorIndex&quot;:5,&quot;transparency&quot;:0},&quot;type&quot;:1},&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57_3*n_h_h_i*1_2_4_2"/>
  <p:tag name="KSO_WM_TEMPLATE_CATEGORY" val="diagram"/>
  <p:tag name="KSO_WM_TEMPLATE_INDEX" val="20230957"/>
  <p:tag name="KSO_WM_UNIT_LAYERLEVEL" val="1_1_1_1"/>
  <p:tag name="KSO_WM_TAG_VERSION" val="3.0"/>
  <p:tag name="KSO_WM_DIAGRAM_VERSION" val="3"/>
  <p:tag name="KSO_WM_DIAGRAM_COLOR_TRICK" val="1"/>
  <p:tag name="KSO_WM_DIAGRAM_COLOR_TEXT_CAN_REMOVE" val="n"/>
  <p:tag name="KSO_WM_DIAGRAM_GROUP_CODE" val="n1-1"/>
  <p:tag name="KSO_WM_UNIT_TYPE" val="n_h_h_i"/>
  <p:tag name="KSO_WM_UNIT_INDEX" val="1_2_4_2"/>
  <p:tag name="KSO_WM_DIAGRAM_MAX_ITEMCNT" val="6"/>
  <p:tag name="KSO_WM_DIAGRAM_MIN_ITEMCNT" val="2"/>
  <p:tag name="KSO_WM_DIAGRAM_VIRTUALLY_FRAME" val="{&quot;height&quot;:372.8999938964844,&quot;width&quot;:852.900024414062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6000000238418579,&quot;transparency&quot;:0}],&quot;type&quot;:2},&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57_3*n_h_h_i*1_2_3_1"/>
  <p:tag name="KSO_WM_TEMPLATE_CATEGORY" val="diagram"/>
  <p:tag name="KSO_WM_TEMPLATE_INDEX" val="20230957"/>
  <p:tag name="KSO_WM_UNIT_LAYERLEVEL" val="1_1_1_1"/>
  <p:tag name="KSO_WM_TAG_VERSION" val="3.0"/>
  <p:tag name="KSO_WM_DIAGRAM_VERSION" val="3"/>
  <p:tag name="KSO_WM_DIAGRAM_COLOR_TRICK" val="1"/>
  <p:tag name="KSO_WM_DIAGRAM_COLOR_TEXT_CAN_REMOVE" val="n"/>
  <p:tag name="KSO_WM_DIAGRAM_GROUP_CODE" val="n1-1"/>
  <p:tag name="KSO_WM_UNIT_TYPE" val="n_h_h_i"/>
  <p:tag name="KSO_WM_UNIT_INDEX" val="1_2_3_1"/>
  <p:tag name="KSO_WM_DIAGRAM_MAX_ITEMCNT" val="6"/>
  <p:tag name="KSO_WM_DIAGRAM_MIN_ITEMCNT" val="2"/>
  <p:tag name="KSO_WM_DIAGRAM_VIRTUALLY_FRAME" val="{&quot;height&quot;:372.8999938964844,&quot;width&quot;:852.9000244140625}"/>
  <p:tag name="KSO_WM_DIAGRAM_COLOR_MATCH_VALUE" val="{&quot;shape&quot;:{&quot;fill&quot;:{&quot;gradient&quot;:[{&quot;brightness&quot;:0.20000000298023224,&quot;colorType&quot;:1,&quot;foreColorIndex&quot;:5,&quot;pos&quot;:0.5,&quot;transparency&quot;:0},{&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57_3*n_h_h_i*1_2_4_1"/>
  <p:tag name="KSO_WM_TEMPLATE_CATEGORY" val="diagram"/>
  <p:tag name="KSO_WM_TEMPLATE_INDEX" val="20230957"/>
  <p:tag name="KSO_WM_UNIT_LAYERLEVEL" val="1_1_1_1"/>
  <p:tag name="KSO_WM_TAG_VERSION" val="3.0"/>
  <p:tag name="KSO_WM_DIAGRAM_VERSION" val="3"/>
  <p:tag name="KSO_WM_DIAGRAM_COLOR_TRICK" val="1"/>
  <p:tag name="KSO_WM_DIAGRAM_COLOR_TEXT_CAN_REMOVE" val="n"/>
  <p:tag name="KSO_WM_DIAGRAM_GROUP_CODE" val="n1-1"/>
  <p:tag name="KSO_WM_UNIT_TYPE" val="n_h_h_i"/>
  <p:tag name="KSO_WM_UNIT_INDEX" val="1_2_4_1"/>
  <p:tag name="KSO_WM_DIAGRAM_MAX_ITEMCNT" val="6"/>
  <p:tag name="KSO_WM_DIAGRAM_MIN_ITEMCNT" val="2"/>
  <p:tag name="KSO_WM_DIAGRAM_VIRTUALLY_FRAME" val="{&quot;height&quot;:372.8999938964844,&quot;width&quot;:852.9000244140625}"/>
  <p:tag name="KSO_WM_DIAGRAM_COLOR_MATCH_VALUE" val="{&quot;shape&quot;:{&quot;fill&quot;:{&quot;gradient&quot;:[{&quot;brightness&quot;:0.20000000298023224,&quot;colorType&quot;:1,&quot;foreColorIndex&quot;:5,&quot;pos&quot;:0.5,&quot;transparency&quot;:0},{&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57_3*n_h_h_i*1_2_1_1"/>
  <p:tag name="KSO_WM_TEMPLATE_CATEGORY" val="diagram"/>
  <p:tag name="KSO_WM_TEMPLATE_INDEX" val="20230957"/>
  <p:tag name="KSO_WM_UNIT_LAYERLEVEL" val="1_1_1_1"/>
  <p:tag name="KSO_WM_TAG_VERSION" val="3.0"/>
  <p:tag name="KSO_WM_DIAGRAM_VERSION" val="3"/>
  <p:tag name="KSO_WM_DIAGRAM_COLOR_TRICK" val="1"/>
  <p:tag name="KSO_WM_DIAGRAM_COLOR_TEXT_CAN_REMOVE" val="n"/>
  <p:tag name="KSO_WM_DIAGRAM_GROUP_CODE" val="n1-1"/>
  <p:tag name="KSO_WM_UNIT_TYPE" val="n_h_h_i"/>
  <p:tag name="KSO_WM_UNIT_INDEX" val="1_2_1_1"/>
  <p:tag name="KSO_WM_DIAGRAM_MAX_ITEMCNT" val="6"/>
  <p:tag name="KSO_WM_DIAGRAM_MIN_ITEMCNT" val="2"/>
  <p:tag name="KSO_WM_DIAGRAM_VIRTUALLY_FRAME" val="{&quot;height&quot;:372.8999938964844,&quot;width&quot;:852.9000244140625}"/>
  <p:tag name="KSO_WM_DIAGRAM_COLOR_MATCH_VALUE" val="{&quot;shape&quot;:{&quot;fill&quot;:{&quot;gradient&quot;:[{&quot;brightness&quot;:0.20000000298023224,&quot;colorType&quot;:1,&quot;foreColorIndex&quot;:5,&quot;pos&quot;:0.5,&quot;transparency&quot;:0},{&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57_3*n_h_h_i*1_2_2_1"/>
  <p:tag name="KSO_WM_TEMPLATE_CATEGORY" val="diagram"/>
  <p:tag name="KSO_WM_TEMPLATE_INDEX" val="20230957"/>
  <p:tag name="KSO_WM_UNIT_LAYERLEVEL" val="1_1_1_1"/>
  <p:tag name="KSO_WM_TAG_VERSION" val="3.0"/>
  <p:tag name="KSO_WM_DIAGRAM_VERSION" val="3"/>
  <p:tag name="KSO_WM_DIAGRAM_COLOR_TRICK" val="1"/>
  <p:tag name="KSO_WM_DIAGRAM_COLOR_TEXT_CAN_REMOVE" val="n"/>
  <p:tag name="KSO_WM_DIAGRAM_GROUP_CODE" val="n1-1"/>
  <p:tag name="KSO_WM_UNIT_TYPE" val="n_h_h_i"/>
  <p:tag name="KSO_WM_UNIT_INDEX" val="1_2_2_1"/>
  <p:tag name="KSO_WM_DIAGRAM_MAX_ITEMCNT" val="6"/>
  <p:tag name="KSO_WM_DIAGRAM_MIN_ITEMCNT" val="2"/>
  <p:tag name="KSO_WM_DIAGRAM_VIRTUALLY_FRAME" val="{&quot;height&quot;:372.8999938964844,&quot;width&quot;:852.9000244140625}"/>
  <p:tag name="KSO_WM_DIAGRAM_COLOR_MATCH_VALUE" val="{&quot;shape&quot;:{&quot;fill&quot;:{&quot;gradient&quot;:[{&quot;brightness&quot;:0.20000000298023224,&quot;colorType&quot;:1,&quot;foreColorIndex&quot;:5,&quot;pos&quot;:0.5,&quot;transparency&quot;:0},{&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18.xml><?xml version="1.0" encoding="utf-8"?>
<p:tagLst xmlns:p="http://schemas.openxmlformats.org/presentationml/2006/main">
  <p:tag name="KSO_WM_TEMPLATE_CATEGORY" val="diagram"/>
  <p:tag name="KSO_WM_TEMPLATE_INDEX" val="160556"/>
  <p:tag name="KSO_WM_UNIT_TYPE" val="n_h_f"/>
  <p:tag name="KSO_WM_UNIT_INDEX" val="171_1_1"/>
  <p:tag name="KSO_WM_UNIT_ID" val="257*n_h_f*171_1_1"/>
  <p:tag name="KSO_WM_UNIT_CLEAR" val="1"/>
  <p:tag name="KSO_WM_UNIT_LAYERLEVEL" val="1_1_1"/>
  <p:tag name="KSO_WM_UNIT_VALUE" val="36"/>
  <p:tag name="KSO_WM_UNIT_HIGHLIGHT" val="0"/>
  <p:tag name="KSO_WM_UNIT_COMPATIBLE" val="0"/>
  <p:tag name="KSO_WM_TAG_VERSION" val="1.0"/>
  <p:tag name="KSO_WM_DIAGRAM_GROUP_CODE" val="n1-1"/>
  <p:tag name="KSO_WM_UNIT_PRESET_TEXT" val="LOREM IPSUM DOLOR SIT AMET"/>
  <p:tag name="KSO_WM_UNIT_FILL_FORE_SCHEMECOLOR_INDEX" val="5"/>
  <p:tag name="KSO_WM_UNIT_FILL_TYPE" val="1"/>
  <p:tag name="KSO_WM_UNIT_TEXT_FILL_FORE_SCHEMECOLOR_INDEX" val="14"/>
  <p:tag name="KSO_WM_UNIT_TEXT_FILL_TYPE" val="1"/>
</p:tagLst>
</file>

<file path=ppt/tags/tag1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0957_3*n_h_h_a*1_2_1_1"/>
  <p:tag name="KSO_WM_TEMPLATE_CATEGORY" val="diagram"/>
  <p:tag name="KSO_WM_TEMPLATE_INDEX" val="20230957"/>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72.8999938964844,&quot;width&quot;:852.9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Lst>
</file>

<file path=ppt/tags/tag1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4_1"/>
  <p:tag name="KSO_WM_UNIT_ID" val="diagram20230957_3*n_h_h_a*1_2_4_1"/>
  <p:tag name="KSO_WM_TEMPLATE_CATEGORY" val="diagram"/>
  <p:tag name="KSO_WM_TEMPLATE_INDEX" val="20230957"/>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72.8999938964844,&quot;width&quot;:852.9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Lst>
</file>

<file path=ppt/tags/tag1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0957_3*n_h_h_a*1_2_2_1"/>
  <p:tag name="KSO_WM_TEMPLATE_CATEGORY" val="diagram"/>
  <p:tag name="KSO_WM_TEMPLATE_INDEX" val="20230957"/>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72.8999938964844,&quot;width&quot;:852.9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Lst>
</file>

<file path=ppt/tags/tag18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3_1"/>
  <p:tag name="KSO_WM_UNIT_ID" val="diagram20230957_3*n_h_h_a*1_2_3_1"/>
  <p:tag name="KSO_WM_TEMPLATE_CATEGORY" val="diagram"/>
  <p:tag name="KSO_WM_TEMPLATE_INDEX" val="20230957"/>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72.8999938964844,&quot;width&quot;:852.9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57_3*n_h_h_i*1_2_1_2"/>
  <p:tag name="KSO_WM_TEMPLATE_CATEGORY" val="diagram"/>
  <p:tag name="KSO_WM_TEMPLATE_INDEX" val="20230957"/>
  <p:tag name="KSO_WM_UNIT_LAYERLEVEL" val="1_1_1_1"/>
  <p:tag name="KSO_WM_TAG_VERSION" val="3.0"/>
  <p:tag name="KSO_WM_DIAGRAM_VERSION" val="3"/>
  <p:tag name="KSO_WM_DIAGRAM_COLOR_TRICK" val="1"/>
  <p:tag name="KSO_WM_DIAGRAM_COLOR_TEXT_CAN_REMOVE" val="n"/>
  <p:tag name="KSO_WM_DIAGRAM_GROUP_CODE" val="n1-1"/>
  <p:tag name="KSO_WM_UNIT_TYPE" val="n_h_h_i"/>
  <p:tag name="KSO_WM_UNIT_INDEX" val="1_2_1_2"/>
  <p:tag name="KSO_WM_DIAGRAM_MAX_ITEMCNT" val="6"/>
  <p:tag name="KSO_WM_DIAGRAM_MIN_ITEMCNT" val="2"/>
  <p:tag name="KSO_WM_DIAGRAM_VIRTUALLY_FRAME" val="{&quot;height&quot;:372.8999938964844,&quot;width&quot;:852.900024414062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6000000238418579,&quot;transparency&quot;:0}],&quot;type&quot;:2},&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0957_3*n_h_h_x*1_2_1_1"/>
  <p:tag name="KSO_WM_TEMPLATE_CATEGORY" val="diagram"/>
  <p:tag name="KSO_WM_TEMPLATE_INDEX" val="20230957"/>
  <p:tag name="KSO_WM_UNIT_LAYERLEVEL" val="1_1_1_1"/>
  <p:tag name="KSO_WM_TAG_VERSION" val="3.0"/>
  <p:tag name="KSO_WM_DIAGRAM_VERSION" val="3"/>
  <p:tag name="KSO_WM_DIAGRAM_COLOR_TRICK" val="1"/>
  <p:tag name="KSO_WM_DIAGRAM_COLOR_TEXT_CAN_REMOVE" val="n"/>
  <p:tag name="KSO_WM_UNIT_VALUE" val="73*73"/>
  <p:tag name="KSO_WM_UNIT_TYPE" val="n_h_h_x"/>
  <p:tag name="KSO_WM_UNIT_INDEX" val="1_2_1_1"/>
  <p:tag name="KSO_WM_DIAGRAM_MAX_ITEMCNT" val="6"/>
  <p:tag name="KSO_WM_DIAGRAM_MIN_ITEMCNT" val="2"/>
  <p:tag name="KSO_WM_DIAGRAM_VIRTUALLY_FRAME" val="{&quot;height&quot;:372.8999938964844,&quot;width&quot;:852.90002441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57_3*n_h_h_i*1_2_2_2"/>
  <p:tag name="KSO_WM_TEMPLATE_CATEGORY" val="diagram"/>
  <p:tag name="KSO_WM_TEMPLATE_INDEX" val="20230957"/>
  <p:tag name="KSO_WM_UNIT_LAYERLEVEL" val="1_1_1_1"/>
  <p:tag name="KSO_WM_TAG_VERSION" val="3.0"/>
  <p:tag name="KSO_WM_DIAGRAM_VERSION" val="3"/>
  <p:tag name="KSO_WM_DIAGRAM_COLOR_TRICK" val="1"/>
  <p:tag name="KSO_WM_DIAGRAM_COLOR_TEXT_CAN_REMOVE" val="n"/>
  <p:tag name="KSO_WM_DIAGRAM_GROUP_CODE" val="n1-1"/>
  <p:tag name="KSO_WM_UNIT_TYPE" val="n_h_h_i"/>
  <p:tag name="KSO_WM_UNIT_INDEX" val="1_2_2_2"/>
  <p:tag name="KSO_WM_DIAGRAM_MAX_ITEMCNT" val="6"/>
  <p:tag name="KSO_WM_DIAGRAM_MIN_ITEMCNT" val="2"/>
  <p:tag name="KSO_WM_DIAGRAM_VIRTUALLY_FRAME" val="{&quot;height&quot;:372.8999938964844,&quot;width&quot;:852.900024414062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6000000238418579,&quot;transparency&quot;:0}],&quot;type&quot;:2},&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57_3*n_h_h_i*1_2_3_2"/>
  <p:tag name="KSO_WM_TEMPLATE_CATEGORY" val="diagram"/>
  <p:tag name="KSO_WM_TEMPLATE_INDEX" val="20230957"/>
  <p:tag name="KSO_WM_UNIT_LAYERLEVEL" val="1_1_1_1"/>
  <p:tag name="KSO_WM_TAG_VERSION" val="3.0"/>
  <p:tag name="KSO_WM_DIAGRAM_VERSION" val="3"/>
  <p:tag name="KSO_WM_DIAGRAM_COLOR_TRICK" val="1"/>
  <p:tag name="KSO_WM_DIAGRAM_COLOR_TEXT_CAN_REMOVE" val="n"/>
  <p:tag name="KSO_WM_DIAGRAM_GROUP_CODE" val="n1-1"/>
  <p:tag name="KSO_WM_UNIT_TYPE" val="n_h_h_i"/>
  <p:tag name="KSO_WM_UNIT_INDEX" val="1_2_3_2"/>
  <p:tag name="KSO_WM_DIAGRAM_MAX_ITEMCNT" val="6"/>
  <p:tag name="KSO_WM_DIAGRAM_MIN_ITEMCNT" val="2"/>
  <p:tag name="KSO_WM_DIAGRAM_VIRTUALLY_FRAME" val="{&quot;height&quot;:372.8999938964844,&quot;width&quot;:852.900024414062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6000000238418579,&quot;transparency&quot;:0}],&quot;type&quot;:2},&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a"/>
  <p:tag name="KSO_WM_UNIT_INDEX" val="1_1_1"/>
  <p:tag name="KSO_WM_UNIT_ID" val="diagram20230957_3*n_h_a*1_1_1"/>
  <p:tag name="KSO_WM_TEMPLATE_CATEGORY" val="diagram"/>
  <p:tag name="KSO_WM_TEMPLATE_INDEX" val="20230957"/>
  <p:tag name="KSO_WM_UNIT_LAYERLEVEL" val="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72.8999938964844,&quot;width&quot;:852.9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0957_3*n_h_h_x*1_2_3_1"/>
  <p:tag name="KSO_WM_TEMPLATE_CATEGORY" val="diagram"/>
  <p:tag name="KSO_WM_TEMPLATE_INDEX" val="20230957"/>
  <p:tag name="KSO_WM_UNIT_LAYERLEVEL" val="1_1_1_1"/>
  <p:tag name="KSO_WM_TAG_VERSION" val="3.0"/>
  <p:tag name="KSO_WM_DIAGRAM_VERSION" val="3"/>
  <p:tag name="KSO_WM_DIAGRAM_COLOR_TRICK" val="1"/>
  <p:tag name="KSO_WM_DIAGRAM_COLOR_TEXT_CAN_REMOVE" val="n"/>
  <p:tag name="KSO_WM_UNIT_VALUE" val="68*73"/>
  <p:tag name="KSO_WM_UNIT_TYPE" val="n_h_h_x"/>
  <p:tag name="KSO_WM_UNIT_INDEX" val="1_2_3_1"/>
  <p:tag name="KSO_WM_DIAGRAM_MAX_ITEMCNT" val="6"/>
  <p:tag name="KSO_WM_DIAGRAM_MIN_ITEMCNT" val="2"/>
  <p:tag name="KSO_WM_DIAGRAM_VIRTUALLY_FRAME" val="{&quot;height&quot;:372.8999938964844,&quot;width&quot;:852.90002441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0957_3*n_h_h_x*1_2_2_1"/>
  <p:tag name="KSO_WM_TEMPLATE_CATEGORY" val="diagram"/>
  <p:tag name="KSO_WM_TEMPLATE_INDEX" val="20230957"/>
  <p:tag name="KSO_WM_UNIT_LAYERLEVEL" val="1_1_1_1"/>
  <p:tag name="KSO_WM_TAG_VERSION" val="3.0"/>
  <p:tag name="KSO_WM_DIAGRAM_VERSION" val="3"/>
  <p:tag name="KSO_WM_DIAGRAM_COLOR_TRICK" val="1"/>
  <p:tag name="KSO_WM_DIAGRAM_COLOR_TEXT_CAN_REMOVE" val="n"/>
  <p:tag name="KSO_WM_UNIT_VALUE" val="73*73"/>
  <p:tag name="KSO_WM_UNIT_TYPE" val="n_h_h_x"/>
  <p:tag name="KSO_WM_UNIT_INDEX" val="1_2_2_1"/>
  <p:tag name="KSO_WM_DIAGRAM_MAX_ITEMCNT" val="6"/>
  <p:tag name="KSO_WM_DIAGRAM_MIN_ITEMCNT" val="2"/>
  <p:tag name="KSO_WM_DIAGRAM_VIRTUALLY_FRAME" val="{&quot;height&quot;:372.8999938964844,&quot;width&quot;:852.90002441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0957_3*n_h_h_x*1_2_4_1"/>
  <p:tag name="KSO_WM_TEMPLATE_CATEGORY" val="diagram"/>
  <p:tag name="KSO_WM_TEMPLATE_INDEX" val="20230957"/>
  <p:tag name="KSO_WM_UNIT_LAYERLEVEL" val="1_1_1_1"/>
  <p:tag name="KSO_WM_TAG_VERSION" val="3.0"/>
  <p:tag name="KSO_WM_DIAGRAM_VERSION" val="3"/>
  <p:tag name="KSO_WM_DIAGRAM_COLOR_TRICK" val="1"/>
  <p:tag name="KSO_WM_DIAGRAM_COLOR_TEXT_CAN_REMOVE" val="n"/>
  <p:tag name="KSO_WM_UNIT_VALUE" val="70*73"/>
  <p:tag name="KSO_WM_UNIT_TYPE" val="n_h_h_x"/>
  <p:tag name="KSO_WM_UNIT_INDEX" val="1_2_4_1"/>
  <p:tag name="KSO_WM_DIAGRAM_MAX_ITEMCNT" val="6"/>
  <p:tag name="KSO_WM_DIAGRAM_MIN_ITEMCNT" val="2"/>
  <p:tag name="KSO_WM_DIAGRAM_VIRTUALLY_FRAME" val="{&quot;height&quot;:372.8999938964844,&quot;width&quot;:852.90002441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0957_3*n_h_x*1_1_1"/>
  <p:tag name="KSO_WM_TEMPLATE_CATEGORY" val="diagram"/>
  <p:tag name="KSO_WM_TEMPLATE_INDEX" val="20230957"/>
  <p:tag name="KSO_WM_UNIT_LAYERLEVEL" val="1_1_1"/>
  <p:tag name="KSO_WM_TAG_VERSION" val="3.0"/>
  <p:tag name="KSO_WM_DIAGRAM_VERSION" val="3"/>
  <p:tag name="KSO_WM_DIAGRAM_COLOR_TRICK" val="1"/>
  <p:tag name="KSO_WM_DIAGRAM_COLOR_TEXT_CAN_REMOVE" val="n"/>
  <p:tag name="KSO_WM_UNIT_VALUE" val="111*120"/>
  <p:tag name="KSO_WM_UNIT_TYPE" val="n_h_x"/>
  <p:tag name="KSO_WM_UNIT_INDEX" val="1_1_1"/>
  <p:tag name="KSO_WM_DIAGRAM_MAX_ITEMCNT" val="6"/>
  <p:tag name="KSO_WM_DIAGRAM_MIN_ITEMCNT" val="2"/>
  <p:tag name="KSO_WM_DIAGRAM_VIRTUALLY_FRAME" val="{&quot;height&quot;:372.8999938964844,&quot;width&quot;:852.90002441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UNIT_PLACING_PICTURE_USER_VIEWPORT" val="{&quot;height&quot;:992,&quot;width&quot;:6125}"/>
  <p:tag name="KSO_WM_BEAUTIFY_FLAG" val=""/>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80_2*m_i*1_3"/>
  <p:tag name="KSO_WM_TEMPLATE_CATEGORY" val="diagram"/>
  <p:tag name="KSO_WM_TEMPLATE_INDEX" val="20234880"/>
  <p:tag name="KSO_WM_UNIT_LAYERLEVEL" val="1_1"/>
  <p:tag name="KSO_WM_TAG_VERSION" val="3.0"/>
  <p:tag name="KSO_WM_UNIT_TYPE" val="m_i"/>
  <p:tag name="KSO_WM_UNIT_INDEX" val="1_3"/>
  <p:tag name="KSO_WM_DIAGRAM_MAX_ITEMCNT" val="6"/>
  <p:tag name="KSO_WM_DIAGRAM_MIN_ITEMCNT" val="4"/>
  <p:tag name="KSO_WM_DIAGRAM_VIRTUALLY_FRAME" val="{&quot;height&quot;:379.4853543307087,&quot;left&quot;:0.04998779296875,&quot;top&quot;:106.01464566929133,&quot;width&quot;:892.1500244140625}"/>
  <p:tag name="KSO_WM_DIAGRAM_COLOR_MATCH_VALUE" val="{&quot;shape&quot;:{&quot;fill&quot;:{&quot;type&quot;:0},&quot;glow&quot;:{&quot;colorType&quot;:0},&quot;line&quot;:{&quot;solidLine&quot;:{&quot;brightness&quot;:0.4000000059604645,&quot;colorType&quot;:1,&quot;foreColorIndex&quot;:5,&quot;transparency&quot;:0.3600000143051147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m1-1"/>
  <p:tag name="KSO_WM_DIAGRAM_VERSION" val="3"/>
  <p:tag name="KSO_WM_DIAGRAM_COLOR_TRICK" val="1"/>
  <p:tag name="KSO_WM_DIAGRAM_COLOR_TEXT_CAN_REMOVE" val="n"/>
  <p:tag name="KSO_WM_BEAUTIFY_FLAG" val="#wm#"/>
  <p:tag name="KSO_WM_UNIT_LINE_FORE_SCHEMECOLOR_INDEX" val="5"/>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80_2*m_h_i*1_5_2"/>
  <p:tag name="KSO_WM_TEMPLATE_CATEGORY" val="diagram"/>
  <p:tag name="KSO_WM_TEMPLATE_INDEX" val="20234880"/>
  <p:tag name="KSO_WM_UNIT_LAYERLEVEL" val="1_1_1"/>
  <p:tag name="KSO_WM_TAG_VERSION" val="3.0"/>
  <p:tag name="KSO_WM_DIAGRAM_GROUP_CODE" val="m1-1"/>
  <p:tag name="KSO_WM_UNIT_TYPE" val="m_h_i"/>
  <p:tag name="KSO_WM_UNIT_INDEX" val="1_5_2"/>
  <p:tag name="KSO_WM_DIAGRAM_VERSION" val="3"/>
  <p:tag name="KSO_WM_DIAGRAM_COLOR_TRICK" val="1"/>
  <p:tag name="KSO_WM_DIAGRAM_COLOR_TEXT_CAN_REMOVE" val="n"/>
  <p:tag name="KSO_WM_DIAGRAM_MAX_ITEMCNT" val="6"/>
  <p:tag name="KSO_WM_DIAGRAM_MIN_ITEMCNT" val="4"/>
  <p:tag name="KSO_WM_DIAGRAM_VIRTUALLY_FRAME" val="{&quot;height&quot;:379.4853543307087,&quot;left&quot;:0.04998779296875,&quot;top&quot;:106.01464566929133,&quot;width&quot;:892.1500244140625}"/>
  <p:tag name="KSO_WM_DIAGRAM_COLOR_MATCH_VALUE" val="{&quot;shape&quot;:{&quot;fill&quot;:{&quot;gradient&quot;:[{&quot;brightness&quot;:0.4000000059604645,&quot;colorType&quot;:1,&quot;foreColorIndex&quot;:5,&quot;pos&quot;:1,&quot;transparency&quot;:0},{&quot;brightness&quot;:0,&quot;colorType&quot;:1,&quot;foreColorIndex&quot;:5,&quot;pos&quot;:0.10000000149011612,&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80_2*m_h_i*1_5_1"/>
  <p:tag name="KSO_WM_TEMPLATE_CATEGORY" val="diagram"/>
  <p:tag name="KSO_WM_TEMPLATE_INDEX" val="20234880"/>
  <p:tag name="KSO_WM_UNIT_LAYERLEVEL" val="1_1_1"/>
  <p:tag name="KSO_WM_TAG_VERSION" val="3.0"/>
  <p:tag name="KSO_WM_DIAGRAM_GROUP_CODE" val="m1-1"/>
  <p:tag name="KSO_WM_UNIT_TYPE" val="m_h_i"/>
  <p:tag name="KSO_WM_UNIT_INDEX" val="1_5_1"/>
  <p:tag name="KSO_WM_DIAGRAM_VERSION" val="3"/>
  <p:tag name="KSO_WM_DIAGRAM_COLOR_TRICK" val="1"/>
  <p:tag name="KSO_WM_DIAGRAM_COLOR_TEXT_CAN_REMOVE" val="n"/>
  <p:tag name="KSO_WM_DIAGRAM_MAX_ITEMCNT" val="6"/>
  <p:tag name="KSO_WM_DIAGRAM_MIN_ITEMCNT" val="4"/>
  <p:tag name="KSO_WM_DIAGRAM_VIRTUALLY_FRAME" val="{&quot;height&quot;:379.4853543307087,&quot;left&quot;:0.04998779296875,&quot;top&quot;:106.01464566929133,&quot;width&quot;:892.1500244140625}"/>
  <p:tag name="KSO_WM_DIAGRAM_COLOR_MATCH_VALUE" val="{&quot;shape&quot;:{&quot;fill&quot;:{&quot;type&quot;:0},&quot;glow&quot;:{&quot;colorType&quot;:0},&quot;line&quot;:{&quot;solidLine&quot;:{&quot;brightness&quot;:0.25,&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13"/>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80_2*m_h_i*1_4_2"/>
  <p:tag name="KSO_WM_TEMPLATE_CATEGORY" val="diagram"/>
  <p:tag name="KSO_WM_TEMPLATE_INDEX" val="20234880"/>
  <p:tag name="KSO_WM_UNIT_LAYERLEVEL" val="1_1_1"/>
  <p:tag name="KSO_WM_TAG_VERSION" val="3.0"/>
  <p:tag name="KSO_WM_DIAGRAM_GROUP_CODE" val="m1-1"/>
  <p:tag name="KSO_WM_UNIT_TYPE" val="m_h_i"/>
  <p:tag name="KSO_WM_UNIT_INDEX" val="1_4_2"/>
  <p:tag name="KSO_WM_DIAGRAM_VERSION" val="3"/>
  <p:tag name="KSO_WM_DIAGRAM_COLOR_TRICK" val="1"/>
  <p:tag name="KSO_WM_DIAGRAM_COLOR_TEXT_CAN_REMOVE" val="n"/>
  <p:tag name="KSO_WM_DIAGRAM_MAX_ITEMCNT" val="6"/>
  <p:tag name="KSO_WM_DIAGRAM_MIN_ITEMCNT" val="4"/>
  <p:tag name="KSO_WM_DIAGRAM_VIRTUALLY_FRAME" val="{&quot;height&quot;:379.4853543307087,&quot;left&quot;:0.04998779296875,&quot;top&quot;:106.01464566929133,&quot;width&quot;:892.1500244140625}"/>
  <p:tag name="KSO_WM_DIAGRAM_COLOR_MATCH_VALUE" val="{&quot;shape&quot;:{&quot;fill&quot;:{&quot;gradient&quot;:[{&quot;brightness&quot;:0.4000000059604645,&quot;colorType&quot;:1,&quot;foreColorIndex&quot;:5,&quot;pos&quot;:1,&quot;transparency&quot;:0},{&quot;brightness&quot;:0,&quot;colorType&quot;:1,&quot;foreColorIndex&quot;:5,&quot;pos&quot;:0.10000000149011612,&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80_2*m_h_i*1_4_1"/>
  <p:tag name="KSO_WM_TEMPLATE_CATEGORY" val="diagram"/>
  <p:tag name="KSO_WM_TEMPLATE_INDEX" val="20234880"/>
  <p:tag name="KSO_WM_UNIT_LAYERLEVEL" val="1_1_1"/>
  <p:tag name="KSO_WM_TAG_VERSION" val="3.0"/>
  <p:tag name="KSO_WM_DIAGRAM_GROUP_CODE" val="m1-1"/>
  <p:tag name="KSO_WM_UNIT_TYPE" val="m_h_i"/>
  <p:tag name="KSO_WM_UNIT_INDEX" val="1_4_1"/>
  <p:tag name="KSO_WM_DIAGRAM_VERSION" val="3"/>
  <p:tag name="KSO_WM_DIAGRAM_COLOR_TRICK" val="1"/>
  <p:tag name="KSO_WM_DIAGRAM_COLOR_TEXT_CAN_REMOVE" val="n"/>
  <p:tag name="KSO_WM_DIAGRAM_MAX_ITEMCNT" val="6"/>
  <p:tag name="KSO_WM_DIAGRAM_MIN_ITEMCNT" val="4"/>
  <p:tag name="KSO_WM_DIAGRAM_VIRTUALLY_FRAME" val="{&quot;height&quot;:379.4853543307087,&quot;left&quot;:0.04998779296875,&quot;top&quot;:106.01464566929133,&quot;width&quot;:892.1500244140625}"/>
  <p:tag name="KSO_WM_DIAGRAM_COLOR_MATCH_VALUE" val="{&quot;shape&quot;:{&quot;fill&quot;:{&quot;type&quot;:0},&quot;glow&quot;:{&quot;colorType&quot;:0},&quot;line&quot;:{&quot;solidLine&quot;:{&quot;brightness&quot;:0.25,&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13"/>
</p:tagLst>
</file>

<file path=ppt/tags/tag2.xml><?xml version="1.0" encoding="utf-8"?>
<p:tagLst xmlns:p="http://schemas.openxmlformats.org/presentationml/2006/main">
  <p:tag name="KSO_WM_DIAGRAM_VIRTUALLY_FRAME" val="{&quot;height&quot;:357.00086614173233,&quot;left&quot;:0,&quot;top&quot;:71,&quot;width&quot;:960}"/>
</p:tagLst>
</file>

<file path=ppt/tags/tag20.xml><?xml version="1.0" encoding="utf-8"?>
<p:tagLst xmlns:p="http://schemas.openxmlformats.org/presentationml/2006/main">
  <p:tag name="KSO_WM_UNIT_PLACING_PICTURE_USER_VIEWPORT" val="{&quot;height&quot;:992,&quot;width&quot;:6125}"/>
  <p:tag name="KSO_WM_BEAUTIFY_FLAG" val=""/>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80_2*m_h_i*1_3_2"/>
  <p:tag name="KSO_WM_TEMPLATE_CATEGORY" val="diagram"/>
  <p:tag name="KSO_WM_TEMPLATE_INDEX" val="20234880"/>
  <p:tag name="KSO_WM_UNIT_LAYERLEVEL" val="1_1_1"/>
  <p:tag name="KSO_WM_TAG_VERSION" val="3.0"/>
  <p:tag name="KSO_WM_DIAGRAM_GROUP_CODE" val="m1-1"/>
  <p:tag name="KSO_WM_UNIT_TYPE" val="m_h_i"/>
  <p:tag name="KSO_WM_UNIT_INDEX" val="1_3_2"/>
  <p:tag name="KSO_WM_DIAGRAM_VERSION" val="3"/>
  <p:tag name="KSO_WM_DIAGRAM_COLOR_TRICK" val="1"/>
  <p:tag name="KSO_WM_DIAGRAM_COLOR_TEXT_CAN_REMOVE" val="n"/>
  <p:tag name="KSO_WM_DIAGRAM_MAX_ITEMCNT" val="6"/>
  <p:tag name="KSO_WM_DIAGRAM_MIN_ITEMCNT" val="4"/>
  <p:tag name="KSO_WM_DIAGRAM_VIRTUALLY_FRAME" val="{&quot;height&quot;:379.4853543307087,&quot;left&quot;:0.04998779296875,&quot;top&quot;:106.01464566929133,&quot;width&quot;:892.1500244140625}"/>
  <p:tag name="KSO_WM_DIAGRAM_COLOR_MATCH_VALUE" val="{&quot;shape&quot;:{&quot;fill&quot;:{&quot;gradient&quot;:[{&quot;brightness&quot;:0.4000000059604645,&quot;colorType&quot;:1,&quot;foreColorIndex&quot;:5,&quot;pos&quot;:1,&quot;transparency&quot;:0},{&quot;brightness&quot;:0,&quot;colorType&quot;:1,&quot;foreColorIndex&quot;:5,&quot;pos&quot;:0.10000000149011612,&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80_2*m_h_i*1_3_1"/>
  <p:tag name="KSO_WM_TEMPLATE_CATEGORY" val="diagram"/>
  <p:tag name="KSO_WM_TEMPLATE_INDEX" val="20234880"/>
  <p:tag name="KSO_WM_UNIT_LAYERLEVEL" val="1_1_1"/>
  <p:tag name="KSO_WM_TAG_VERSION" val="3.0"/>
  <p:tag name="KSO_WM_DIAGRAM_GROUP_CODE" val="m1-1"/>
  <p:tag name="KSO_WM_UNIT_TYPE" val="m_h_i"/>
  <p:tag name="KSO_WM_UNIT_INDEX" val="1_3_1"/>
  <p:tag name="KSO_WM_DIAGRAM_VERSION" val="3"/>
  <p:tag name="KSO_WM_DIAGRAM_COLOR_TRICK" val="1"/>
  <p:tag name="KSO_WM_DIAGRAM_COLOR_TEXT_CAN_REMOVE" val="n"/>
  <p:tag name="KSO_WM_DIAGRAM_MAX_ITEMCNT" val="6"/>
  <p:tag name="KSO_WM_DIAGRAM_MIN_ITEMCNT" val="4"/>
  <p:tag name="KSO_WM_DIAGRAM_VIRTUALLY_FRAME" val="{&quot;height&quot;:379.4853543307087,&quot;left&quot;:0.04998779296875,&quot;top&quot;:106.01464566929133,&quot;width&quot;:892.1500244140625}"/>
  <p:tag name="KSO_WM_DIAGRAM_COLOR_MATCH_VALUE" val="{&quot;shape&quot;:{&quot;fill&quot;:{&quot;type&quot;:0},&quot;glow&quot;:{&quot;colorType&quot;:0},&quot;line&quot;:{&quot;solidLine&quot;:{&quot;brightness&quot;:0.25,&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13"/>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80_2*m_h_i*1_2_2"/>
  <p:tag name="KSO_WM_TEMPLATE_CATEGORY" val="diagram"/>
  <p:tag name="KSO_WM_TEMPLATE_INDEX" val="20234880"/>
  <p:tag name="KSO_WM_UNIT_LAYERLEVEL" val="1_1_1"/>
  <p:tag name="KSO_WM_TAG_VERSION" val="3.0"/>
  <p:tag name="KSO_WM_DIAGRAM_GROUP_CODE" val="m1-1"/>
  <p:tag name="KSO_WM_UNIT_TYPE" val="m_h_i"/>
  <p:tag name="KSO_WM_UNIT_INDEX" val="1_2_2"/>
  <p:tag name="KSO_WM_DIAGRAM_VERSION" val="3"/>
  <p:tag name="KSO_WM_DIAGRAM_COLOR_TRICK" val="1"/>
  <p:tag name="KSO_WM_DIAGRAM_COLOR_TEXT_CAN_REMOVE" val="n"/>
  <p:tag name="KSO_WM_DIAGRAM_MAX_ITEMCNT" val="6"/>
  <p:tag name="KSO_WM_DIAGRAM_MIN_ITEMCNT" val="4"/>
  <p:tag name="KSO_WM_DIAGRAM_VIRTUALLY_FRAME" val="{&quot;height&quot;:379.4853543307087,&quot;left&quot;:0.04998779296875,&quot;top&quot;:106.01464566929133,&quot;width&quot;:892.1500244140625}"/>
  <p:tag name="KSO_WM_DIAGRAM_COLOR_MATCH_VALUE" val="{&quot;shape&quot;:{&quot;fill&quot;:{&quot;gradient&quot;:[{&quot;brightness&quot;:0.4000000059604645,&quot;colorType&quot;:1,&quot;foreColorIndex&quot;:5,&quot;pos&quot;:1,&quot;transparency&quot;:0},{&quot;brightness&quot;:0,&quot;colorType&quot;:1,&quot;foreColorIndex&quot;:5,&quot;pos&quot;:0.10000000149011612,&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80_2*m_h_i*1_2_1"/>
  <p:tag name="KSO_WM_TEMPLATE_CATEGORY" val="diagram"/>
  <p:tag name="KSO_WM_TEMPLATE_INDEX" val="20234880"/>
  <p:tag name="KSO_WM_UNIT_LAYERLEVEL" val="1_1_1"/>
  <p:tag name="KSO_WM_TAG_VERSION" val="3.0"/>
  <p:tag name="KSO_WM_DIAGRAM_GROUP_CODE" val="m1-1"/>
  <p:tag name="KSO_WM_UNIT_TYPE" val="m_h_i"/>
  <p:tag name="KSO_WM_UNIT_INDEX" val="1_2_1"/>
  <p:tag name="KSO_WM_DIAGRAM_VERSION" val="3"/>
  <p:tag name="KSO_WM_DIAGRAM_COLOR_TRICK" val="1"/>
  <p:tag name="KSO_WM_DIAGRAM_COLOR_TEXT_CAN_REMOVE" val="n"/>
  <p:tag name="KSO_WM_DIAGRAM_MAX_ITEMCNT" val="6"/>
  <p:tag name="KSO_WM_DIAGRAM_MIN_ITEMCNT" val="4"/>
  <p:tag name="KSO_WM_DIAGRAM_VIRTUALLY_FRAME" val="{&quot;height&quot;:379.4853543307087,&quot;left&quot;:0.04998779296875,&quot;top&quot;:106.01464566929133,&quot;width&quot;:892.1500244140625}"/>
  <p:tag name="KSO_WM_DIAGRAM_COLOR_MATCH_VALUE" val="{&quot;shape&quot;:{&quot;fill&quot;:{&quot;type&quot;:0},&quot;glow&quot;:{&quot;colorType&quot;:0},&quot;line&quot;:{&quot;solidLine&quot;:{&quot;brightness&quot;:0.25,&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13"/>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80_2*m_h_i*1_1_2"/>
  <p:tag name="KSO_WM_TEMPLATE_CATEGORY" val="diagram"/>
  <p:tag name="KSO_WM_TEMPLATE_INDEX" val="20234880"/>
  <p:tag name="KSO_WM_UNIT_LAYERLEVEL" val="1_1_1"/>
  <p:tag name="KSO_WM_TAG_VERSION" val="3.0"/>
  <p:tag name="KSO_WM_DIAGRAM_GROUP_CODE" val="m1-1"/>
  <p:tag name="KSO_WM_UNIT_TYPE" val="m_h_i"/>
  <p:tag name="KSO_WM_UNIT_INDEX" val="1_1_2"/>
  <p:tag name="KSO_WM_DIAGRAM_VERSION" val="3"/>
  <p:tag name="KSO_WM_DIAGRAM_COLOR_TRICK" val="1"/>
  <p:tag name="KSO_WM_DIAGRAM_COLOR_TEXT_CAN_REMOVE" val="n"/>
  <p:tag name="KSO_WM_DIAGRAM_MAX_ITEMCNT" val="6"/>
  <p:tag name="KSO_WM_DIAGRAM_MIN_ITEMCNT" val="4"/>
  <p:tag name="KSO_WM_DIAGRAM_VIRTUALLY_FRAME" val="{&quot;height&quot;:379.4853543307087,&quot;left&quot;:0.04998779296875,&quot;top&quot;:106.01464566929133,&quot;width&quot;:892.1500244140625}"/>
  <p:tag name="KSO_WM_DIAGRAM_COLOR_MATCH_VALUE" val="{&quot;shape&quot;:{&quot;fill&quot;:{&quot;gradient&quot;:[{&quot;brightness&quot;:0.4000000059604645,&quot;colorType&quot;:1,&quot;foreColorIndex&quot;:5,&quot;pos&quot;:1,&quot;transparency&quot;:0},{&quot;brightness&quot;:0,&quot;colorType&quot;:1,&quot;foreColorIndex&quot;:5,&quot;pos&quot;:0.10000000149011612,&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80_2*m_h_i*1_1_1"/>
  <p:tag name="KSO_WM_TEMPLATE_CATEGORY" val="diagram"/>
  <p:tag name="KSO_WM_TEMPLATE_INDEX" val="20234880"/>
  <p:tag name="KSO_WM_UNIT_LAYERLEVEL" val="1_1_1"/>
  <p:tag name="KSO_WM_TAG_VERSION" val="3.0"/>
  <p:tag name="KSO_WM_DIAGRAM_GROUP_CODE" val="m1-1"/>
  <p:tag name="KSO_WM_UNIT_TYPE" val="m_h_i"/>
  <p:tag name="KSO_WM_UNIT_INDEX" val="1_1_1"/>
  <p:tag name="KSO_WM_DIAGRAM_VERSION" val="3"/>
  <p:tag name="KSO_WM_DIAGRAM_COLOR_TRICK" val="1"/>
  <p:tag name="KSO_WM_DIAGRAM_COLOR_TEXT_CAN_REMOVE" val="n"/>
  <p:tag name="KSO_WM_DIAGRAM_MAX_ITEMCNT" val="6"/>
  <p:tag name="KSO_WM_DIAGRAM_MIN_ITEMCNT" val="4"/>
  <p:tag name="KSO_WM_DIAGRAM_VIRTUALLY_FRAME" val="{&quot;height&quot;:379.4853543307087,&quot;left&quot;:0.04998779296875,&quot;top&quot;:106.01464566929133,&quot;width&quot;:892.1500244140625}"/>
  <p:tag name="KSO_WM_DIAGRAM_COLOR_MATCH_VALUE" val="{&quot;shape&quot;:{&quot;fill&quot;:{&quot;type&quot;:0},&quot;glow&quot;:{&quot;colorType&quot;:0},&quot;line&quot;:{&quot;solidLine&quot;:{&quot;brightness&quot;:0.25,&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13"/>
</p:tagLst>
</file>

<file path=ppt/tags/tag20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4_1"/>
  <p:tag name="KSO_WM_UNIT_ID" val="diagram20234880_2*m_h_f*1_4_1"/>
  <p:tag name="KSO_WM_TEMPLATE_CATEGORY" val="diagram"/>
  <p:tag name="KSO_WM_TEMPLATE_INDEX" val="20234880"/>
  <p:tag name="KSO_WM_UNIT_LAYERLEVEL" val="1_1_1"/>
  <p:tag name="KSO_WM_TAG_VERSION" val="3.0"/>
  <p:tag name="KSO_WM_UNIT_TEXT_FILL_FORE_SCHEMECOLOR_INDEX_BRIGHTNESS" val="0.15"/>
  <p:tag name="KSO_WM_DIAGRAM_VIRTUALLY_FRAME" val="{&quot;height&quot;:379.4853543307087,&quot;left&quot;:0.04998779296875,&quot;top&quot;:106.01464566929133,&quot;width&quot;:892.1500244140625}"/>
  <p:tag name="KSO_WM_DIAGRAM_MAX_ITEMCNT" val="6"/>
  <p:tag name="KSO_WM_DIAGRAM_MIN_ITEMCNT" val="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m1-1"/>
  <p:tag name="KSO_WM_DIAGRAM_VERSION" val="3"/>
  <p:tag name="KSO_WM_DIAGRAM_COLOR_TRICK" val="1"/>
  <p:tag name="KSO_WM_DIAGRAM_COLOR_TEXT_CAN_REMOVE" val="n"/>
  <p:tag name="KSO_WM_UNIT_TEXT_TYPE" val="1"/>
  <p:tag name="KSO_WM_UNIT_TEXT_LAYER_COUNT" val="1"/>
  <p:tag name="KSO_WM_BEAUTIFY_FLAG" val="#wm#"/>
  <p:tag name="KSO_WM_UNIT_PRESET_TEXT" val="单击此处添加文本具体内容，简明扼要地阐述您的观点。可酌情增减文字"/>
  <p:tag name="KSO_WM_UNIT_TEXT_FILL_FORE_SCHEMECOLOR_INDEX" val="1"/>
  <p:tag name="KSO_WM_UNIT_TEXT_FILL_TYPE" val="1"/>
</p:tagLst>
</file>

<file path=ppt/tags/tag20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2_1"/>
  <p:tag name="KSO_WM_UNIT_ID" val="diagram20234880_2*m_h_f*1_2_1"/>
  <p:tag name="KSO_WM_TEMPLATE_CATEGORY" val="diagram"/>
  <p:tag name="KSO_WM_TEMPLATE_INDEX" val="20234880"/>
  <p:tag name="KSO_WM_UNIT_LAYERLEVEL" val="1_1_1"/>
  <p:tag name="KSO_WM_TAG_VERSION" val="3.0"/>
  <p:tag name="KSO_WM_UNIT_TEXT_FILL_FORE_SCHEMECOLOR_INDEX_BRIGHTNESS" val="0.15"/>
  <p:tag name="KSO_WM_DIAGRAM_VIRTUALLY_FRAME" val="{&quot;height&quot;:379.4853543307087,&quot;left&quot;:0.04998779296875,&quot;top&quot;:106.01464566929133,&quot;width&quot;:892.1500244140625}"/>
  <p:tag name="KSO_WM_DIAGRAM_MAX_ITEMCNT" val="6"/>
  <p:tag name="KSO_WM_DIAGRAM_MIN_ITEMCNT" val="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m1-1"/>
  <p:tag name="KSO_WM_DIAGRAM_VERSION" val="3"/>
  <p:tag name="KSO_WM_DIAGRAM_COLOR_TRICK" val="1"/>
  <p:tag name="KSO_WM_DIAGRAM_COLOR_TEXT_CAN_REMOVE" val="n"/>
  <p:tag name="KSO_WM_UNIT_TEXT_TYPE" val="1"/>
  <p:tag name="KSO_WM_UNIT_TEXT_LAYER_COUNT" val="1"/>
  <p:tag name="KSO_WM_BEAUTIFY_FLAG" val="#wm#"/>
  <p:tag name="KSO_WM_UNIT_PRESET_TEXT" val="单击此处添加文本具体内容，文字是您思想的提炼，请言简意赅的阐述观点"/>
  <p:tag name="KSO_WM_UNIT_TEXT_FILL_FORE_SCHEMECOLOR_INDEX" val="1"/>
  <p:tag name="KSO_WM_UNIT_TEXT_FILL_TYPE" val="1"/>
</p:tagLst>
</file>

<file path=ppt/tags/tag20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1_1"/>
  <p:tag name="KSO_WM_UNIT_ID" val="diagram20234880_2*m_h_f*1_1_1"/>
  <p:tag name="KSO_WM_TEMPLATE_CATEGORY" val="diagram"/>
  <p:tag name="KSO_WM_TEMPLATE_INDEX" val="20234880"/>
  <p:tag name="KSO_WM_UNIT_LAYERLEVEL" val="1_1_1"/>
  <p:tag name="KSO_WM_TAG_VERSION" val="3.0"/>
  <p:tag name="KSO_WM_UNIT_TEXT_FILL_FORE_SCHEMECOLOR_INDEX_BRIGHTNESS" val="0.15"/>
  <p:tag name="KSO_WM_DIAGRAM_VIRTUALLY_FRAME" val="{&quot;height&quot;:379.4853543307087,&quot;left&quot;:0.04998779296875,&quot;top&quot;:106.01464566929133,&quot;width&quot;:892.1500244140625}"/>
  <p:tag name="KSO_WM_DIAGRAM_MAX_ITEMCNT" val="6"/>
  <p:tag name="KSO_WM_DIAGRAM_MIN_ITEMCNT" val="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m1-1"/>
  <p:tag name="KSO_WM_DIAGRAM_VERSION" val="3"/>
  <p:tag name="KSO_WM_DIAGRAM_COLOR_TRICK" val="1"/>
  <p:tag name="KSO_WM_DIAGRAM_COLOR_TEXT_CAN_REMOVE" val="n"/>
  <p:tag name="KSO_WM_UNIT_TEXT_TYPE" val="1"/>
  <p:tag name="KSO_WM_UNIT_TEXT_LAYER_COUNT" val="1"/>
  <p:tag name="KSO_WM_BEAUTIFY_FLAG" val="#wm#"/>
  <p:tag name="KSO_WM_UNIT_PRESET_TEXT" val="单击此处添加文本具体内容，简明扼要地阐述您的观点。可酌情增减文字"/>
  <p:tag name="KSO_WM_UNIT_TEXT_FILL_FORE_SCHEMECOLOR_INDEX" val="1"/>
  <p:tag name="KSO_WM_UNIT_TEXT_FILL_TYPE" val="1"/>
</p:tagLst>
</file>

<file path=ppt/tags/tag20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3_1"/>
  <p:tag name="KSO_WM_UNIT_ID" val="diagram20234880_2*m_h_f*1_3_1"/>
  <p:tag name="KSO_WM_TEMPLATE_CATEGORY" val="diagram"/>
  <p:tag name="KSO_WM_TEMPLATE_INDEX" val="20234880"/>
  <p:tag name="KSO_WM_UNIT_LAYERLEVEL" val="1_1_1"/>
  <p:tag name="KSO_WM_TAG_VERSION" val="3.0"/>
  <p:tag name="KSO_WM_UNIT_TEXT_FILL_FORE_SCHEMECOLOR_INDEX_BRIGHTNESS" val="0.15"/>
  <p:tag name="KSO_WM_DIAGRAM_VIRTUALLY_FRAME" val="{&quot;height&quot;:379.4853543307087,&quot;left&quot;:0.04998779296875,&quot;top&quot;:106.01464566929133,&quot;width&quot;:892.1500244140625}"/>
  <p:tag name="KSO_WM_DIAGRAM_MAX_ITEMCNT" val="6"/>
  <p:tag name="KSO_WM_DIAGRAM_MIN_ITEMCNT" val="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m1-1"/>
  <p:tag name="KSO_WM_DIAGRAM_VERSION" val="3"/>
  <p:tag name="KSO_WM_DIAGRAM_COLOR_TRICK" val="1"/>
  <p:tag name="KSO_WM_DIAGRAM_COLOR_TEXT_CAN_REMOVE" val="n"/>
  <p:tag name="KSO_WM_UNIT_TEXT_TYPE" val="1"/>
  <p:tag name="KSO_WM_UNIT_TEXT_LAYER_COUNT" val="1"/>
  <p:tag name="KSO_WM_BEAUTIFY_FLAG" val="#wm#"/>
  <p:tag name="KSO_WM_UNIT_PRESET_TEXT" val="单击此处添加文本具体内容，简明扼要地阐述您的观点。可酌情增减文字"/>
  <p:tag name="KSO_WM_UNIT_TEXT_FILL_FORE_SCHEMECOLOR_INDEX" val="1"/>
  <p:tag name="KSO_WM_UNIT_TEXT_FILL_TYPE" val="1"/>
</p:tagLst>
</file>

<file path=ppt/tags/tag21.xml><?xml version="1.0" encoding="utf-8"?>
<p:tagLst xmlns:p="http://schemas.openxmlformats.org/presentationml/2006/main">
  <p:tag name="KSO_WM_TEMPLATE_CATEGORY" val="diagram"/>
  <p:tag name="KSO_WM_TEMPLATE_INDEX" val="160556"/>
  <p:tag name="KSO_WM_UNIT_TYPE" val="n_h_f"/>
  <p:tag name="KSO_WM_UNIT_INDEX" val="171_1_1"/>
  <p:tag name="KSO_WM_UNIT_ID" val="257*n_h_f*171_1_1"/>
  <p:tag name="KSO_WM_UNIT_CLEAR" val="1"/>
  <p:tag name="KSO_WM_UNIT_LAYERLEVEL" val="1_1_1"/>
  <p:tag name="KSO_WM_UNIT_VALUE" val="36"/>
  <p:tag name="KSO_WM_UNIT_HIGHLIGHT" val="0"/>
  <p:tag name="KSO_WM_UNIT_COMPATIBLE" val="0"/>
  <p:tag name="KSO_WM_TAG_VERSION" val="1.0"/>
  <p:tag name="KSO_WM_DIAGRAM_GROUP_CODE" val="n1-1"/>
  <p:tag name="KSO_WM_UNIT_PRESET_TEXT" val="LOREM IPSUM DOLOR SIT AMET"/>
  <p:tag name="KSO_WM_UNIT_FILL_FORE_SCHEMECOLOR_INDEX" val="5"/>
  <p:tag name="KSO_WM_UNIT_FILL_TYPE" val="1"/>
  <p:tag name="KSO_WM_UNIT_TEXT_FILL_FORE_SCHEMECOLOR_INDEX" val="14"/>
  <p:tag name="KSO_WM_UNIT_TEXT_FILL_TYPE" val="1"/>
</p:tagLst>
</file>

<file path=ppt/tags/tag21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5_1"/>
  <p:tag name="KSO_WM_UNIT_ID" val="diagram20234880_2*m_h_f*1_5_1"/>
  <p:tag name="KSO_WM_TEMPLATE_CATEGORY" val="diagram"/>
  <p:tag name="KSO_WM_TEMPLATE_INDEX" val="20234880"/>
  <p:tag name="KSO_WM_UNIT_LAYERLEVEL" val="1_1_1"/>
  <p:tag name="KSO_WM_TAG_VERSION" val="3.0"/>
  <p:tag name="KSO_WM_UNIT_TEXT_FILL_FORE_SCHEMECOLOR_INDEX_BRIGHTNESS" val="0.15"/>
  <p:tag name="KSO_WM_DIAGRAM_VIRTUALLY_FRAME" val="{&quot;height&quot;:379.4853543307087,&quot;left&quot;:0.04998779296875,&quot;top&quot;:106.01464566929133,&quot;width&quot;:892.1500244140625}"/>
  <p:tag name="KSO_WM_DIAGRAM_MAX_ITEMCNT" val="6"/>
  <p:tag name="KSO_WM_DIAGRAM_MIN_ITEMCNT" val="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m1-1"/>
  <p:tag name="KSO_WM_DIAGRAM_VERSION" val="3"/>
  <p:tag name="KSO_WM_DIAGRAM_COLOR_TRICK" val="1"/>
  <p:tag name="KSO_WM_DIAGRAM_COLOR_TEXT_CAN_REMOVE" val="n"/>
  <p:tag name="KSO_WM_UNIT_TEXT_TYPE" val="1"/>
  <p:tag name="KSO_WM_UNIT_TEXT_LAYER_COUNT" val="1"/>
  <p:tag name="KSO_WM_BEAUTIFY_FLAG" val="#wm#"/>
  <p:tag name="KSO_WM_UNIT_PRESET_TEXT" val="单击此处添加文本具体内容，文字是您思想的提炼，请言简意赅的阐述观点"/>
  <p:tag name="KSO_WM_UNIT_TEXT_FILL_FORE_SCHEMECOLOR_INDEX" val="1"/>
  <p:tag name="KSO_WM_UNIT_TEXT_FILL_TYPE"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80_2*m_i*1_1"/>
  <p:tag name="KSO_WM_TEMPLATE_CATEGORY" val="diagram"/>
  <p:tag name="KSO_WM_TEMPLATE_INDEX" val="20234880"/>
  <p:tag name="KSO_WM_UNIT_LAYERLEVEL" val="1_1"/>
  <p:tag name="KSO_WM_TAG_VERSION" val="3.0"/>
  <p:tag name="KSO_WM_DIAGRAM_GROUP_CODE" val="m1-1"/>
  <p:tag name="KSO_WM_UNIT_TYPE" val="m_i"/>
  <p:tag name="KSO_WM_UNIT_INDEX" val="1_1"/>
  <p:tag name="KSO_WM_DIAGRAM_VERSION" val="3"/>
  <p:tag name="KSO_WM_DIAGRAM_COLOR_TRICK" val="1"/>
  <p:tag name="KSO_WM_DIAGRAM_COLOR_TEXT_CAN_REMOVE" val="n"/>
  <p:tag name="KSO_WM_DIAGRAM_MAX_ITEMCNT" val="6"/>
  <p:tag name="KSO_WM_DIAGRAM_MIN_ITEMCNT" val="4"/>
  <p:tag name="KSO_WM_DIAGRAM_VIRTUALLY_FRAME" val="{&quot;height&quot;:379.4853543307087,&quot;left&quot;:0.04998779296875,&quot;top&quot;:106.01464566929133,&quot;width&quot;:892.1500244140625}"/>
  <p:tag name="KSO_WM_DIAGRAM_COLOR_MATCH_VALUE" val="{&quot;shape&quot;:{&quot;fill&quot;:{&quot;gradient&quot;:[{&quot;brightness&quot;:0.4000000059604645,&quot;colorType&quot;:1,&quot;foreColorIndex&quot;:5,&quot;pos&quot;:0,&quot;transparency&quot;:0},{&quot;brightness&quot;:0,&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80_2*m_i*1_2"/>
  <p:tag name="KSO_WM_TEMPLATE_CATEGORY" val="diagram"/>
  <p:tag name="KSO_WM_TEMPLATE_INDEX" val="20234880"/>
  <p:tag name="KSO_WM_UNIT_LAYERLEVEL" val="1_1"/>
  <p:tag name="KSO_WM_TAG_VERSION" val="3.0"/>
  <p:tag name="KSO_WM_DIAGRAM_GROUP_CODE" val="m1-1"/>
  <p:tag name="KSO_WM_UNIT_TYPE" val="m_i"/>
  <p:tag name="KSO_WM_UNIT_INDEX" val="1_2"/>
  <p:tag name="KSO_WM_DIAGRAM_VERSION" val="3"/>
  <p:tag name="KSO_WM_DIAGRAM_COLOR_TRICK" val="1"/>
  <p:tag name="KSO_WM_DIAGRAM_COLOR_TEXT_CAN_REMOVE" val="n"/>
  <p:tag name="KSO_WM_DIAGRAM_MAX_ITEMCNT" val="6"/>
  <p:tag name="KSO_WM_DIAGRAM_MIN_ITEMCNT" val="4"/>
  <p:tag name="KSO_WM_DIAGRAM_VIRTUALLY_FRAME" val="{&quot;height&quot;:379.4853543307087,&quot;left&quot;:0.04998779296875,&quot;top&quot;:106.01464566929133,&quot;width&quot;:892.1500244140625}"/>
  <p:tag name="KSO_WM_DIAGRAM_COLOR_MATCH_VALUE" val="{&quot;shape&quot;:{&quot;fill&quot;:{&quot;type&quot;:0},&quot;glow&quot;:{&quot;colorType&quot;:0},&quot;line&quot;:{&quot;solidLine&quot;:{&quot;brightness&quot;:0.25,&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13"/>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80_2*m_h_x*1_1_1"/>
  <p:tag name="KSO_WM_TEMPLATE_CATEGORY" val="diagram"/>
  <p:tag name="KSO_WM_TEMPLATE_INDEX" val="20234880"/>
  <p:tag name="KSO_WM_UNIT_LAYERLEVEL" val="1_1_1"/>
  <p:tag name="KSO_WM_TAG_VERSION" val="3.0"/>
  <p:tag name="KSO_WM_UNIT_VALUE" val="86*74"/>
  <p:tag name="KSO_WM_DIAGRAM_GROUP_CODE" val="m1-1"/>
  <p:tag name="KSO_WM_UNIT_TYPE" val="m_h_x"/>
  <p:tag name="KSO_WM_UNIT_INDEX" val="1_1_1"/>
  <p:tag name="KSO_WM_DIAGRAM_VERSION" val="3"/>
  <p:tag name="KSO_WM_DIAGRAM_COLOR_TRICK" val="1"/>
  <p:tag name="KSO_WM_DIAGRAM_COLOR_TEXT_CAN_REMOVE" val="n"/>
  <p:tag name="KSO_WM_DIAGRAM_MAX_ITEMCNT" val="6"/>
  <p:tag name="KSO_WM_DIAGRAM_MIN_ITEMCNT" val="4"/>
  <p:tag name="KSO_WM_DIAGRAM_VIRTUALLY_FRAME" val="{&quot;height&quot;:379.4853543307087,&quot;left&quot;:0.04998779296875,&quot;top&quot;:106.01464566929133,&quot;width&quot;:892.15002441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80_2*m_h_x*1_2_1"/>
  <p:tag name="KSO_WM_TEMPLATE_CATEGORY" val="diagram"/>
  <p:tag name="KSO_WM_TEMPLATE_INDEX" val="20234880"/>
  <p:tag name="KSO_WM_UNIT_LAYERLEVEL" val="1_1_1"/>
  <p:tag name="KSO_WM_TAG_VERSION" val="3.0"/>
  <p:tag name="KSO_WM_UNIT_VALUE" val="82*78"/>
  <p:tag name="KSO_WM_DIAGRAM_GROUP_CODE" val="m1-1"/>
  <p:tag name="KSO_WM_UNIT_TYPE" val="m_h_x"/>
  <p:tag name="KSO_WM_UNIT_INDEX" val="1_2_1"/>
  <p:tag name="KSO_WM_DIAGRAM_VERSION" val="3"/>
  <p:tag name="KSO_WM_DIAGRAM_COLOR_TRICK" val="1"/>
  <p:tag name="KSO_WM_DIAGRAM_COLOR_TEXT_CAN_REMOVE" val="n"/>
  <p:tag name="KSO_WM_DIAGRAM_MAX_ITEMCNT" val="6"/>
  <p:tag name="KSO_WM_DIAGRAM_MIN_ITEMCNT" val="4"/>
  <p:tag name="KSO_WM_DIAGRAM_VIRTUALLY_FRAME" val="{&quot;height&quot;:379.4853543307087,&quot;left&quot;:0.04998779296875,&quot;top&quot;:106.01464566929133,&quot;width&quot;:892.15002441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80_2*m_h_x*1_3_1"/>
  <p:tag name="KSO_WM_TEMPLATE_CATEGORY" val="diagram"/>
  <p:tag name="KSO_WM_TEMPLATE_INDEX" val="20234880"/>
  <p:tag name="KSO_WM_UNIT_LAYERLEVEL" val="1_1_1"/>
  <p:tag name="KSO_WM_TAG_VERSION" val="3.0"/>
  <p:tag name="KSO_WM_UNIT_VALUE" val="75*87"/>
  <p:tag name="KSO_WM_DIAGRAM_GROUP_CODE" val="m1-1"/>
  <p:tag name="KSO_WM_UNIT_TYPE" val="m_h_x"/>
  <p:tag name="KSO_WM_UNIT_INDEX" val="1_3_1"/>
  <p:tag name="KSO_WM_DIAGRAM_VERSION" val="3"/>
  <p:tag name="KSO_WM_DIAGRAM_COLOR_TRICK" val="1"/>
  <p:tag name="KSO_WM_DIAGRAM_COLOR_TEXT_CAN_REMOVE" val="n"/>
  <p:tag name="KSO_WM_DIAGRAM_MAX_ITEMCNT" val="6"/>
  <p:tag name="KSO_WM_DIAGRAM_MIN_ITEMCNT" val="4"/>
  <p:tag name="KSO_WM_DIAGRAM_VIRTUALLY_FRAME" val="{&quot;height&quot;:379.4853543307087,&quot;left&quot;:0.04998779296875,&quot;top&quot;:106.01464566929133,&quot;width&quot;:892.15002441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80_2*m_h_x*1_4_1"/>
  <p:tag name="KSO_WM_TEMPLATE_CATEGORY" val="diagram"/>
  <p:tag name="KSO_WM_TEMPLATE_INDEX" val="20234880"/>
  <p:tag name="KSO_WM_UNIT_LAYERLEVEL" val="1_1_1"/>
  <p:tag name="KSO_WM_TAG_VERSION" val="3.0"/>
  <p:tag name="KSO_WM_UNIT_VALUE" val="90*72"/>
  <p:tag name="KSO_WM_DIAGRAM_GROUP_CODE" val="m1-1"/>
  <p:tag name="KSO_WM_UNIT_TYPE" val="m_h_x"/>
  <p:tag name="KSO_WM_UNIT_INDEX" val="1_4_1"/>
  <p:tag name="KSO_WM_DIAGRAM_VERSION" val="3"/>
  <p:tag name="KSO_WM_DIAGRAM_COLOR_TRICK" val="1"/>
  <p:tag name="KSO_WM_DIAGRAM_COLOR_TEXT_CAN_REMOVE" val="n"/>
  <p:tag name="KSO_WM_DIAGRAM_MAX_ITEMCNT" val="6"/>
  <p:tag name="KSO_WM_DIAGRAM_MIN_ITEMCNT" val="4"/>
  <p:tag name="KSO_WM_DIAGRAM_VIRTUALLY_FRAME" val="{&quot;height&quot;:379.4853543307087,&quot;left&quot;:0.04998779296875,&quot;top&quot;:106.01464566929133,&quot;width&quot;:892.15002441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80_2*m_h_x*1_5_1"/>
  <p:tag name="KSO_WM_TEMPLATE_CATEGORY" val="diagram"/>
  <p:tag name="KSO_WM_TEMPLATE_INDEX" val="20234880"/>
  <p:tag name="KSO_WM_UNIT_LAYERLEVEL" val="1_1_1"/>
  <p:tag name="KSO_WM_TAG_VERSION" val="3.0"/>
  <p:tag name="KSO_WM_UNIT_VALUE" val="92*88"/>
  <p:tag name="KSO_WM_DIAGRAM_GROUP_CODE" val="m1-1"/>
  <p:tag name="KSO_WM_UNIT_TYPE" val="m_h_x"/>
  <p:tag name="KSO_WM_UNIT_INDEX" val="1_5_1"/>
  <p:tag name="KSO_WM_DIAGRAM_VERSION" val="3"/>
  <p:tag name="KSO_WM_DIAGRAM_COLOR_TRICK" val="1"/>
  <p:tag name="KSO_WM_DIAGRAM_COLOR_TEXT_CAN_REMOVE" val="n"/>
  <p:tag name="KSO_WM_DIAGRAM_MAX_ITEMCNT" val="6"/>
  <p:tag name="KSO_WM_DIAGRAM_MIN_ITEMCNT" val="4"/>
  <p:tag name="KSO_WM_DIAGRAM_VIRTUALLY_FRAME" val="{&quot;height&quot;:379.4853543307087,&quot;left&quot;:0.04998779296875,&quot;top&quot;:106.01464566929133,&quot;width&quot;:892.15002441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UNIT_PLACING_PICTURE_USER_VIEWPORT" val="{&quot;height&quot;:992,&quot;width&quot;:6125}"/>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SLIDE_ID" val="diagram20234880_2"/>
  <p:tag name="KSO_WM_TEMPLATE_SUBCATEGORY" val="0"/>
  <p:tag name="KSO_WM_TEMPLATE_MASTER_TYPE" val="0"/>
  <p:tag name="KSO_WM_TEMPLATE_COLOR_TYPE" val="0"/>
  <p:tag name="KSO_WM_SLIDE_ITEM_CNT" val="5"/>
  <p:tag name="KSO_WM_SLIDE_INDEX" val="2"/>
  <p:tag name="KSO_WM_TAG_VERSION" val="3.0"/>
  <p:tag name="KSO_WM_BEAUTIFY_FLAG" val="#wm#"/>
  <p:tag name="KSO_WM_TEMPLATE_CATEGORY" val="diagram"/>
  <p:tag name="KSO_WM_TEMPLATE_INDEX" val="20234880"/>
  <p:tag name="KSO_WM_SLIDE_TYPE" val="text"/>
  <p:tag name="KSO_WM_SLIDE_SUBTYPE" val="diag"/>
  <p:tag name="KSO_WM_SLIDE_SIZE" val="892.15*366.735"/>
  <p:tag name="KSO_WM_SLIDE_POSITION" val="0.05*106.015"/>
  <p:tag name="KSO_WM_SLIDE_LAYOUT" val="a_m"/>
  <p:tag name="KSO_WM_SLIDE_LAYOUT_CNT" val="1_1"/>
  <p:tag name="KSO_WM_SPECIAL_SOURCE" val="bdnull"/>
  <p:tag name="KSO_WM_DIAGRAM_GROUP_CODE" val="m1-1"/>
  <p:tag name="KSO_WM_SLIDE_DIAGTYPE" val="m"/>
</p:tagLst>
</file>

<file path=ppt/tags/tag221.xml><?xml version="1.0" encoding="utf-8"?>
<p:tagLst xmlns:p="http://schemas.openxmlformats.org/presentationml/2006/main">
  <p:tag name="KSO_WM_DIAGRAM_VIRTUALLY_FRAME" val="{&quot;height&quot;:415.55,&quot;left&quot;:18,&quot;top&quot;:133.55,&quot;width&quot;:889}"/>
</p:tagLst>
</file>

<file path=ppt/tags/tag222.xml><?xml version="1.0" encoding="utf-8"?>
<p:tagLst xmlns:p="http://schemas.openxmlformats.org/presentationml/2006/main">
  <p:tag name="KSO_WM_DIAGRAM_VIRTUALLY_FRAME" val="{&quot;height&quot;:415.55,&quot;left&quot;:18,&quot;top&quot;:133.55,&quot;width&quot;:889}"/>
</p:tagLst>
</file>

<file path=ppt/tags/tag223.xml><?xml version="1.0" encoding="utf-8"?>
<p:tagLst xmlns:p="http://schemas.openxmlformats.org/presentationml/2006/main">
  <p:tag name="KSO_WM_DIAGRAM_VIRTUALLY_FRAME" val="{&quot;height&quot;:415.55,&quot;left&quot;:18,&quot;top&quot;:133.55,&quot;width&quot;:889}"/>
</p:tagLst>
</file>

<file path=ppt/tags/tag224.xml><?xml version="1.0" encoding="utf-8"?>
<p:tagLst xmlns:p="http://schemas.openxmlformats.org/presentationml/2006/main">
  <p:tag name="KSO_WM_DIAGRAM_VIRTUALLY_FRAME" val="{&quot;height&quot;:415.55,&quot;left&quot;:18,&quot;top&quot;:133.55,&quot;width&quot;:889}"/>
</p:tagLst>
</file>

<file path=ppt/tags/tag225.xml><?xml version="1.0" encoding="utf-8"?>
<p:tagLst xmlns:p="http://schemas.openxmlformats.org/presentationml/2006/main">
  <p:tag name="KSO_WM_DIAGRAM_VIRTUALLY_FRAME" val="{&quot;height&quot;:415.55,&quot;left&quot;:18,&quot;top&quot;:133.55,&quot;width&quot;:889}"/>
</p:tagLst>
</file>

<file path=ppt/tags/tag226.xml><?xml version="1.0" encoding="utf-8"?>
<p:tagLst xmlns:p="http://schemas.openxmlformats.org/presentationml/2006/main">
  <p:tag name="KSO_WM_DIAGRAM_VIRTUALLY_FRAME" val="{&quot;height&quot;:415.55,&quot;left&quot;:18,&quot;top&quot;:133.55,&quot;width&quot;:889}"/>
</p:tagLst>
</file>

<file path=ppt/tags/tag227.xml><?xml version="1.0" encoding="utf-8"?>
<p:tagLst xmlns:p="http://schemas.openxmlformats.org/presentationml/2006/main">
  <p:tag name="KSO_WM_DIAGRAM_VIRTUALLY_FRAME" val="{&quot;height&quot;:415.55,&quot;left&quot;:18,&quot;top&quot;:133.55,&quot;width&quot;:889}"/>
</p:tagLst>
</file>

<file path=ppt/tags/tag228.xml><?xml version="1.0" encoding="utf-8"?>
<p:tagLst xmlns:p="http://schemas.openxmlformats.org/presentationml/2006/main">
  <p:tag name="KSO_WM_DIAGRAM_VIRTUALLY_FRAME" val="{&quot;height&quot;:415.55,&quot;left&quot;:18,&quot;top&quot;:133.55,&quot;width&quot;:889}"/>
</p:tagLst>
</file>

<file path=ppt/tags/tag229.xml><?xml version="1.0" encoding="utf-8"?>
<p:tagLst xmlns:p="http://schemas.openxmlformats.org/presentationml/2006/main">
  <p:tag name="KSO_WM_DIAGRAM_VIRTUALLY_FRAME" val="{&quot;height&quot;:415.55,&quot;left&quot;:18,&quot;top&quot;:133.55,&quot;width&quot;:889}"/>
</p:tagLst>
</file>

<file path=ppt/tags/tag23.xml><?xml version="1.0" encoding="utf-8"?>
<p:tagLst xmlns:p="http://schemas.openxmlformats.org/presentationml/2006/main">
  <p:tag name="KSO_WM_UNIT_PLACING_PICTURE_USER_VIEWPORT" val="{&quot;height&quot;:992,&quot;width&quot;:6125}"/>
  <p:tag name="KSO_WM_BEAUTIFY_FLAG" val=""/>
</p:tagLst>
</file>

<file path=ppt/tags/tag230.xml><?xml version="1.0" encoding="utf-8"?>
<p:tagLst xmlns:p="http://schemas.openxmlformats.org/presentationml/2006/main">
  <p:tag name="KSO_WM_DIAGRAM_VIRTUALLY_FRAME" val="{&quot;height&quot;:415.55,&quot;left&quot;:18,&quot;top&quot;:133.55,&quot;width&quot;:889}"/>
</p:tagLst>
</file>

<file path=ppt/tags/tag231.xml><?xml version="1.0" encoding="utf-8"?>
<p:tagLst xmlns:p="http://schemas.openxmlformats.org/presentationml/2006/main">
  <p:tag name="KSO_WM_DIAGRAM_VIRTUALLY_FRAME" val="{&quot;height&quot;:415.55,&quot;left&quot;:18,&quot;top&quot;:133.55,&quot;width&quot;:889}"/>
</p:tagLst>
</file>

<file path=ppt/tags/tag232.xml><?xml version="1.0" encoding="utf-8"?>
<p:tagLst xmlns:p="http://schemas.openxmlformats.org/presentationml/2006/main">
  <p:tag name="KSO_WM_DIAGRAM_VIRTUALLY_FRAME" val="{&quot;height&quot;:415.55,&quot;left&quot;:18,&quot;top&quot;:133.55,&quot;width&quot;:889}"/>
</p:tagLst>
</file>

<file path=ppt/tags/tag233.xml><?xml version="1.0" encoding="utf-8"?>
<p:tagLst xmlns:p="http://schemas.openxmlformats.org/presentationml/2006/main">
  <p:tag name="KSO_WM_DIAGRAM_VIRTUALLY_FRAME" val="{&quot;height&quot;:415.55,&quot;left&quot;:18,&quot;top&quot;:133.55,&quot;width&quot;:889}"/>
</p:tagLst>
</file>

<file path=ppt/tags/tag234.xml><?xml version="1.0" encoding="utf-8"?>
<p:tagLst xmlns:p="http://schemas.openxmlformats.org/presentationml/2006/main">
  <p:tag name="KSO_WM_DIAGRAM_VIRTUALLY_FRAME" val="{&quot;height&quot;:415.55,&quot;left&quot;:18,&quot;top&quot;:133.55,&quot;width&quot;:889}"/>
</p:tagLst>
</file>

<file path=ppt/tags/tag235.xml><?xml version="1.0" encoding="utf-8"?>
<p:tagLst xmlns:p="http://schemas.openxmlformats.org/presentationml/2006/main">
  <p:tag name="KSO_WM_DIAGRAM_VIRTUALLY_FRAME" val="{&quot;height&quot;:415.55,&quot;left&quot;:18,&quot;top&quot;:133.55,&quot;width&quot;:889}"/>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UNIT_PLACING_PICTURE_USER_VIEWPORT" val="{&quot;height&quot;:992,&quot;width&quot;:6125}"/>
  <p:tag name="KSO_WM_BEAUTIFY_FLAG" val=""/>
</p:tagLst>
</file>

<file path=ppt/tags/tag238.xml><?xml version="1.0" encoding="utf-8"?>
<p:tagLst xmlns:p="http://schemas.openxmlformats.org/presentationml/2006/main">
  <p:tag name="KSO_WM_DIAGRAM_VIRTUALLY_FRAME" val="{&quot;height&quot;:415.55,&quot;left&quot;:18,&quot;top&quot;:133.55,&quot;width&quot;:889}"/>
</p:tagLst>
</file>

<file path=ppt/tags/tag239.xml><?xml version="1.0" encoding="utf-8"?>
<p:tagLst xmlns:p="http://schemas.openxmlformats.org/presentationml/2006/main">
  <p:tag name="KSO_WM_DIAGRAM_VIRTUALLY_FRAME" val="{&quot;height&quot;:458.4854330708662,&quot;left&quot;:0,&quot;top&quot;:81.51456692913385,&quot;width&quot;:960.25}"/>
</p:tagLst>
</file>

<file path=ppt/tags/tag24.xml><?xml version="1.0" encoding="utf-8"?>
<p:tagLst xmlns:p="http://schemas.openxmlformats.org/presentationml/2006/main">
  <p:tag name="KSO_WM_TEMPLATE_CATEGORY" val="diagram"/>
  <p:tag name="KSO_WM_TEMPLATE_INDEX" val="160556"/>
  <p:tag name="KSO_WM_UNIT_TYPE" val="n_h_f"/>
  <p:tag name="KSO_WM_UNIT_INDEX" val="171_1_1"/>
  <p:tag name="KSO_WM_UNIT_ID" val="257*n_h_f*171_1_1"/>
  <p:tag name="KSO_WM_UNIT_CLEAR" val="1"/>
  <p:tag name="KSO_WM_UNIT_LAYERLEVEL" val="1_1_1"/>
  <p:tag name="KSO_WM_UNIT_VALUE" val="36"/>
  <p:tag name="KSO_WM_UNIT_HIGHLIGHT" val="0"/>
  <p:tag name="KSO_WM_UNIT_COMPATIBLE" val="0"/>
  <p:tag name="KSO_WM_TAG_VERSION" val="1.0"/>
  <p:tag name="KSO_WM_DIAGRAM_GROUP_CODE" val="n1-1"/>
  <p:tag name="KSO_WM_UNIT_PRESET_TEXT" val="LOREM IPSUM DOLOR SIT AMET"/>
  <p:tag name="KSO_WM_UNIT_FILL_FORE_SCHEMECOLOR_INDEX" val="5"/>
  <p:tag name="KSO_WM_UNIT_FILL_TYPE" val="1"/>
  <p:tag name="KSO_WM_UNIT_TEXT_FILL_FORE_SCHEMECOLOR_INDEX" val="14"/>
  <p:tag name="KSO_WM_UNIT_TEXT_FILL_TYPE" val="1"/>
</p:tagLst>
</file>

<file path=ppt/tags/tag240.xml><?xml version="1.0" encoding="utf-8"?>
<p:tagLst xmlns:p="http://schemas.openxmlformats.org/presentationml/2006/main">
  <p:tag name="KSO_WM_DIAGRAM_VIRTUALLY_FRAME" val="{&quot;height&quot;:458.4854330708662,&quot;left&quot;:0,&quot;top&quot;:81.51456692913385,&quot;width&quot;:960.25}"/>
</p:tagLst>
</file>

<file path=ppt/tags/tag241.xml><?xml version="1.0" encoding="utf-8"?>
<p:tagLst xmlns:p="http://schemas.openxmlformats.org/presentationml/2006/main">
  <p:tag name="KSO_WM_DIAGRAM_VIRTUALLY_FRAME" val="{&quot;height&quot;:458.4854330708662,&quot;left&quot;:0,&quot;top&quot;:81.51456692913385,&quot;width&quot;:960.25}"/>
</p:tagLst>
</file>

<file path=ppt/tags/tag242.xml><?xml version="1.0" encoding="utf-8"?>
<p:tagLst xmlns:p="http://schemas.openxmlformats.org/presentationml/2006/main">
  <p:tag name="KSO_WM_DIAGRAM_VIRTUALLY_FRAME" val="{&quot;height&quot;:458.4854330708662,&quot;left&quot;:0,&quot;top&quot;:81.51456692913385,&quot;width&quot;:960.25}"/>
</p:tagLst>
</file>

<file path=ppt/tags/tag243.xml><?xml version="1.0" encoding="utf-8"?>
<p:tagLst xmlns:p="http://schemas.openxmlformats.org/presentationml/2006/main">
  <p:tag name="KSO_WM_DIAGRAM_VIRTUALLY_FRAME" val="{&quot;height&quot;:458.4854330708662,&quot;left&quot;:0,&quot;top&quot;:81.51456692913385,&quot;width&quot;:960.25}"/>
</p:tagLst>
</file>

<file path=ppt/tags/tag244.xml><?xml version="1.0" encoding="utf-8"?>
<p:tagLst xmlns:p="http://schemas.openxmlformats.org/presentationml/2006/main">
  <p:tag name="KSO_WM_DIAGRAM_VIRTUALLY_FRAME" val="{&quot;height&quot;:458.4854330708662,&quot;left&quot;:0,&quot;top&quot;:81.51456692913385,&quot;width&quot;:960.25}"/>
</p:tagLst>
</file>

<file path=ppt/tags/tag245.xml><?xml version="1.0" encoding="utf-8"?>
<p:tagLst xmlns:p="http://schemas.openxmlformats.org/presentationml/2006/main">
  <p:tag name="KSO_WM_DIAGRAM_VIRTUALLY_FRAME" val="{&quot;height&quot;:458.4854330708662,&quot;left&quot;:0,&quot;top&quot;:81.51456692913385,&quot;width&quot;:960.25}"/>
</p:tagLst>
</file>

<file path=ppt/tags/tag246.xml><?xml version="1.0" encoding="utf-8"?>
<p:tagLst xmlns:p="http://schemas.openxmlformats.org/presentationml/2006/main">
  <p:tag name="KSO_WM_DIAGRAM_VIRTUALLY_FRAME" val="{&quot;height&quot;:458.4854330708662,&quot;left&quot;:0,&quot;top&quot;:81.51456692913385,&quot;width&quot;:960.25}"/>
</p:tagLst>
</file>

<file path=ppt/tags/tag247.xml><?xml version="1.0" encoding="utf-8"?>
<p:tagLst xmlns:p="http://schemas.openxmlformats.org/presentationml/2006/main">
  <p:tag name="KSO_WM_DIAGRAM_VIRTUALLY_FRAME" val="{&quot;height&quot;:458.4854330708662,&quot;left&quot;:0,&quot;top&quot;:81.51456692913385,&quot;width&quot;:960.25}"/>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UNIT_PLACING_PICTURE_USER_VIEWPORT" val="{&quot;height&quot;:992,&quot;width&quot;:6125}"/>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DIAGRAM_VIRTUALLY_FRAME" val="{&quot;height&quot;:458.4854330708662,&quot;left&quot;:0,&quot;top&quot;:81.51456692913385,&quot;width&quot;:960.25}"/>
</p:tagLst>
</file>

<file path=ppt/tags/tag251.xml><?xml version="1.0" encoding="utf-8"?>
<p:tagLst xmlns:p="http://schemas.openxmlformats.org/presentationml/2006/main">
  <p:tag name="KSO_WM_DIAGRAM_VIRTUALLY_FRAME" val="{&quot;height&quot;:458.4854330708662,&quot;left&quot;:0,&quot;top&quot;:81.51456692913385,&quot;width&quot;:960.25}"/>
</p:tagLst>
</file>

<file path=ppt/tags/tag252.xml><?xml version="1.0" encoding="utf-8"?>
<p:tagLst xmlns:p="http://schemas.openxmlformats.org/presentationml/2006/main">
  <p:tag name="KSO_WM_DIAGRAM_VIRTUALLY_FRAME" val="{&quot;height&quot;:458.4854330708662,&quot;left&quot;:0,&quot;top&quot;:81.51456692913385,&quot;width&quot;:960.25}"/>
</p:tagLst>
</file>

<file path=ppt/tags/tag253.xml><?xml version="1.0" encoding="utf-8"?>
<p:tagLst xmlns:p="http://schemas.openxmlformats.org/presentationml/2006/main">
  <p:tag name="KSO_WM_DIAGRAM_VIRTUALLY_FRAME" val="{&quot;height&quot;:458.4854330708662,&quot;left&quot;:0,&quot;top&quot;:81.51456692913385,&quot;width&quot;:960.25}"/>
</p:tagLst>
</file>

<file path=ppt/tags/tag254.xml><?xml version="1.0" encoding="utf-8"?>
<p:tagLst xmlns:p="http://schemas.openxmlformats.org/presentationml/2006/main">
  <p:tag name="KSO_WM_DIAGRAM_VIRTUALLY_FRAME" val="{&quot;height&quot;:458.4854330708662,&quot;left&quot;:0,&quot;top&quot;:81.51456692913385,&quot;width&quot;:960.25}"/>
</p:tagLst>
</file>

<file path=ppt/tags/tag255.xml><?xml version="1.0" encoding="utf-8"?>
<p:tagLst xmlns:p="http://schemas.openxmlformats.org/presentationml/2006/main">
  <p:tag name="KSO_WM_DIAGRAM_VIRTUALLY_FRAME" val="{&quot;height&quot;:393.99992125984255,&quot;left&quot;:51.999921259842516,&quot;top&quot;:89.00007874015748,&quot;width&quot;:855.0228346456694}"/>
</p:tagLst>
</file>

<file path=ppt/tags/tag256.xml><?xml version="1.0" encoding="utf-8"?>
<p:tagLst xmlns:p="http://schemas.openxmlformats.org/presentationml/2006/main">
  <p:tag name="KSO_WM_DIAGRAM_VIRTUALLY_FRAME" val="{&quot;height&quot;:393.99992125984255,&quot;left&quot;:51.999921259842516,&quot;top&quot;:89.00007874015748,&quot;width&quot;:855.0228346456694}"/>
</p:tagLst>
</file>

<file path=ppt/tags/tag257.xml><?xml version="1.0" encoding="utf-8"?>
<p:tagLst xmlns:p="http://schemas.openxmlformats.org/presentationml/2006/main">
  <p:tag name="KSO_WM_DIAGRAM_VIRTUALLY_FRAME" val="{&quot;height&quot;:393.99992125984255,&quot;left&quot;:51.999921259842516,&quot;top&quot;:89.00007874015748,&quot;width&quot;:855.0228346456694}"/>
</p:tagLst>
</file>

<file path=ppt/tags/tag258.xml><?xml version="1.0" encoding="utf-8"?>
<p:tagLst xmlns:p="http://schemas.openxmlformats.org/presentationml/2006/main">
  <p:tag name="KSO_WM_DIAGRAM_VIRTUALLY_FRAME" val="{&quot;height&quot;:393.99992125984255,&quot;left&quot;:51.999921259842516,&quot;top&quot;:89.00007874015748,&quot;width&quot;:855.0228346456694}"/>
</p:tagLst>
</file>

<file path=ppt/tags/tag259.xml><?xml version="1.0" encoding="utf-8"?>
<p:tagLst xmlns:p="http://schemas.openxmlformats.org/presentationml/2006/main">
  <p:tag name="KSO_WM_DIAGRAM_VIRTUALLY_FRAME" val="{&quot;height&quot;:393.99992125984255,&quot;left&quot;:51.999921259842516,&quot;top&quot;:89.00007874015748,&quot;width&quot;:855.0228346456694}"/>
</p:tagLst>
</file>

<file path=ppt/tags/tag26.xml><?xml version="1.0" encoding="utf-8"?>
<p:tagLst xmlns:p="http://schemas.openxmlformats.org/presentationml/2006/main">
  <p:tag name="KSO_WM_UNIT_PLACING_PICTURE_USER_VIEWPORT" val="{&quot;height&quot;:992,&quot;width&quot;:6125}"/>
  <p:tag name="KSO_WM_BEAUTIFY_FLAG" val=""/>
</p:tagLst>
</file>

<file path=ppt/tags/tag260.xml><?xml version="1.0" encoding="utf-8"?>
<p:tagLst xmlns:p="http://schemas.openxmlformats.org/presentationml/2006/main">
  <p:tag name="KSO_WM_DIAGRAM_VIRTUALLY_FRAME" val="{&quot;height&quot;:393.99992125984255,&quot;left&quot;:51.999921259842516,&quot;top&quot;:89.00007874015748,&quot;width&quot;:855.0228346456694}"/>
</p:tagLst>
</file>

<file path=ppt/tags/tag261.xml><?xml version="1.0" encoding="utf-8"?>
<p:tagLst xmlns:p="http://schemas.openxmlformats.org/presentationml/2006/main">
  <p:tag name="KSO_WM_DIAGRAM_VIRTUALLY_FRAME" val="{&quot;height&quot;:393.99992125984255,&quot;left&quot;:51.999921259842516,&quot;top&quot;:89.00007874015748,&quot;width&quot;:855.0228346456694}"/>
</p:tagLst>
</file>

<file path=ppt/tags/tag262.xml><?xml version="1.0" encoding="utf-8"?>
<p:tagLst xmlns:p="http://schemas.openxmlformats.org/presentationml/2006/main">
  <p:tag name="KSO_WM_DIAGRAM_VIRTUALLY_FRAME" val="{&quot;height&quot;:393.99992125984255,&quot;left&quot;:51.999921259842516,&quot;top&quot;:89.00007874015748,&quot;width&quot;:855.0228346456694}"/>
</p:tagLst>
</file>

<file path=ppt/tags/tag263.xml><?xml version="1.0" encoding="utf-8"?>
<p:tagLst xmlns:p="http://schemas.openxmlformats.org/presentationml/2006/main">
  <p:tag name="KSO_WM_DIAGRAM_VIRTUALLY_FRAME" val="{&quot;height&quot;:393.99992125984255,&quot;left&quot;:51.999921259842516,&quot;top&quot;:89.00007874015748,&quot;width&quot;:855.0228346456694}"/>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UNIT_PLACING_PICTURE_USER_VIEWPORT" val="{&quot;height&quot;:992,&quot;width&quot;:6125}"/>
  <p:tag name="KSO_WM_BEAUTIFY_FLAG" val=""/>
</p:tagLst>
</file>

<file path=ppt/tags/tag266.xml><?xml version="1.0" encoding="utf-8"?>
<p:tagLst xmlns:p="http://schemas.openxmlformats.org/presentationml/2006/main">
  <p:tag name="KSO_WM_UNIT_PLACING_PICTURE_USER_VIEWPORT" val="{&quot;height&quot;:992,&quot;width&quot;:6125}"/>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DIAGRAM_VIRTUALLY_FRAME" val="{&quot;height&quot;:253.45,&quot;left&quot;:53,&quot;top&quot;:146.5,&quot;width&quot;:911.6047680440406}"/>
</p:tagLst>
</file>

<file path=ppt/tags/tag269.xml><?xml version="1.0" encoding="utf-8"?>
<p:tagLst xmlns:p="http://schemas.openxmlformats.org/presentationml/2006/main">
  <p:tag name="KSO_WM_DIAGRAM_VIRTUALLY_FRAME" val="{&quot;height&quot;:253.45,&quot;left&quot;:53,&quot;top&quot;:146.5,&quot;width&quot;:911.6047680440406}"/>
</p:tagLst>
</file>

<file path=ppt/tags/tag27.xml><?xml version="1.0" encoding="utf-8"?>
<p:tagLst xmlns:p="http://schemas.openxmlformats.org/presentationml/2006/main">
  <p:tag name="KSO_WM_TEMPLATE_CATEGORY" val="diagram"/>
  <p:tag name="KSO_WM_TEMPLATE_INDEX" val="160556"/>
  <p:tag name="KSO_WM_UNIT_TYPE" val="n_h_f"/>
  <p:tag name="KSO_WM_UNIT_INDEX" val="171_1_1"/>
  <p:tag name="KSO_WM_UNIT_ID" val="257*n_h_f*171_1_1"/>
  <p:tag name="KSO_WM_UNIT_CLEAR" val="1"/>
  <p:tag name="KSO_WM_UNIT_LAYERLEVEL" val="1_1_1"/>
  <p:tag name="KSO_WM_UNIT_VALUE" val="36"/>
  <p:tag name="KSO_WM_UNIT_HIGHLIGHT" val="0"/>
  <p:tag name="KSO_WM_UNIT_COMPATIBLE" val="0"/>
  <p:tag name="KSO_WM_TAG_VERSION" val="1.0"/>
  <p:tag name="KSO_WM_DIAGRAM_GROUP_CODE" val="n1-1"/>
  <p:tag name="KSO_WM_UNIT_PRESET_TEXT" val="LOREM IPSUM DOLOR SIT AMET"/>
  <p:tag name="KSO_WM_UNIT_FILL_FORE_SCHEMECOLOR_INDEX" val="5"/>
  <p:tag name="KSO_WM_UNIT_FILL_TYPE" val="1"/>
  <p:tag name="KSO_WM_UNIT_TEXT_FILL_FORE_SCHEMECOLOR_INDEX" val="14"/>
  <p:tag name="KSO_WM_UNIT_TEXT_FILL_TYPE" val="1"/>
</p:tagLst>
</file>

<file path=ppt/tags/tag270.xml><?xml version="1.0" encoding="utf-8"?>
<p:tagLst xmlns:p="http://schemas.openxmlformats.org/presentationml/2006/main">
  <p:tag name="KSO_WM_DIAGRAM_VIRTUALLY_FRAME" val="{&quot;height&quot;:253.45,&quot;left&quot;:53,&quot;top&quot;:146.5,&quot;width&quot;:911.6047680440406}"/>
</p:tagLst>
</file>

<file path=ppt/tags/tag271.xml><?xml version="1.0" encoding="utf-8"?>
<p:tagLst xmlns:p="http://schemas.openxmlformats.org/presentationml/2006/main">
  <p:tag name="KSO_WM_DIAGRAM_VIRTUALLY_FRAME" val="{&quot;height&quot;:253.45,&quot;left&quot;:53,&quot;top&quot;:146.5,&quot;width&quot;:911.6047680440406}"/>
</p:tagLst>
</file>

<file path=ppt/tags/tag272.xml><?xml version="1.0" encoding="utf-8"?>
<p:tagLst xmlns:p="http://schemas.openxmlformats.org/presentationml/2006/main">
  <p:tag name="KSO_WM_DIAGRAM_VIRTUALLY_FRAME" val="{&quot;height&quot;:253.45,&quot;left&quot;:53,&quot;top&quot;:146.5,&quot;width&quot;:911.6047680440406}"/>
</p:tagLst>
</file>

<file path=ppt/tags/tag273.xml><?xml version="1.0" encoding="utf-8"?>
<p:tagLst xmlns:p="http://schemas.openxmlformats.org/presentationml/2006/main">
  <p:tag name="KSO_WM_DIAGRAM_VIRTUALLY_FRAME" val="{&quot;height&quot;:253.45,&quot;left&quot;:53,&quot;top&quot;:146.5,&quot;width&quot;:911.6047680440406}"/>
</p:tagLst>
</file>

<file path=ppt/tags/tag274.xml><?xml version="1.0" encoding="utf-8"?>
<p:tagLst xmlns:p="http://schemas.openxmlformats.org/presentationml/2006/main">
  <p:tag name="KSO_WM_DIAGRAM_VIRTUALLY_FRAME" val="{&quot;height&quot;:253.45,&quot;left&quot;:53,&quot;top&quot;:146.5,&quot;width&quot;:911.6047680440406}"/>
</p:tagLst>
</file>

<file path=ppt/tags/tag275.xml><?xml version="1.0" encoding="utf-8"?>
<p:tagLst xmlns:p="http://schemas.openxmlformats.org/presentationml/2006/main">
  <p:tag name="KSO_WM_DIAGRAM_VIRTUALLY_FRAME" val="{&quot;height&quot;:253.45,&quot;left&quot;:53,&quot;top&quot;:146.5,&quot;width&quot;:911.6047680440406}"/>
</p:tagLst>
</file>

<file path=ppt/tags/tag276.xml><?xml version="1.0" encoding="utf-8"?>
<p:tagLst xmlns:p="http://schemas.openxmlformats.org/presentationml/2006/main">
  <p:tag name="KSO_WM_DIAGRAM_VIRTUALLY_FRAME" val="{&quot;height&quot;:253.45,&quot;left&quot;:53,&quot;top&quot;:146.5,&quot;width&quot;:911.6047680440406}"/>
</p:tagLst>
</file>

<file path=ppt/tags/tag277.xml><?xml version="1.0" encoding="utf-8"?>
<p:tagLst xmlns:p="http://schemas.openxmlformats.org/presentationml/2006/main">
  <p:tag name="KSO_WM_DIAGRAM_VIRTUALLY_FRAME" val="{&quot;height&quot;:253.45,&quot;left&quot;:53,&quot;top&quot;:146.5,&quot;width&quot;:911.6047680440406}"/>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UNIT_PLACING_PICTURE_USER_VIEWPORT" val="{&quot;height&quot;:992,&quot;width&quot;:6125}"/>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UNIT_PLACING_PICTURE_USER_VIEWPORT" val="{&quot;height&quot;:992,&quot;width&quot;:6125}"/>
  <p:tag name="KSO_WM_BEAUTIFY_FLAG" val=""/>
</p:tagLst>
</file>

<file path=ppt/tags/tag282.xml><?xml version="1.0" encoding="utf-8"?>
<p:tagLst xmlns:p="http://schemas.openxmlformats.org/presentationml/2006/main">
  <p:tag name="KSO_WM_DIAGRAM_VIRTUALLY_FRAME" val="{&quot;height&quot;:322.11244094488194,&quot;left&quot;:51.999921259842516,&quot;top&quot;:89,&quot;width&quot;:855}"/>
</p:tagLst>
</file>

<file path=ppt/tags/tag283.xml><?xml version="1.0" encoding="utf-8"?>
<p:tagLst xmlns:p="http://schemas.openxmlformats.org/presentationml/2006/main">
  <p:tag name="KSO_WM_DIAGRAM_VIRTUALLY_FRAME" val="{&quot;height&quot;:322.11244094488194,&quot;left&quot;:51.999921259842516,&quot;top&quot;:89,&quot;width&quot;:855}"/>
</p:tagLst>
</file>

<file path=ppt/tags/tag284.xml><?xml version="1.0" encoding="utf-8"?>
<p:tagLst xmlns:p="http://schemas.openxmlformats.org/presentationml/2006/main">
  <p:tag name="KSO_WM_DIAGRAM_VIRTUALLY_FRAME" val="{&quot;height&quot;:322.11244094488194,&quot;left&quot;:51.999921259842516,&quot;top&quot;:89,&quot;width&quot;:855}"/>
</p:tagLst>
</file>

<file path=ppt/tags/tag285.xml><?xml version="1.0" encoding="utf-8"?>
<p:tagLst xmlns:p="http://schemas.openxmlformats.org/presentationml/2006/main">
  <p:tag name="KSO_WM_DIAGRAM_VIRTUALLY_FRAME" val="{&quot;height&quot;:322.11244094488194,&quot;left&quot;:51.999921259842516,&quot;top&quot;:89,&quot;width&quot;:855}"/>
</p:tagLst>
</file>

<file path=ppt/tags/tag286.xml><?xml version="1.0" encoding="utf-8"?>
<p:tagLst xmlns:p="http://schemas.openxmlformats.org/presentationml/2006/main">
  <p:tag name="KSO_WM_DIAGRAM_VIRTUALLY_FRAME" val="{&quot;height&quot;:322.11244094488194,&quot;left&quot;:51.999921259842516,&quot;top&quot;:89,&quot;width&quot;:855}"/>
</p:tagLst>
</file>

<file path=ppt/tags/tag287.xml><?xml version="1.0" encoding="utf-8"?>
<p:tagLst xmlns:p="http://schemas.openxmlformats.org/presentationml/2006/main">
  <p:tag name="KSO_WM_DIAGRAM_VIRTUALLY_FRAME" val="{&quot;height&quot;:322.11244094488194,&quot;left&quot;:51.999921259842516,&quot;top&quot;:89,&quot;width&quot;:855}"/>
</p:tagLst>
</file>

<file path=ppt/tags/tag288.xml><?xml version="1.0" encoding="utf-8"?>
<p:tagLst xmlns:p="http://schemas.openxmlformats.org/presentationml/2006/main">
  <p:tag name="KSO_WM_DIAGRAM_VIRTUALLY_FRAME" val="{&quot;height&quot;:322.11244094488194,&quot;left&quot;:51.999921259842516,&quot;top&quot;:89,&quot;width&quot;:855}"/>
</p:tagLst>
</file>

<file path=ppt/tags/tag289.xml><?xml version="1.0" encoding="utf-8"?>
<p:tagLst xmlns:p="http://schemas.openxmlformats.org/presentationml/2006/main">
  <p:tag name="KSO_WM_DIAGRAM_VIRTUALLY_FRAME" val="{&quot;height&quot;:322.11244094488194,&quot;left&quot;:51.999921259842516,&quot;top&quot;:89,&quot;width&quot;:855}"/>
</p:tagLst>
</file>

<file path=ppt/tags/tag29.xml><?xml version="1.0" encoding="utf-8"?>
<p:tagLst xmlns:p="http://schemas.openxmlformats.org/presentationml/2006/main">
  <p:tag name="KSO_WM_UNIT_PLACING_PICTURE_USER_VIEWPORT" val="{&quot;height&quot;:992,&quot;width&quot;:6125}"/>
  <p:tag name="KSO_WM_BEAUTIFY_FLAG" val=""/>
</p:tagLst>
</file>

<file path=ppt/tags/tag290.xml><?xml version="1.0" encoding="utf-8"?>
<p:tagLst xmlns:p="http://schemas.openxmlformats.org/presentationml/2006/main">
  <p:tag name="KSO_WM_DIAGRAM_VIRTUALLY_FRAME" val="{&quot;height&quot;:322.11244094488194,&quot;left&quot;:51.999921259842516,&quot;top&quot;:89,&quot;width&quot;:855}"/>
</p:tagLst>
</file>

<file path=ppt/tags/tag291.xml><?xml version="1.0" encoding="utf-8"?>
<p:tagLst xmlns:p="http://schemas.openxmlformats.org/presentationml/2006/main">
  <p:tag name="KSO_WM_DIAGRAM_VIRTUALLY_FRAME" val="{&quot;height&quot;:322.11244094488194,&quot;left&quot;:51.999921259842516,&quot;top&quot;:89,&quot;width&quot;:855}"/>
</p:tagLst>
</file>

<file path=ppt/tags/tag292.xml><?xml version="1.0" encoding="utf-8"?>
<p:tagLst xmlns:p="http://schemas.openxmlformats.org/presentationml/2006/main">
  <p:tag name="KSO_WM_DIAGRAM_VIRTUALLY_FRAME" val="{&quot;height&quot;:291.2,&quot;left&quot;:51.1,&quot;top&quot;:179.4,&quot;width&quot;:857.8}"/>
</p:tagLst>
</file>

<file path=ppt/tags/tag293.xml><?xml version="1.0" encoding="utf-8"?>
<p:tagLst xmlns:p="http://schemas.openxmlformats.org/presentationml/2006/main">
  <p:tag name="KSO_WM_DIAGRAM_VIRTUALLY_FRAME" val="{&quot;height&quot;:291.2,&quot;left&quot;:51.1,&quot;top&quot;:179.4,&quot;width&quot;:857.8}"/>
</p:tagLst>
</file>

<file path=ppt/tags/tag294.xml><?xml version="1.0" encoding="utf-8"?>
<p:tagLst xmlns:p="http://schemas.openxmlformats.org/presentationml/2006/main">
  <p:tag name="KSO_WM_DIAGRAM_VIRTUALLY_FRAME" val="{&quot;height&quot;:291.2,&quot;left&quot;:51.1,&quot;top&quot;:179.4,&quot;width&quot;:857.8}"/>
</p:tagLst>
</file>

<file path=ppt/tags/tag295.xml><?xml version="1.0" encoding="utf-8"?>
<p:tagLst xmlns:p="http://schemas.openxmlformats.org/presentationml/2006/main">
  <p:tag name="KSO_WM_DIAGRAM_VIRTUALLY_FRAME" val="{&quot;height&quot;:291.2,&quot;left&quot;:51.1,&quot;top&quot;:179.4,&quot;width&quot;:857.8}"/>
</p:tagLst>
</file>

<file path=ppt/tags/tag296.xml><?xml version="1.0" encoding="utf-8"?>
<p:tagLst xmlns:p="http://schemas.openxmlformats.org/presentationml/2006/main">
  <p:tag name="KSO_WM_DIAGRAM_VIRTUALLY_FRAME" val="{&quot;height&quot;:291.2,&quot;left&quot;:51.1,&quot;top&quot;:179.4,&quot;width&quot;:857.8}"/>
</p:tagLst>
</file>

<file path=ppt/tags/tag297.xml><?xml version="1.0" encoding="utf-8"?>
<p:tagLst xmlns:p="http://schemas.openxmlformats.org/presentationml/2006/main">
  <p:tag name="KSO_WM_DIAGRAM_VIRTUALLY_FRAME" val="{&quot;height&quot;:291.2,&quot;left&quot;:51.1,&quot;top&quot;:179.4,&quot;width&quot;:857.8}"/>
</p:tagLst>
</file>

<file path=ppt/tags/tag298.xml><?xml version="1.0" encoding="utf-8"?>
<p:tagLst xmlns:p="http://schemas.openxmlformats.org/presentationml/2006/main">
  <p:tag name="KSO_WM_DIAGRAM_VIRTUALLY_FRAME" val="{&quot;height&quot;:291.2,&quot;left&quot;:51.1,&quot;top&quot;:179.4,&quot;width&quot;:857.8}"/>
</p:tagLst>
</file>

<file path=ppt/tags/tag299.xml><?xml version="1.0" encoding="utf-8"?>
<p:tagLst xmlns:p="http://schemas.openxmlformats.org/presentationml/2006/main">
  <p:tag name="KSO_WM_DIAGRAM_VIRTUALLY_FRAME" val="{&quot;height&quot;:291.2,&quot;left&quot;:51.1,&quot;top&quot;:179.4,&quot;width&quot;:857.8}"/>
</p:tagLst>
</file>

<file path=ppt/tags/tag3.xml><?xml version="1.0" encoding="utf-8"?>
<p:tagLst xmlns:p="http://schemas.openxmlformats.org/presentationml/2006/main">
  <p:tag name="KSO_WM_DIAGRAM_VIRTUALLY_FRAME" val="{&quot;height&quot;:357.00086614173233,&quot;left&quot;:0,&quot;top&quot;:71,&quot;width&quot;:960}"/>
</p:tagLst>
</file>

<file path=ppt/tags/tag30.xml><?xml version="1.0" encoding="utf-8"?>
<p:tagLst xmlns:p="http://schemas.openxmlformats.org/presentationml/2006/main">
  <p:tag name="KSO_WM_TEMPLATE_CATEGORY" val="diagram"/>
  <p:tag name="KSO_WM_TEMPLATE_INDEX" val="160556"/>
  <p:tag name="KSO_WM_UNIT_TYPE" val="n_h_f"/>
  <p:tag name="KSO_WM_UNIT_INDEX" val="171_1_1"/>
  <p:tag name="KSO_WM_UNIT_ID" val="257*n_h_f*171_1_1"/>
  <p:tag name="KSO_WM_UNIT_CLEAR" val="1"/>
  <p:tag name="KSO_WM_UNIT_LAYERLEVEL" val="1_1_1"/>
  <p:tag name="KSO_WM_UNIT_VALUE" val="36"/>
  <p:tag name="KSO_WM_UNIT_HIGHLIGHT" val="0"/>
  <p:tag name="KSO_WM_UNIT_COMPATIBLE" val="0"/>
  <p:tag name="KSO_WM_TAG_VERSION" val="1.0"/>
  <p:tag name="KSO_WM_DIAGRAM_GROUP_CODE" val="n1-1"/>
  <p:tag name="KSO_WM_UNIT_PRESET_TEXT" val="LOREM IPSUM DOLOR SIT AMET"/>
  <p:tag name="KSO_WM_UNIT_FILL_FORE_SCHEMECOLOR_INDEX" val="5"/>
  <p:tag name="KSO_WM_UNIT_FILL_TYPE" val="1"/>
  <p:tag name="KSO_WM_UNIT_TEXT_FILL_FORE_SCHEMECOLOR_INDEX" val="14"/>
  <p:tag name="KSO_WM_UNIT_TEXT_FILL_TYPE" val="1"/>
</p:tagLst>
</file>

<file path=ppt/tags/tag300.xml><?xml version="1.0" encoding="utf-8"?>
<p:tagLst xmlns:p="http://schemas.openxmlformats.org/presentationml/2006/main">
  <p:tag name="KSO_WM_DIAGRAM_VIRTUALLY_FRAME" val="{&quot;height&quot;:291.2,&quot;left&quot;:51.1,&quot;top&quot;:179.4,&quot;width&quot;:857.8}"/>
</p:tagLst>
</file>

<file path=ppt/tags/tag301.xml><?xml version="1.0" encoding="utf-8"?>
<p:tagLst xmlns:p="http://schemas.openxmlformats.org/presentationml/2006/main">
  <p:tag name="KSO_WM_DIAGRAM_VIRTUALLY_FRAME" val="{&quot;height&quot;:291.2,&quot;left&quot;:51.1,&quot;top&quot;:179.4,&quot;width&quot;:857.8}"/>
</p:tagLst>
</file>

<file path=ppt/tags/tag302.xml><?xml version="1.0" encoding="utf-8"?>
<p:tagLst xmlns:p="http://schemas.openxmlformats.org/presentationml/2006/main">
  <p:tag name="KSO_WM_DIAGRAM_VIRTUALLY_FRAME" val="{&quot;height&quot;:291.2,&quot;left&quot;:51.1,&quot;top&quot;:179.4,&quot;width&quot;:857.8}"/>
</p:tagLst>
</file>

<file path=ppt/tags/tag303.xml><?xml version="1.0" encoding="utf-8"?>
<p:tagLst xmlns:p="http://schemas.openxmlformats.org/presentationml/2006/main">
  <p:tag name="KSO_WM_DIAGRAM_VIRTUALLY_FRAME" val="{&quot;height&quot;:291.2,&quot;left&quot;:51.1,&quot;top&quot;:179.4,&quot;width&quot;:857.8}"/>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UNIT_PLACING_PICTURE_USER_VIEWPORT" val="{&quot;height&quot;:992,&quot;width&quot;:6125}"/>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TAG_VERSION" val="1.0"/>
  <p:tag name="KSO_WM_BEAUTIFY_FLAG" val=""/>
  <p:tag name="KSO_WM_UNIT_TYPE" val="a"/>
  <p:tag name="KSO_WM_UNIT_INDEX" val="1"/>
  <p:tag name="KSO_WM_UNIT_LAYERLEVEL" val="1"/>
  <p:tag name="KSO_WM_UNIT_VALUE" val="8"/>
  <p:tag name="KSO_WM_UNIT_ISCONTENTSTITLE" val="0"/>
  <p:tag name="KSO_WM_UNIT_HIGHLIGHT" val="0"/>
  <p:tag name="KSO_WM_UNIT_COMPATIBLE" val="0"/>
  <p:tag name="KSO_WM_UNIT_PRESET_TEXT" val="THANKS!"/>
  <p:tag name="KSO_WM_TEMPLATE_CATEGORY" val="custom"/>
  <p:tag name="KSO_WM_TEMPLATE_INDEX" val="20181724"/>
  <p:tag name="KSO_WM_UNIT_ID" val="custom20181724_28*a*1"/>
  <p:tag name="KSO_WM_UNIT_ISNUMDGMTITLE" val="0"/>
  <p:tag name="KSO_WM_UNIT_NOCLEAR" val="0"/>
  <p:tag name="KSO_WM_UNIT_DIAGRAM_ISNUMVISUAL" val="0"/>
  <p:tag name="KSO_WM_UNIT_DIAGRAM_ISREFERUNIT" val="0"/>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UNIT_PLACING_PICTURE_USER_VIEWPORT" val="{&quot;height&quot;:992,&quot;width&quot;:6125}"/>
  <p:tag name="KSO_WM_BEAUTIFY_FLAG" val=""/>
</p:tagLst>
</file>

<file path=ppt/tags/tag33.xml><?xml version="1.0" encoding="utf-8"?>
<p:tagLst xmlns:p="http://schemas.openxmlformats.org/presentationml/2006/main">
  <p:tag name="KSO_WM_TEMPLATE_CATEGORY" val="diagram"/>
  <p:tag name="KSO_WM_TEMPLATE_INDEX" val="160556"/>
  <p:tag name="KSO_WM_UNIT_TYPE" val="n_h_f"/>
  <p:tag name="KSO_WM_UNIT_INDEX" val="171_1_1"/>
  <p:tag name="KSO_WM_UNIT_ID" val="257*n_h_f*171_1_1"/>
  <p:tag name="KSO_WM_UNIT_CLEAR" val="1"/>
  <p:tag name="KSO_WM_UNIT_LAYERLEVEL" val="1_1_1"/>
  <p:tag name="KSO_WM_UNIT_VALUE" val="36"/>
  <p:tag name="KSO_WM_UNIT_HIGHLIGHT" val="0"/>
  <p:tag name="KSO_WM_UNIT_COMPATIBLE" val="0"/>
  <p:tag name="KSO_WM_TAG_VERSION" val="1.0"/>
  <p:tag name="KSO_WM_DIAGRAM_GROUP_CODE" val="n1-1"/>
  <p:tag name="KSO_WM_UNIT_PRESET_TEXT" val="LOREM IPSUM DOLOR SIT AMET"/>
  <p:tag name="KSO_WM_UNIT_FILL_FORE_SCHEMECOLOR_INDEX" val="5"/>
  <p:tag name="KSO_WM_UNIT_FILL_TYPE" val="1"/>
  <p:tag name="KSO_WM_UNIT_TEXT_FILL_FORE_SCHEMECOLOR_INDEX" val="14"/>
  <p:tag name="KSO_WM_UNIT_TEXT_FILL_TYPE" val="1"/>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DIAGRAM_VIRTUALLY_FRAME" val="{&quot;height&quot;:357.00086614173233,&quot;left&quot;:0,&quot;top&quot;:71,&quot;width&quot;:960}"/>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UNIT_PLACING_PICTURE_USER_VIEWPORT" val="{&quot;height&quot;:992,&quot;width&quot;:6125}"/>
  <p:tag name="KSO_WM_BEAUTIFY_FLAG" val=""/>
</p:tagLst>
</file>

<file path=ppt/tags/tag5.xml><?xml version="1.0" encoding="utf-8"?>
<p:tagLst xmlns:p="http://schemas.openxmlformats.org/presentationml/2006/main">
  <p:tag name="KSO_WM_DIAGRAM_VIRTUALLY_FRAME" val="{&quot;height&quot;:357.00086614173233,&quot;left&quot;:0,&quot;top&quot;:71,&quot;width&quot;:960}"/>
</p:tagLst>
</file>

<file path=ppt/tags/tag50.xml><?xml version="1.0" encoding="utf-8"?>
<p:tagLst xmlns:p="http://schemas.openxmlformats.org/presentationml/2006/main">
  <p:tag name="KSO_WM_TEMPLATE_CATEGORY" val="diagram"/>
  <p:tag name="KSO_WM_TEMPLATE_INDEX" val="160556"/>
  <p:tag name="KSO_WM_UNIT_TYPE" val="n_h_f"/>
  <p:tag name="KSO_WM_UNIT_INDEX" val="171_1_1"/>
  <p:tag name="KSO_WM_UNIT_ID" val="257*n_h_f*171_1_1"/>
  <p:tag name="KSO_WM_UNIT_CLEAR" val="1"/>
  <p:tag name="KSO_WM_UNIT_LAYERLEVEL" val="1_1_1"/>
  <p:tag name="KSO_WM_UNIT_VALUE" val="36"/>
  <p:tag name="KSO_WM_UNIT_HIGHLIGHT" val="0"/>
  <p:tag name="KSO_WM_UNIT_COMPATIBLE" val="0"/>
  <p:tag name="KSO_WM_TAG_VERSION" val="1.0"/>
  <p:tag name="KSO_WM_DIAGRAM_GROUP_CODE" val="n1-1"/>
  <p:tag name="KSO_WM_UNIT_PRESET_TEXT" val="LOREM IPSUM DOLOR SIT AMET"/>
  <p:tag name="KSO_WM_UNIT_FILL_FORE_SCHEMECOLOR_INDEX" val="5"/>
  <p:tag name="KSO_WM_UNIT_FILL_TYPE" val="1"/>
  <p:tag name="KSO_WM_UNIT_TEXT_FILL_FORE_SCHEMECOLOR_INDEX" val="14"/>
  <p:tag name="KSO_WM_UNIT_TEXT_FILL_TYPE" val="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UNIT_PLACING_PICTURE_USER_VIEWPORT" val="{&quot;height&quot;:992,&quot;width&quot;:6125}"/>
  <p:tag name="KSO_WM_BEAUTIFY_FLAG" val=""/>
</p:tagLst>
</file>

<file path=ppt/tags/tag53.xml><?xml version="1.0" encoding="utf-8"?>
<p:tagLst xmlns:p="http://schemas.openxmlformats.org/presentationml/2006/main">
  <p:tag name="KSO_WM_TEMPLATE_CATEGORY" val="diagram"/>
  <p:tag name="KSO_WM_TEMPLATE_INDEX" val="160556"/>
  <p:tag name="KSO_WM_UNIT_TYPE" val="n_h_f"/>
  <p:tag name="KSO_WM_UNIT_INDEX" val="171_1_1"/>
  <p:tag name="KSO_WM_UNIT_ID" val="257*n_h_f*171_1_1"/>
  <p:tag name="KSO_WM_UNIT_CLEAR" val="1"/>
  <p:tag name="KSO_WM_UNIT_LAYERLEVEL" val="1_1_1"/>
  <p:tag name="KSO_WM_UNIT_VALUE" val="36"/>
  <p:tag name="KSO_WM_UNIT_HIGHLIGHT" val="0"/>
  <p:tag name="KSO_WM_UNIT_COMPATIBLE" val="0"/>
  <p:tag name="KSO_WM_TAG_VERSION" val="1.0"/>
  <p:tag name="KSO_WM_DIAGRAM_GROUP_CODE" val="n1-1"/>
  <p:tag name="KSO_WM_UNIT_PRESET_TEXT" val="LOREM IPSUM DOLOR SIT AMET"/>
  <p:tag name="KSO_WM_UNIT_FILL_FORE_SCHEMECOLOR_INDEX" val="5"/>
  <p:tag name="KSO_WM_UNIT_FILL_TYPE" val="1"/>
  <p:tag name="KSO_WM_UNIT_TEXT_FILL_FORE_SCHEMECOLOR_INDEX" val="14"/>
  <p:tag name="KSO_WM_UNIT_TEXT_FILL_TYPE" val="1"/>
</p:tagLst>
</file>

<file path=ppt/tags/tag54.xml><?xml version="1.0" encoding="utf-8"?>
<p:tagLst xmlns:p="http://schemas.openxmlformats.org/presentationml/2006/main">
  <p:tag name="KSO_WM_DIAGRAM_VIRTUALLY_FRAME" val="{&quot;height&quot;:293.25,&quot;left&quot;:211.4,&quot;top&quot;:144.65,&quot;width&quot;:751}"/>
</p:tagLst>
</file>

<file path=ppt/tags/tag55.xml><?xml version="1.0" encoding="utf-8"?>
<p:tagLst xmlns:p="http://schemas.openxmlformats.org/presentationml/2006/main">
  <p:tag name="KSO_WM_DIAGRAM_VIRTUALLY_FRAME" val="{&quot;height&quot;:293.25,&quot;left&quot;:211.4,&quot;top&quot;:144.65,&quot;width&quot;:751}"/>
</p:tagLst>
</file>

<file path=ppt/tags/tag56.xml><?xml version="1.0" encoding="utf-8"?>
<p:tagLst xmlns:p="http://schemas.openxmlformats.org/presentationml/2006/main">
  <p:tag name="KSO_WM_DIAGRAM_VIRTUALLY_FRAME" val="{&quot;height&quot;:293.25,&quot;left&quot;:211.4,&quot;top&quot;:144.65,&quot;width&quot;:751}"/>
</p:tagLst>
</file>

<file path=ppt/tags/tag57.xml><?xml version="1.0" encoding="utf-8"?>
<p:tagLst xmlns:p="http://schemas.openxmlformats.org/presentationml/2006/main">
  <p:tag name="KSO_WM_DIAGRAM_VIRTUALLY_FRAME" val="{&quot;height&quot;:293.25,&quot;left&quot;:211.4,&quot;top&quot;:144.65,&quot;width&quot;:751}"/>
</p:tagLst>
</file>

<file path=ppt/tags/tag58.xml><?xml version="1.0" encoding="utf-8"?>
<p:tagLst xmlns:p="http://schemas.openxmlformats.org/presentationml/2006/main">
  <p:tag name="KSO_WM_DIAGRAM_VIRTUALLY_FRAME" val="{&quot;height&quot;:293.25,&quot;left&quot;:211.4,&quot;top&quot;:144.65,&quot;width&quot;:751}"/>
</p:tagLst>
</file>

<file path=ppt/tags/tag59.xml><?xml version="1.0" encoding="utf-8"?>
<p:tagLst xmlns:p="http://schemas.openxmlformats.org/presentationml/2006/main">
  <p:tag name="KSO_WM_DIAGRAM_VIRTUALLY_FRAME" val="{&quot;height&quot;:293.25,&quot;left&quot;:211.4,&quot;top&quot;:144.65,&quot;width&quot;:751}"/>
</p:tagLst>
</file>

<file path=ppt/tags/tag6.xml><?xml version="1.0" encoding="utf-8"?>
<p:tagLst xmlns:p="http://schemas.openxmlformats.org/presentationml/2006/main">
  <p:tag name="KSO_WM_DIAGRAM_VIRTUALLY_FRAME" val="{&quot;height&quot;:357.00086614173233,&quot;left&quot;:0,&quot;top&quot;:71,&quot;width&quot;:960}"/>
</p:tagLst>
</file>

<file path=ppt/tags/tag60.xml><?xml version="1.0" encoding="utf-8"?>
<p:tagLst xmlns:p="http://schemas.openxmlformats.org/presentationml/2006/main">
  <p:tag name="KSO_WM_DIAGRAM_VIRTUALLY_FRAME" val="{&quot;height&quot;:293.25,&quot;left&quot;:211.4,&quot;top&quot;:144.65,&quot;width&quot;:751}"/>
</p:tagLst>
</file>

<file path=ppt/tags/tag61.xml><?xml version="1.0" encoding="utf-8"?>
<p:tagLst xmlns:p="http://schemas.openxmlformats.org/presentationml/2006/main">
  <p:tag name="KSO_WM_DIAGRAM_VIRTUALLY_FRAME" val="{&quot;height&quot;:293.25,&quot;left&quot;:211.4,&quot;top&quot;:144.65,&quot;width&quot;:751}"/>
</p:tagLst>
</file>

<file path=ppt/tags/tag62.xml><?xml version="1.0" encoding="utf-8"?>
<p:tagLst xmlns:p="http://schemas.openxmlformats.org/presentationml/2006/main">
  <p:tag name="KSO_WM_DIAGRAM_VIRTUALLY_FRAME" val="{&quot;height&quot;:293.25,&quot;left&quot;:211.4,&quot;top&quot;:144.65,&quot;width&quot;:751}"/>
</p:tagLst>
</file>

<file path=ppt/tags/tag63.xml><?xml version="1.0" encoding="utf-8"?>
<p:tagLst xmlns:p="http://schemas.openxmlformats.org/presentationml/2006/main">
  <p:tag name="KSO_WM_DIAGRAM_VIRTUALLY_FRAME" val="{&quot;height&quot;:293.25,&quot;left&quot;:211.4,&quot;top&quot;:144.65,&quot;width&quot;:751}"/>
</p:tagLst>
</file>

<file path=ppt/tags/tag64.xml><?xml version="1.0" encoding="utf-8"?>
<p:tagLst xmlns:p="http://schemas.openxmlformats.org/presentationml/2006/main">
  <p:tag name="KSO_WM_DIAGRAM_VIRTUALLY_FRAME" val="{&quot;height&quot;:293.25,&quot;left&quot;:211.4,&quot;top&quot;:144.65,&quot;width&quot;:751}"/>
</p:tagLst>
</file>

<file path=ppt/tags/tag65.xml><?xml version="1.0" encoding="utf-8"?>
<p:tagLst xmlns:p="http://schemas.openxmlformats.org/presentationml/2006/main">
  <p:tag name="KSO_WM_DIAGRAM_VIRTUALLY_FRAME" val="{&quot;height&quot;:293.25,&quot;left&quot;:211.4,&quot;top&quot;:144.65,&quot;width&quot;:751}"/>
</p:tagLst>
</file>

<file path=ppt/tags/tag66.xml><?xml version="1.0" encoding="utf-8"?>
<p:tagLst xmlns:p="http://schemas.openxmlformats.org/presentationml/2006/main">
  <p:tag name="KSO_WM_DIAGRAM_VIRTUALLY_FRAME" val="{&quot;height&quot;:293.25,&quot;left&quot;:211.4,&quot;top&quot;:144.65,&quot;width&quot;:751}"/>
</p:tagLst>
</file>

<file path=ppt/tags/tag67.xml><?xml version="1.0" encoding="utf-8"?>
<p:tagLst xmlns:p="http://schemas.openxmlformats.org/presentationml/2006/main">
  <p:tag name="KSO_WM_DIAGRAM_VIRTUALLY_FRAME" val="{&quot;height&quot;:293.25,&quot;left&quot;:211.4,&quot;top&quot;:144.65,&quot;width&quot;:751}"/>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UNIT_PLACING_PICTURE_USER_VIEWPORT" val="{&quot;height&quot;:992,&quot;width&quot;:6125}"/>
  <p:tag name="KSO_WM_BEAUTIFY_FLAG" val=""/>
</p:tagLst>
</file>

<file path=ppt/tags/tag7.xml><?xml version="1.0" encoding="utf-8"?>
<p:tagLst xmlns:p="http://schemas.openxmlformats.org/presentationml/2006/main">
  <p:tag name="KSO_WM_DIAGRAM_VIRTUALLY_FRAME" val="{&quot;height&quot;:357.00086614173233,&quot;left&quot;:0,&quot;top&quot;:71,&quot;width&quot;:960}"/>
</p:tagLst>
</file>

<file path=ppt/tags/tag70.xml><?xml version="1.0" encoding="utf-8"?>
<p:tagLst xmlns:p="http://schemas.openxmlformats.org/presentationml/2006/main">
  <p:tag name="KSO_WM_TEMPLATE_CATEGORY" val="diagram"/>
  <p:tag name="KSO_WM_TEMPLATE_INDEX" val="160556"/>
  <p:tag name="KSO_WM_UNIT_TYPE" val="n_h_f"/>
  <p:tag name="KSO_WM_UNIT_INDEX" val="171_1_1"/>
  <p:tag name="KSO_WM_UNIT_ID" val="257*n_h_f*171_1_1"/>
  <p:tag name="KSO_WM_UNIT_CLEAR" val="1"/>
  <p:tag name="KSO_WM_UNIT_LAYERLEVEL" val="1_1_1"/>
  <p:tag name="KSO_WM_UNIT_VALUE" val="36"/>
  <p:tag name="KSO_WM_UNIT_HIGHLIGHT" val="0"/>
  <p:tag name="KSO_WM_UNIT_COMPATIBLE" val="0"/>
  <p:tag name="KSO_WM_TAG_VERSION" val="1.0"/>
  <p:tag name="KSO_WM_DIAGRAM_GROUP_CODE" val="n1-1"/>
  <p:tag name="KSO_WM_UNIT_PRESET_TEXT" val="LOREM IPSUM DOLOR SIT AMET"/>
  <p:tag name="KSO_WM_UNIT_FILL_FORE_SCHEMECOLOR_INDEX" val="5"/>
  <p:tag name="KSO_WM_UNIT_FILL_TYPE" val="1"/>
  <p:tag name="KSO_WM_UNIT_TEXT_FILL_FORE_SCHEMECOLOR_INDEX" val="14"/>
  <p:tag name="KSO_WM_UNIT_TEXT_FILL_TYPE" val="1"/>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UNIT_PLACING_PICTURE_USER_VIEWPORT" val="{&quot;height&quot;:992,&quot;width&quot;:6125}"/>
  <p:tag name="KSO_WM_BEAUTIFY_FLAG" val=""/>
</p:tagLst>
</file>

<file path=ppt/tags/tag73.xml><?xml version="1.0" encoding="utf-8"?>
<p:tagLst xmlns:p="http://schemas.openxmlformats.org/presentationml/2006/main">
  <p:tag name="KSO_WM_TEMPLATE_CATEGORY" val="diagram"/>
  <p:tag name="KSO_WM_TEMPLATE_INDEX" val="160556"/>
  <p:tag name="KSO_WM_UNIT_TYPE" val="n_h_f"/>
  <p:tag name="KSO_WM_UNIT_INDEX" val="171_1_1"/>
  <p:tag name="KSO_WM_UNIT_ID" val="257*n_h_f*171_1_1"/>
  <p:tag name="KSO_WM_UNIT_CLEAR" val="1"/>
  <p:tag name="KSO_WM_UNIT_LAYERLEVEL" val="1_1_1"/>
  <p:tag name="KSO_WM_UNIT_VALUE" val="36"/>
  <p:tag name="KSO_WM_UNIT_HIGHLIGHT" val="0"/>
  <p:tag name="KSO_WM_UNIT_COMPATIBLE" val="0"/>
  <p:tag name="KSO_WM_TAG_VERSION" val="1.0"/>
  <p:tag name="KSO_WM_DIAGRAM_GROUP_CODE" val="n1-1"/>
  <p:tag name="KSO_WM_UNIT_PRESET_TEXT" val="LOREM IPSUM DOLOR SIT AMET"/>
  <p:tag name="KSO_WM_UNIT_FILL_FORE_SCHEMECOLOR_INDEX" val="5"/>
  <p:tag name="KSO_WM_UNIT_FILL_TYPE" val="1"/>
  <p:tag name="KSO_WM_UNIT_TEXT_FILL_FORE_SCHEMECOLOR_INDEX" val="14"/>
  <p:tag name="KSO_WM_UNIT_TEXT_FILL_TYPE" val="1"/>
</p:tagLst>
</file>

<file path=ppt/tags/tag74.xml><?xml version="1.0" encoding="utf-8"?>
<p:tagLst xmlns:p="http://schemas.openxmlformats.org/presentationml/2006/main">
  <p:tag name="KSO_WM_UNIT_PLACING_PICTURE_USER_VIEWPORT" val="{&quot;height&quot;:992,&quot;width&quot;:6125}"/>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DIAGRAM_VIRTUALLY_FRAME" val="{&quot;height&quot;:291.2,&quot;left&quot;:51.1,&quot;top&quot;:179.4,&quot;width&quot;:857.8}"/>
</p:tagLst>
</file>

<file path=ppt/tags/tag77.xml><?xml version="1.0" encoding="utf-8"?>
<p:tagLst xmlns:p="http://schemas.openxmlformats.org/presentationml/2006/main">
  <p:tag name="KSO_WM_DIAGRAM_VIRTUALLY_FRAME" val="{&quot;height&quot;:291.2,&quot;left&quot;:51.1,&quot;top&quot;:179.4,&quot;width&quot;:857.8}"/>
</p:tagLst>
</file>

<file path=ppt/tags/tag78.xml><?xml version="1.0" encoding="utf-8"?>
<p:tagLst xmlns:p="http://schemas.openxmlformats.org/presentationml/2006/main">
  <p:tag name="KSO_WM_DIAGRAM_VIRTUALLY_FRAME" val="{&quot;height&quot;:291.2,&quot;left&quot;:51.1,&quot;top&quot;:179.4,&quot;width&quot;:857.8}"/>
</p:tagLst>
</file>

<file path=ppt/tags/tag79.xml><?xml version="1.0" encoding="utf-8"?>
<p:tagLst xmlns:p="http://schemas.openxmlformats.org/presentationml/2006/main">
  <p:tag name="KSO_WM_DIAGRAM_VIRTUALLY_FRAME" val="{&quot;height&quot;:291.2,&quot;left&quot;:51.1,&quot;top&quot;:179.4,&quot;width&quot;:857.8}"/>
</p:tagLst>
</file>

<file path=ppt/tags/tag8.xml><?xml version="1.0" encoding="utf-8"?>
<p:tagLst xmlns:p="http://schemas.openxmlformats.org/presentationml/2006/main">
  <p:tag name="KSO_WM_DIAGRAM_VIRTUALLY_FRAME" val="{&quot;height&quot;:357.00086614173233,&quot;left&quot;:0,&quot;top&quot;:71,&quot;width&quot;:960}"/>
</p:tagLst>
</file>

<file path=ppt/tags/tag80.xml><?xml version="1.0" encoding="utf-8"?>
<p:tagLst xmlns:p="http://schemas.openxmlformats.org/presentationml/2006/main">
  <p:tag name="KSO_WM_DIAGRAM_VIRTUALLY_FRAME" val="{&quot;height&quot;:291.2,&quot;left&quot;:51.1,&quot;top&quot;:179.4,&quot;width&quot;:857.8}"/>
</p:tagLst>
</file>

<file path=ppt/tags/tag81.xml><?xml version="1.0" encoding="utf-8"?>
<p:tagLst xmlns:p="http://schemas.openxmlformats.org/presentationml/2006/main">
  <p:tag name="KSO_WM_DIAGRAM_VIRTUALLY_FRAME" val="{&quot;height&quot;:291.2,&quot;left&quot;:51.1,&quot;top&quot;:179.4,&quot;width&quot;:857.8}"/>
</p:tagLst>
</file>

<file path=ppt/tags/tag82.xml><?xml version="1.0" encoding="utf-8"?>
<p:tagLst xmlns:p="http://schemas.openxmlformats.org/presentationml/2006/main">
  <p:tag name="KSO_WM_DIAGRAM_VIRTUALLY_FRAME" val="{&quot;height&quot;:291.2,&quot;left&quot;:51.1,&quot;top&quot;:179.4,&quot;width&quot;:857.8}"/>
</p:tagLst>
</file>

<file path=ppt/tags/tag83.xml><?xml version="1.0" encoding="utf-8"?>
<p:tagLst xmlns:p="http://schemas.openxmlformats.org/presentationml/2006/main">
  <p:tag name="KSO_WM_DIAGRAM_VIRTUALLY_FRAME" val="{&quot;height&quot;:291.2,&quot;left&quot;:51.1,&quot;top&quot;:179.4,&quot;width&quot;:857.8}"/>
</p:tagLst>
</file>

<file path=ppt/tags/tag84.xml><?xml version="1.0" encoding="utf-8"?>
<p:tagLst xmlns:p="http://schemas.openxmlformats.org/presentationml/2006/main">
  <p:tag name="KSO_WM_DIAGRAM_VIRTUALLY_FRAME" val="{&quot;height&quot;:291.2,&quot;left&quot;:51.1,&quot;top&quot;:179.4,&quot;width&quot;:857.8}"/>
</p:tagLst>
</file>

<file path=ppt/tags/tag85.xml><?xml version="1.0" encoding="utf-8"?>
<p:tagLst xmlns:p="http://schemas.openxmlformats.org/presentationml/2006/main">
  <p:tag name="KSO_WM_DIAGRAM_VIRTUALLY_FRAME" val="{&quot;height&quot;:291.2,&quot;left&quot;:51.1,&quot;top&quot;:179.4,&quot;width&quot;:857.8}"/>
</p:tagLst>
</file>

<file path=ppt/tags/tag86.xml><?xml version="1.0" encoding="utf-8"?>
<p:tagLst xmlns:p="http://schemas.openxmlformats.org/presentationml/2006/main">
  <p:tag name="KSO_WM_DIAGRAM_VIRTUALLY_FRAME" val="{&quot;height&quot;:291.2,&quot;left&quot;:51.1,&quot;top&quot;:179.4,&quot;width&quot;:857.8}"/>
</p:tagLst>
</file>

<file path=ppt/tags/tag87.xml><?xml version="1.0" encoding="utf-8"?>
<p:tagLst xmlns:p="http://schemas.openxmlformats.org/presentationml/2006/main">
  <p:tag name="KSO_WM_DIAGRAM_VIRTUALLY_FRAME" val="{&quot;height&quot;:291.2,&quot;left&quot;:51.1,&quot;top&quot;:179.4,&quot;width&quot;:857.8}"/>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UNIT_PLACING_PICTURE_USER_VIEWPORT" val="{&quot;height&quot;:992,&quot;width&quot;:6125}"/>
  <p:tag name="KSO_WM_BEAUTIFY_FLAG" val=""/>
</p:tagLst>
</file>

<file path=ppt/tags/tag9.xml><?xml version="1.0" encoding="utf-8"?>
<p:tagLst xmlns:p="http://schemas.openxmlformats.org/presentationml/2006/main">
  <p:tag name="KSO_WM_DIAGRAM_VIRTUALLY_FRAME" val="{&quot;height&quot;:357.00086614173233,&quot;left&quot;:0,&quot;top&quot;:71,&quot;width&quot;:960}"/>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UNIT_PLACING_PICTURE_USER_VIEWPORT" val="{&quot;height&quot;:992,&quot;width&quot;:6125}"/>
  <p:tag name="KSO_WM_BEAUTIFY_FLAG" val=""/>
</p:tagLst>
</file>

<file path=ppt/tags/tag92.xml><?xml version="1.0" encoding="utf-8"?>
<p:tagLst xmlns:p="http://schemas.openxmlformats.org/presentationml/2006/main">
  <p:tag name="KSO_WM_DIAGRAM_VIRTUALLY_FRAME" val="{&quot;height&quot;:394,&quot;left&quot;:52,&quot;top&quot;:88.99999999999997,&quot;width&quot;:855.0085826771654}"/>
</p:tagLst>
</file>

<file path=ppt/tags/tag93.xml><?xml version="1.0" encoding="utf-8"?>
<p:tagLst xmlns:p="http://schemas.openxmlformats.org/presentationml/2006/main">
  <p:tag name="KSO_WM_DIAGRAM_VIRTUALLY_FRAME" val="{&quot;height&quot;:394,&quot;left&quot;:52,&quot;top&quot;:88.99999999999997,&quot;width&quot;:855.0085826771654}"/>
</p:tagLst>
</file>

<file path=ppt/tags/tag94.xml><?xml version="1.0" encoding="utf-8"?>
<p:tagLst xmlns:p="http://schemas.openxmlformats.org/presentationml/2006/main">
  <p:tag name="KSO_WM_DIAGRAM_VIRTUALLY_FRAME" val="{&quot;height&quot;:394,&quot;left&quot;:52,&quot;top&quot;:88.99999999999997,&quot;width&quot;:855.0085826771654}"/>
</p:tagLst>
</file>

<file path=ppt/tags/tag95.xml><?xml version="1.0" encoding="utf-8"?>
<p:tagLst xmlns:p="http://schemas.openxmlformats.org/presentationml/2006/main">
  <p:tag name="KSO_WM_DIAGRAM_VIRTUALLY_FRAME" val="{&quot;height&quot;:394,&quot;left&quot;:52,&quot;top&quot;:88.99999999999997,&quot;width&quot;:855.0085826771654}"/>
</p:tagLst>
</file>

<file path=ppt/tags/tag96.xml><?xml version="1.0" encoding="utf-8"?>
<p:tagLst xmlns:p="http://schemas.openxmlformats.org/presentationml/2006/main">
  <p:tag name="KSO_WM_DIAGRAM_VIRTUALLY_FRAME" val="{&quot;height&quot;:394,&quot;left&quot;:52,&quot;top&quot;:88.99999999999997,&quot;width&quot;:855.0085826771654}"/>
</p:tagLst>
</file>

<file path=ppt/tags/tag97.xml><?xml version="1.0" encoding="utf-8"?>
<p:tagLst xmlns:p="http://schemas.openxmlformats.org/presentationml/2006/main">
  <p:tag name="KSO_WM_DIAGRAM_VIRTUALLY_FRAME" val="{&quot;height&quot;:394,&quot;left&quot;:52,&quot;top&quot;:88.99999999999997,&quot;width&quot;:855.0085826771654}"/>
</p:tagLst>
</file>

<file path=ppt/tags/tag98.xml><?xml version="1.0" encoding="utf-8"?>
<p:tagLst xmlns:p="http://schemas.openxmlformats.org/presentationml/2006/main">
  <p:tag name="KSO_WM_DIAGRAM_VIRTUALLY_FRAME" val="{&quot;height&quot;:394,&quot;left&quot;:52,&quot;top&quot;:88.99999999999997,&quot;width&quot;:855.0085826771654}"/>
</p:tagLst>
</file>

<file path=ppt/tags/tag99.xml><?xml version="1.0" encoding="utf-8"?>
<p:tagLst xmlns:p="http://schemas.openxmlformats.org/presentationml/2006/main">
  <p:tag name="KSO_WM_DIAGRAM_VIRTUALLY_FRAME" val="{&quot;height&quot;:394,&quot;left&quot;:52,&quot;top&quot;:88.99999999999997,&quot;width&quot;:855.0085826771654}"/>
</p:tagLst>
</file>

<file path=ppt/theme/theme1.xml><?xml version="1.0" encoding="utf-8"?>
<a:theme xmlns:a="http://schemas.openxmlformats.org/drawingml/2006/main" name="custom-100499962947-5ac06c2dea444bb68678fca82a15791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3536</Words>
  <Application>WPS 演示</Application>
  <PresentationFormat>On-screen Show (4:3)</PresentationFormat>
  <Paragraphs>420</Paragraphs>
  <Slides>32</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32</vt:i4>
      </vt:variant>
    </vt:vector>
  </HeadingPairs>
  <TitlesOfParts>
    <vt:vector size="49" baseType="lpstr">
      <vt:lpstr>Arial</vt:lpstr>
      <vt:lpstr>宋体</vt:lpstr>
      <vt:lpstr>Wingdings</vt:lpstr>
      <vt:lpstr>微软雅黑</vt:lpstr>
      <vt:lpstr>楷体</vt:lpstr>
      <vt:lpstr>Arial</vt:lpstr>
      <vt:lpstr>仿宋_GB2312</vt:lpstr>
      <vt:lpstr>-apple-system</vt:lpstr>
      <vt:lpstr>Segoe Print</vt:lpstr>
      <vt:lpstr>仿宋</vt:lpstr>
      <vt:lpstr>Microsoft YaHei UI</vt:lpstr>
      <vt:lpstr>Calibri</vt:lpstr>
      <vt:lpstr>Arial Unicode MS</vt:lpstr>
      <vt:lpstr>Calibri</vt:lpstr>
      <vt:lpstr>汉仪粗圆简</vt:lpstr>
      <vt:lpstr>KSOFE44F9426</vt:lpstr>
      <vt:lpstr>custom-100499962947-5ac06c2dea444bb68678fca82a15791b</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CRUP</cp:lastModifiedBy>
  <cp:revision>24</cp:revision>
  <dcterms:created xsi:type="dcterms:W3CDTF">2006-08-16T00:00:00Z</dcterms:created>
  <dcterms:modified xsi:type="dcterms:W3CDTF">2026-06-16T09:55:44Z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71F7950E1A524657A99CC007439C954B_13</vt:lpwstr>
  </property>
  <property fmtid="{D5CDD505-2E9C-101B-9397-08002B2CF9AE}" pid="3" name="KSOProductBuildVer">
    <vt:lpwstr>2052-12.1.0.26895</vt:lpwstr>
  </property>
</Properties>
</file>